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6" r:id="rId9"/>
    <p:sldId id="265" r:id="rId10"/>
    <p:sldId id="269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53" autoAdjust="0"/>
  </p:normalViewPr>
  <p:slideViewPr>
    <p:cSldViewPr>
      <p:cViewPr varScale="1">
        <p:scale>
          <a:sx n="105" d="100"/>
          <a:sy n="105" d="100"/>
        </p:scale>
        <p:origin x="-1244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9AA66A-4E55-49AA-A531-0F61F470105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85A2134-0B7F-48DB-A36D-65D407ADE9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689225"/>
          </a:xfrm>
        </p:spPr>
        <p:txBody>
          <a:bodyPr anchor="t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WSR-88D Spectrum Width as a Diagnostic and Prognostic Tool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981200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Wolf and Alex Gibbs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NOAA/NWS Davenport, Iowa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:\multimedia\photo library\w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26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QLCS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– 26 May 2015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ay.wolf\Desktop\5-26-15-14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" y="1524000"/>
            <a:ext cx="9144000" cy="53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Tornadoes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associated with high SW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en-US" sz="2000" b="1" dirty="0" smtClean="0">
                <a:solidFill>
                  <a:srgbClr val="FF0000"/>
                </a:solidFill>
              </a:rPr>
              <a:t>(20</a:t>
            </a:r>
            <a:r>
              <a:rPr lang="en-US" sz="2000" b="1" dirty="0">
                <a:solidFill>
                  <a:srgbClr val="FF0000"/>
                </a:solidFill>
              </a:rPr>
              <a:t>+ kts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clear SW max trend prior to tornado initiation; already at high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</a:p>
          <a:p>
            <a:pPr marL="0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tornados.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warning decisions </a:t>
            </a:r>
          </a:p>
          <a:p>
            <a:pPr marL="0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Well-designed color curve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visibility of key values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 max sometimes easier to track than circulation in velocity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 max typically not observed with landspouts</a:t>
            </a: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MESOSAILs/AVSET greatly enhance data for evaluation</a:t>
            </a: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relationship of SW maxima to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 scale,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 mode,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from radar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Study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same evaluation for Tornado False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cases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data sets significantly different?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trends and scalar values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 maxima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tornado-producing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potential use as a diagnostic and warning decision-making tool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0762"/>
            <a:ext cx="4572000" cy="303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6182497"/>
            <a:ext cx="2120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Courtesy of Walker Ashley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dtb.noaa.gov/courses/dloc/topic3/lesson1/Figures/precurse-mod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14800"/>
            <a:ext cx="4876800" cy="2743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 Width Refresher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three original Doppler moments</a:t>
            </a: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 (variance) within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volume</a:t>
            </a: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primarily by wind shear and turbulence</a:t>
            </a: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radar limitations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data quality issues apply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in context with Z and V and environmental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 tornado-producing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circulations and tornado initiation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</a:p>
          <a:p>
            <a:pPr lvl="1"/>
            <a:r>
              <a:rPr lang="en-US" dirty="0"/>
              <a:t>Each new mesocyclone/mesovortex constituted a </a:t>
            </a:r>
            <a:r>
              <a:rPr lang="en-US" dirty="0" smtClean="0"/>
              <a:t>circulation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0.5° Spectrum Width maxima values (kts) determined for time t = -20 to t = +5 relative to nearest Spectrum Width product time associated with tornado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Values must be associated with a circulation</a:t>
            </a:r>
          </a:p>
          <a:p>
            <a:pPr lvl="1"/>
            <a:r>
              <a:rPr lang="en-US" dirty="0"/>
              <a:t>Maximum bin in the circulation tabulated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Composited data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trend and absolute values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KDVN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WSR-88D observed tornadic storms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2008–2016 (130)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MESOSAILs/AVSET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non-MESOSAILs/non-AVSET cases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(&lt; 1%) had data quality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(range folding)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Tabulated EF scale, storm mode, and distance from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data sampling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compositing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average out details important to individual cases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876800"/>
          </a:xfrm>
        </p:spPr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6175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0" y="2286000"/>
            <a:ext cx="4027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02938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12" y="4572000"/>
            <a:ext cx="402938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5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754"/>
            <a:ext cx="9144000" cy="562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0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" y="1322998"/>
            <a:ext cx="9144000" cy="55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4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Supercell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– 9 April 2015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:\multimedia\photo library\miscellaneous\NW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multimedia\photo library\w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21356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y.wolf\Desktop\4-9-15-22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78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582</TotalTime>
  <Words>315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Use of WSR-88D Spectrum Width as a Diagnostic and Prognostic Tool  in the Tornado Warning  Decision-Making Process </vt:lpstr>
      <vt:lpstr>Goal</vt:lpstr>
      <vt:lpstr>Spectrum Width Refresher</vt:lpstr>
      <vt:lpstr>Method</vt:lpstr>
      <vt:lpstr>Data</vt:lpstr>
      <vt:lpstr>PowerPoint Presentation</vt:lpstr>
      <vt:lpstr>Results</vt:lpstr>
      <vt:lpstr>Results</vt:lpstr>
      <vt:lpstr>Supercell Example – 9 April 2015</vt:lpstr>
      <vt:lpstr>QLCS Example – 26 May 2015</vt:lpstr>
      <vt:lpstr>Conclusions</vt:lpstr>
      <vt:lpstr>Conclusions</vt:lpstr>
      <vt:lpstr>Future Study</vt:lpstr>
    </vt:vector>
  </TitlesOfParts>
  <Company>NWS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DVN WINTER OPS PLAN</dc:title>
  <dc:creator>Ray Wolf</dc:creator>
  <cp:lastModifiedBy>Ray Wolf</cp:lastModifiedBy>
  <cp:revision>48</cp:revision>
  <dcterms:created xsi:type="dcterms:W3CDTF">2015-06-10T20:11:57Z</dcterms:created>
  <dcterms:modified xsi:type="dcterms:W3CDTF">2017-03-06T19:09:52Z</dcterms:modified>
</cp:coreProperties>
</file>