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notesSlides/notesSlide38.xml" ContentType="application/vnd.openxmlformats-officedocument.presentationml.notesSlide+xml"/>
  <Override PartName="/ppt/drawings/drawing2.xml" ContentType="application/vnd.openxmlformats-officedocument.drawingml.chartshape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Default Extension="xlsx" ContentType="application/vnd.openxmlformats-officedocument.spreadsheetml.sheet"/>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drawings/drawing1.xml" ContentType="application/vnd.openxmlformats-officedocument.drawingml.chartshape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gif" ContentType="image/gif"/>
  <Override PartName="/ppt/notesSlides/notesSlide11.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0" r:id="rId1"/>
  </p:sldMasterIdLst>
  <p:notesMasterIdLst>
    <p:notesMasterId r:id="rId41"/>
  </p:notesMasterIdLst>
  <p:sldIdLst>
    <p:sldId id="257" r:id="rId2"/>
    <p:sldId id="258" r:id="rId3"/>
    <p:sldId id="259" r:id="rId4"/>
    <p:sldId id="281" r:id="rId5"/>
    <p:sldId id="291" r:id="rId6"/>
    <p:sldId id="295" r:id="rId7"/>
    <p:sldId id="289" r:id="rId8"/>
    <p:sldId id="290" r:id="rId9"/>
    <p:sldId id="296" r:id="rId10"/>
    <p:sldId id="293" r:id="rId11"/>
    <p:sldId id="261" r:id="rId12"/>
    <p:sldId id="260" r:id="rId13"/>
    <p:sldId id="262" r:id="rId14"/>
    <p:sldId id="269" r:id="rId15"/>
    <p:sldId id="284" r:id="rId16"/>
    <p:sldId id="266" r:id="rId17"/>
    <p:sldId id="267" r:id="rId18"/>
    <p:sldId id="268" r:id="rId19"/>
    <p:sldId id="285" r:id="rId20"/>
    <p:sldId id="286" r:id="rId21"/>
    <p:sldId id="294" r:id="rId22"/>
    <p:sldId id="287" r:id="rId23"/>
    <p:sldId id="288" r:id="rId24"/>
    <p:sldId id="270" r:id="rId25"/>
    <p:sldId id="271" r:id="rId26"/>
    <p:sldId id="272" r:id="rId27"/>
    <p:sldId id="273" r:id="rId28"/>
    <p:sldId id="274" r:id="rId29"/>
    <p:sldId id="275" r:id="rId30"/>
    <p:sldId id="276" r:id="rId31"/>
    <p:sldId id="277" r:id="rId32"/>
    <p:sldId id="278" r:id="rId33"/>
    <p:sldId id="300" r:id="rId34"/>
    <p:sldId id="279" r:id="rId35"/>
    <p:sldId id="280" r:id="rId36"/>
    <p:sldId id="297" r:id="rId37"/>
    <p:sldId id="298" r:id="rId38"/>
    <p:sldId id="302" r:id="rId39"/>
    <p:sldId id="301" r:id="rId4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3167" autoAdjust="0"/>
  </p:normalViewPr>
  <p:slideViewPr>
    <p:cSldViewPr>
      <p:cViewPr varScale="1">
        <p:scale>
          <a:sx n="69" d="100"/>
          <a:sy n="69" d="100"/>
        </p:scale>
        <p:origin x="-1110"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Office_Excel_Worksheet1.xlsx"/></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Office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plotArea>
      <c:layout>
        <c:manualLayout>
          <c:layoutTarget val="inner"/>
          <c:xMode val="edge"/>
          <c:yMode val="edge"/>
          <c:x val="7.4324420384952003E-2"/>
          <c:y val="4.7507874015748179E-2"/>
          <c:w val="0.61697034366031478"/>
          <c:h val="0.80528617125984248"/>
        </c:manualLayout>
      </c:layout>
      <c:scatterChart>
        <c:scatterStyle val="lineMarker"/>
        <c:ser>
          <c:idx val="0"/>
          <c:order val="0"/>
          <c:tx>
            <c:strRef>
              <c:f>Sheet1!$B$1</c:f>
              <c:strCache>
                <c:ptCount val="1"/>
                <c:pt idx="0">
                  <c:v>RIN Base</c:v>
                </c:pt>
              </c:strCache>
            </c:strRef>
          </c:tx>
          <c:spPr>
            <a:ln w="28575">
              <a:solidFill>
                <a:srgbClr val="00B0F0"/>
              </a:solidFill>
            </a:ln>
          </c:spPr>
          <c:xVal>
            <c:numRef>
              <c:f>Sheet1!$A$2:$A$8</c:f>
              <c:numCache>
                <c:formatCode>h:mm</c:formatCode>
                <c:ptCount val="7"/>
                <c:pt idx="0">
                  <c:v>0.52430555555555569</c:v>
                </c:pt>
                <c:pt idx="1">
                  <c:v>0.52708333333333335</c:v>
                </c:pt>
                <c:pt idx="2">
                  <c:v>0.53055555555555567</c:v>
                </c:pt>
                <c:pt idx="3">
                  <c:v>0.53333333333333333</c:v>
                </c:pt>
                <c:pt idx="4">
                  <c:v>0.53680555555555565</c:v>
                </c:pt>
                <c:pt idx="5">
                  <c:v>0.54027777777777752</c:v>
                </c:pt>
                <c:pt idx="6">
                  <c:v>0.54305555555555562</c:v>
                </c:pt>
              </c:numCache>
            </c:numRef>
          </c:xVal>
          <c:yVal>
            <c:numRef>
              <c:f>Sheet1!$B$2:$B$8</c:f>
              <c:numCache>
                <c:formatCode>General</c:formatCode>
                <c:ptCount val="7"/>
                <c:pt idx="0">
                  <c:v>30</c:v>
                </c:pt>
                <c:pt idx="1">
                  <c:v>24</c:v>
                </c:pt>
                <c:pt idx="2">
                  <c:v>13</c:v>
                </c:pt>
                <c:pt idx="3">
                  <c:v>10</c:v>
                </c:pt>
                <c:pt idx="4">
                  <c:v>4</c:v>
                </c:pt>
                <c:pt idx="5">
                  <c:v>1</c:v>
                </c:pt>
                <c:pt idx="6">
                  <c:v>2</c:v>
                </c:pt>
              </c:numCache>
            </c:numRef>
          </c:yVal>
        </c:ser>
        <c:ser>
          <c:idx val="1"/>
          <c:order val="1"/>
          <c:tx>
            <c:strRef>
              <c:f>Sheet1!$C$1</c:f>
              <c:strCache>
                <c:ptCount val="1"/>
                <c:pt idx="0">
                  <c:v>Circulation Top</c:v>
                </c:pt>
              </c:strCache>
            </c:strRef>
          </c:tx>
          <c:spPr>
            <a:ln w="28575">
              <a:noFill/>
            </a:ln>
          </c:spPr>
          <c:marker>
            <c:spPr>
              <a:solidFill>
                <a:srgbClr val="C00000"/>
              </a:solidFill>
            </c:spPr>
          </c:marker>
          <c:xVal>
            <c:numRef>
              <c:f>Sheet1!$A$2:$A$8</c:f>
              <c:numCache>
                <c:formatCode>h:mm</c:formatCode>
                <c:ptCount val="7"/>
                <c:pt idx="0">
                  <c:v>0.52430555555555569</c:v>
                </c:pt>
                <c:pt idx="1">
                  <c:v>0.52708333333333335</c:v>
                </c:pt>
                <c:pt idx="2">
                  <c:v>0.53055555555555567</c:v>
                </c:pt>
                <c:pt idx="3">
                  <c:v>0.53333333333333333</c:v>
                </c:pt>
                <c:pt idx="4">
                  <c:v>0.53680555555555565</c:v>
                </c:pt>
                <c:pt idx="5">
                  <c:v>0.54027777777777752</c:v>
                </c:pt>
                <c:pt idx="6">
                  <c:v>0.54305555555555562</c:v>
                </c:pt>
              </c:numCache>
            </c:numRef>
          </c:xVal>
          <c:yVal>
            <c:numRef>
              <c:f>Sheet1!$C$2:$C$8</c:f>
              <c:numCache>
                <c:formatCode>d\-mmm</c:formatCode>
                <c:ptCount val="7"/>
                <c:pt idx="1">
                  <c:v>14</c:v>
                </c:pt>
                <c:pt idx="2" formatCode="General">
                  <c:v>15</c:v>
                </c:pt>
                <c:pt idx="3" formatCode="General">
                  <c:v>17</c:v>
                </c:pt>
                <c:pt idx="4" formatCode="General">
                  <c:v>26</c:v>
                </c:pt>
                <c:pt idx="5" formatCode="General">
                  <c:v>19</c:v>
                </c:pt>
                <c:pt idx="6" formatCode="General">
                  <c:v>8</c:v>
                </c:pt>
              </c:numCache>
            </c:numRef>
          </c:yVal>
        </c:ser>
        <c:ser>
          <c:idx val="2"/>
          <c:order val="2"/>
          <c:tx>
            <c:strRef>
              <c:f>Sheet1!$D$1</c:f>
              <c:strCache>
                <c:ptCount val="1"/>
                <c:pt idx="0">
                  <c:v>Circulation base</c:v>
                </c:pt>
              </c:strCache>
            </c:strRef>
          </c:tx>
          <c:spPr>
            <a:ln w="28575">
              <a:noFill/>
            </a:ln>
          </c:spPr>
          <c:marker>
            <c:symbol val="square"/>
            <c:size val="7"/>
            <c:spPr>
              <a:solidFill>
                <a:srgbClr val="CC3300"/>
              </a:solidFill>
            </c:spPr>
          </c:marker>
          <c:xVal>
            <c:numRef>
              <c:f>Sheet1!$A$2:$A$8</c:f>
              <c:numCache>
                <c:formatCode>h:mm</c:formatCode>
                <c:ptCount val="7"/>
                <c:pt idx="0">
                  <c:v>0.52430555555555569</c:v>
                </c:pt>
                <c:pt idx="1">
                  <c:v>0.52708333333333335</c:v>
                </c:pt>
                <c:pt idx="2">
                  <c:v>0.53055555555555567</c:v>
                </c:pt>
                <c:pt idx="3">
                  <c:v>0.53333333333333333</c:v>
                </c:pt>
                <c:pt idx="4">
                  <c:v>0.53680555555555565</c:v>
                </c:pt>
                <c:pt idx="5">
                  <c:v>0.54027777777777752</c:v>
                </c:pt>
                <c:pt idx="6">
                  <c:v>0.54305555555555562</c:v>
                </c:pt>
              </c:numCache>
            </c:numRef>
          </c:xVal>
          <c:yVal>
            <c:numRef>
              <c:f>Sheet1!$D$2:$D$8</c:f>
              <c:numCache>
                <c:formatCode>General</c:formatCode>
                <c:ptCount val="7"/>
                <c:pt idx="1">
                  <c:v>5</c:v>
                </c:pt>
                <c:pt idx="2">
                  <c:v>3.5</c:v>
                </c:pt>
                <c:pt idx="3">
                  <c:v>2.5</c:v>
                </c:pt>
                <c:pt idx="4">
                  <c:v>1</c:v>
                </c:pt>
                <c:pt idx="5">
                  <c:v>0.5</c:v>
                </c:pt>
                <c:pt idx="6">
                  <c:v>0.5</c:v>
                </c:pt>
              </c:numCache>
            </c:numRef>
          </c:yVal>
        </c:ser>
        <c:axId val="133184512"/>
        <c:axId val="133203072"/>
      </c:scatterChart>
      <c:valAx>
        <c:axId val="133184512"/>
        <c:scaling>
          <c:orientation val="minMax"/>
        </c:scaling>
        <c:axPos val="b"/>
        <c:numFmt formatCode="h:mm;@" sourceLinked="0"/>
        <c:tickLblPos val="nextTo"/>
        <c:crossAx val="133203072"/>
        <c:crosses val="autoZero"/>
        <c:crossBetween val="midCat"/>
      </c:valAx>
      <c:valAx>
        <c:axId val="133203072"/>
        <c:scaling>
          <c:orientation val="minMax"/>
        </c:scaling>
        <c:axPos val="l"/>
        <c:majorGridlines/>
        <c:numFmt formatCode="General" sourceLinked="1"/>
        <c:tickLblPos val="nextTo"/>
        <c:crossAx val="133184512"/>
        <c:crosses val="autoZero"/>
        <c:crossBetween val="midCat"/>
      </c:valAx>
    </c:plotArea>
    <c:legend>
      <c:legendPos val="r"/>
      <c:legendEntry>
        <c:idx val="2"/>
        <c:txPr>
          <a:bodyPr/>
          <a:lstStyle/>
          <a:p>
            <a:pPr>
              <a:defRPr baseline="0">
                <a:solidFill>
                  <a:schemeClr val="tx1"/>
                </a:solidFill>
              </a:defRPr>
            </a:pPr>
            <a:endParaRPr lang="en-US"/>
          </a:p>
        </c:txPr>
      </c:legendEntry>
      <c:layout/>
    </c:legend>
    <c:plotVisOnly val="1"/>
  </c:chart>
  <c:txPr>
    <a:bodyPr/>
    <a:lstStyle/>
    <a:p>
      <a:pPr>
        <a:defRPr sz="1800"/>
      </a:pPr>
      <a:endParaRPr lang="en-US"/>
    </a:p>
  </c:txPr>
  <c:externalData r:id="rId1"/>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chart>
    <c:plotArea>
      <c:layout/>
      <c:scatterChart>
        <c:scatterStyle val="lineMarker"/>
        <c:ser>
          <c:idx val="0"/>
          <c:order val="0"/>
          <c:tx>
            <c:strRef>
              <c:f>Sheet1!$B$1</c:f>
              <c:strCache>
                <c:ptCount val="1"/>
                <c:pt idx="0">
                  <c:v>RIN Base</c:v>
                </c:pt>
              </c:strCache>
            </c:strRef>
          </c:tx>
          <c:spPr>
            <a:ln w="28575">
              <a:solidFill>
                <a:srgbClr val="00B0F0"/>
              </a:solidFill>
            </a:ln>
          </c:spPr>
          <c:xVal>
            <c:numRef>
              <c:f>Sheet1!$A$2:$A$16</c:f>
              <c:numCache>
                <c:formatCode>General</c:formatCode>
                <c:ptCount val="15"/>
                <c:pt idx="0">
                  <c:v>1307</c:v>
                </c:pt>
                <c:pt idx="1">
                  <c:v>1311</c:v>
                </c:pt>
                <c:pt idx="2">
                  <c:v>1316</c:v>
                </c:pt>
                <c:pt idx="3">
                  <c:v>1321</c:v>
                </c:pt>
                <c:pt idx="4">
                  <c:v>1325</c:v>
                </c:pt>
                <c:pt idx="5">
                  <c:v>1330</c:v>
                </c:pt>
              </c:numCache>
            </c:numRef>
          </c:xVal>
          <c:yVal>
            <c:numRef>
              <c:f>Sheet1!$B$2:$B$16</c:f>
              <c:numCache>
                <c:formatCode>General</c:formatCode>
                <c:ptCount val="15"/>
                <c:pt idx="0">
                  <c:v>25</c:v>
                </c:pt>
                <c:pt idx="1">
                  <c:v>25</c:v>
                </c:pt>
                <c:pt idx="2">
                  <c:v>16</c:v>
                </c:pt>
                <c:pt idx="3">
                  <c:v>9</c:v>
                </c:pt>
                <c:pt idx="4">
                  <c:v>7</c:v>
                </c:pt>
                <c:pt idx="5">
                  <c:v>5</c:v>
                </c:pt>
              </c:numCache>
            </c:numRef>
          </c:yVal>
        </c:ser>
        <c:ser>
          <c:idx val="1"/>
          <c:order val="1"/>
          <c:tx>
            <c:strRef>
              <c:f>Sheet1!$C$1</c:f>
              <c:strCache>
                <c:ptCount val="1"/>
                <c:pt idx="0">
                  <c:v>Circulation Top</c:v>
                </c:pt>
              </c:strCache>
            </c:strRef>
          </c:tx>
          <c:spPr>
            <a:ln w="28575">
              <a:noFill/>
            </a:ln>
          </c:spPr>
          <c:marker>
            <c:spPr>
              <a:solidFill>
                <a:srgbClr val="CC3300"/>
              </a:solidFill>
            </c:spPr>
          </c:marker>
          <c:xVal>
            <c:numRef>
              <c:f>Sheet1!$A$2:$A$16</c:f>
              <c:numCache>
                <c:formatCode>General</c:formatCode>
                <c:ptCount val="15"/>
                <c:pt idx="0">
                  <c:v>1307</c:v>
                </c:pt>
                <c:pt idx="1">
                  <c:v>1311</c:v>
                </c:pt>
                <c:pt idx="2">
                  <c:v>1316</c:v>
                </c:pt>
                <c:pt idx="3">
                  <c:v>1321</c:v>
                </c:pt>
                <c:pt idx="4">
                  <c:v>1325</c:v>
                </c:pt>
                <c:pt idx="5">
                  <c:v>1330</c:v>
                </c:pt>
              </c:numCache>
            </c:numRef>
          </c:xVal>
          <c:yVal>
            <c:numRef>
              <c:f>Sheet1!$C$2:$C$16</c:f>
              <c:numCache>
                <c:formatCode>d\-mmm</c:formatCode>
                <c:ptCount val="15"/>
                <c:pt idx="1">
                  <c:v>17</c:v>
                </c:pt>
                <c:pt idx="2" formatCode="General">
                  <c:v>13</c:v>
                </c:pt>
                <c:pt idx="3" formatCode="General">
                  <c:v>14</c:v>
                </c:pt>
                <c:pt idx="4" formatCode="General">
                  <c:v>11</c:v>
                </c:pt>
                <c:pt idx="5" formatCode="General">
                  <c:v>11</c:v>
                </c:pt>
              </c:numCache>
            </c:numRef>
          </c:yVal>
        </c:ser>
        <c:ser>
          <c:idx val="2"/>
          <c:order val="2"/>
          <c:tx>
            <c:strRef>
              <c:f>Sheet1!$D$1</c:f>
              <c:strCache>
                <c:ptCount val="1"/>
                <c:pt idx="0">
                  <c:v>Circulation base</c:v>
                </c:pt>
              </c:strCache>
            </c:strRef>
          </c:tx>
          <c:spPr>
            <a:ln w="28575">
              <a:noFill/>
            </a:ln>
          </c:spPr>
          <c:marker>
            <c:symbol val="square"/>
            <c:size val="7"/>
            <c:spPr>
              <a:solidFill>
                <a:srgbClr val="CC3300"/>
              </a:solidFill>
            </c:spPr>
          </c:marker>
          <c:xVal>
            <c:numRef>
              <c:f>Sheet1!$A$2:$A$16</c:f>
              <c:numCache>
                <c:formatCode>General</c:formatCode>
                <c:ptCount val="15"/>
                <c:pt idx="0">
                  <c:v>1307</c:v>
                </c:pt>
                <c:pt idx="1">
                  <c:v>1311</c:v>
                </c:pt>
                <c:pt idx="2">
                  <c:v>1316</c:v>
                </c:pt>
                <c:pt idx="3">
                  <c:v>1321</c:v>
                </c:pt>
                <c:pt idx="4">
                  <c:v>1325</c:v>
                </c:pt>
                <c:pt idx="5">
                  <c:v>1330</c:v>
                </c:pt>
              </c:numCache>
            </c:numRef>
          </c:xVal>
          <c:yVal>
            <c:numRef>
              <c:f>Sheet1!$D$2:$D$16</c:f>
              <c:numCache>
                <c:formatCode>General</c:formatCode>
                <c:ptCount val="15"/>
                <c:pt idx="2">
                  <c:v>5</c:v>
                </c:pt>
                <c:pt idx="3">
                  <c:v>2</c:v>
                </c:pt>
                <c:pt idx="4">
                  <c:v>3</c:v>
                </c:pt>
                <c:pt idx="5">
                  <c:v>3</c:v>
                </c:pt>
              </c:numCache>
            </c:numRef>
          </c:yVal>
        </c:ser>
        <c:axId val="133963776"/>
        <c:axId val="133965696"/>
      </c:scatterChart>
      <c:valAx>
        <c:axId val="133963776"/>
        <c:scaling>
          <c:orientation val="minMax"/>
        </c:scaling>
        <c:axPos val="b"/>
        <c:numFmt formatCode="General" sourceLinked="1"/>
        <c:tickLblPos val="nextTo"/>
        <c:crossAx val="133965696"/>
        <c:crosses val="autoZero"/>
        <c:crossBetween val="midCat"/>
      </c:valAx>
      <c:valAx>
        <c:axId val="133965696"/>
        <c:scaling>
          <c:orientation val="minMax"/>
        </c:scaling>
        <c:axPos val="l"/>
        <c:majorGridlines/>
        <c:numFmt formatCode="General" sourceLinked="1"/>
        <c:tickLblPos val="nextTo"/>
        <c:crossAx val="133963776"/>
        <c:crosses val="autoZero"/>
        <c:crossBetween val="midCat"/>
      </c:valAx>
    </c:plotArea>
    <c:legend>
      <c:legendPos val="r"/>
      <c:legendEntry>
        <c:idx val="2"/>
        <c:txPr>
          <a:bodyPr/>
          <a:lstStyle/>
          <a:p>
            <a:pPr>
              <a:defRPr baseline="0">
                <a:solidFill>
                  <a:schemeClr val="tx1"/>
                </a:solidFill>
              </a:defRPr>
            </a:pPr>
            <a:endParaRPr lang="en-US"/>
          </a:p>
        </c:txPr>
      </c:legendEntry>
      <c:layout>
        <c:manualLayout>
          <c:xMode val="edge"/>
          <c:yMode val="edge"/>
          <c:x val="0.65990987733676376"/>
          <c:y val="0.14286554024496939"/>
          <c:w val="0.34009009009009011"/>
          <c:h val="0.2911207349081365"/>
        </c:manualLayout>
      </c:layout>
    </c:legend>
    <c:plotVisOnly val="1"/>
  </c:chart>
  <c:txPr>
    <a:bodyPr/>
    <a:lstStyle/>
    <a:p>
      <a:pPr>
        <a:defRPr sz="1800"/>
      </a:pPr>
      <a:endParaRPr lang="en-US"/>
    </a:p>
  </c:txPr>
  <c:externalData r:id="rId1"/>
  <c:userShapes r:id="rId2"/>
</c:chartSpace>
</file>

<file path=ppt/drawings/_rels/vmlDrawing1.vml.rels><?xml version="1.0" encoding="UTF-8" standalone="yes"?>
<Relationships xmlns="http://schemas.openxmlformats.org/package/2006/relationships"><Relationship Id="rId1" Type="http://schemas.openxmlformats.org/officeDocument/2006/relationships/image" Target="../media/image20.png"/></Relationships>
</file>

<file path=ppt/drawings/drawing1.xml><?xml version="1.0" encoding="utf-8"?>
<c:userShapes xmlns:c="http://schemas.openxmlformats.org/drawingml/2006/chart">
  <cdr:relSizeAnchor xmlns:cdr="http://schemas.openxmlformats.org/drawingml/2006/chartDrawing">
    <cdr:from>
      <cdr:x>0</cdr:x>
      <cdr:y>0</cdr:y>
    </cdr:from>
    <cdr:to>
      <cdr:x>0</cdr:x>
      <cdr:y>0</cdr:y>
    </cdr:to>
    <cdr:sp macro="" textlink="">
      <cdr:nvSpPr>
        <cdr:cNvPr id="3" name="Straight Connector 2"/>
        <cdr:cNvSpPr/>
      </cdr:nvSpPr>
      <cdr:spPr>
        <a:xfrm xmlns:a="http://schemas.openxmlformats.org/drawingml/2006/main">
          <a:off x="-1524000" y="-1397000"/>
          <a:ext cx="0" cy="0"/>
        </a:xfrm>
        <a:prstGeom xmlns:a="http://schemas.openxmlformats.org/drawingml/2006/main" prst="line">
          <a:avLst/>
        </a:prstGeom>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dr:relSizeAnchor xmlns:cdr="http://schemas.openxmlformats.org/drawingml/2006/chartDrawing">
    <cdr:from>
      <cdr:x>0</cdr:x>
      <cdr:y>0</cdr:y>
    </cdr:from>
    <cdr:to>
      <cdr:x>0</cdr:x>
      <cdr:y>0</cdr:y>
    </cdr:to>
    <cdr:sp macro="" textlink="">
      <cdr:nvSpPr>
        <cdr:cNvPr id="5" name="Straight Connector 4"/>
        <cdr:cNvSpPr/>
      </cdr:nvSpPr>
      <cdr:spPr>
        <a:xfrm xmlns:a="http://schemas.openxmlformats.org/drawingml/2006/main">
          <a:off x="-1524000" y="-1397000"/>
          <a:ext cx="0" cy="0"/>
        </a:xfrm>
        <a:prstGeom xmlns:a="http://schemas.openxmlformats.org/drawingml/2006/main" prst="line">
          <a:avLst/>
        </a:prstGeom>
        <a:ln xmlns:a="http://schemas.openxmlformats.org/drawingml/2006/main" w="28575">
          <a:solidFill>
            <a:srgbClr val="CC3300"/>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userShapes>
</file>

<file path=ppt/drawings/drawing2.xml><?xml version="1.0" encoding="utf-8"?>
<c:userShapes xmlns:c="http://schemas.openxmlformats.org/drawingml/2006/chart">
  <cdr:relSizeAnchor xmlns:cdr="http://schemas.openxmlformats.org/drawingml/2006/chartDrawing">
    <cdr:from>
      <cdr:x>0</cdr:x>
      <cdr:y>0</cdr:y>
    </cdr:from>
    <cdr:to>
      <cdr:x>0</cdr:x>
      <cdr:y>0</cdr:y>
    </cdr:to>
    <cdr:sp macro="" textlink="">
      <cdr:nvSpPr>
        <cdr:cNvPr id="3" name="Straight Connector 2"/>
        <cdr:cNvSpPr/>
      </cdr:nvSpPr>
      <cdr:spPr>
        <a:xfrm xmlns:a="http://schemas.openxmlformats.org/drawingml/2006/main">
          <a:off x="-1524000" y="-1397000"/>
          <a:ext cx="0" cy="0"/>
        </a:xfrm>
        <a:prstGeom xmlns:a="http://schemas.openxmlformats.org/drawingml/2006/main" prst="line">
          <a:avLst/>
        </a:prstGeom>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dr:relSizeAnchor xmlns:cdr="http://schemas.openxmlformats.org/drawingml/2006/chartDrawing">
    <cdr:from>
      <cdr:x>0</cdr:x>
      <cdr:y>0</cdr:y>
    </cdr:from>
    <cdr:to>
      <cdr:x>0</cdr:x>
      <cdr:y>0</cdr:y>
    </cdr:to>
    <cdr:sp macro="" textlink="">
      <cdr:nvSpPr>
        <cdr:cNvPr id="5" name="Straight Connector 4"/>
        <cdr:cNvSpPr/>
      </cdr:nvSpPr>
      <cdr:spPr>
        <a:xfrm xmlns:a="http://schemas.openxmlformats.org/drawingml/2006/main">
          <a:off x="-1524000" y="-1397000"/>
          <a:ext cx="0" cy="0"/>
        </a:xfrm>
        <a:prstGeom xmlns:a="http://schemas.openxmlformats.org/drawingml/2006/main" prst="line">
          <a:avLst/>
        </a:prstGeom>
        <a:ln xmlns:a="http://schemas.openxmlformats.org/drawingml/2006/main" w="28575">
          <a:solidFill>
            <a:srgbClr val="CC3300"/>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E3C0798-1606-4286-9C71-9A856E3AA54A}" type="datetimeFigureOut">
              <a:rPr lang="en-US" smtClean="0"/>
              <a:pPr/>
              <a:t>3/9/2011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7A68BAE-26DB-45C9-9196-BD37F0B1CE50}"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33A4B8E-2F23-4CE5-BBA8-8E0B1A6CE943}"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Marked</a:t>
            </a:r>
            <a:r>
              <a:rPr lang="en-US" baseline="0" dirty="0" smtClean="0"/>
              <a:t> by </a:t>
            </a:r>
          </a:p>
          <a:p>
            <a:r>
              <a:rPr lang="en-US" baseline="0" dirty="0" smtClean="0"/>
              <a:t>-RIJ has developed</a:t>
            </a:r>
          </a:p>
          <a:p>
            <a:r>
              <a:rPr lang="en-US" baseline="0" dirty="0" smtClean="0"/>
              <a:t>-A transition zone is often noted</a:t>
            </a:r>
          </a:p>
          <a:p>
            <a:endParaRPr lang="en-US" dirty="0"/>
          </a:p>
        </p:txBody>
      </p:sp>
      <p:sp>
        <p:nvSpPr>
          <p:cNvPr id="4" name="Slide Number Placeholder 3"/>
          <p:cNvSpPr>
            <a:spLocks noGrp="1"/>
          </p:cNvSpPr>
          <p:nvPr>
            <p:ph type="sldNum" sz="quarter" idx="10"/>
          </p:nvPr>
        </p:nvSpPr>
        <p:spPr/>
        <p:txBody>
          <a:bodyPr/>
          <a:lstStyle/>
          <a:p>
            <a:fld id="{806F353D-4471-4DE5-8C3B-1A74F7BEFF4D}"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33A4B8E-2F23-4CE5-BBA8-8E0B1A6CE943}"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33A4B8E-2F23-4CE5-BBA8-8E0B1A6CE943}"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33A4B8E-2F23-4CE5-BBA8-8E0B1A6CE943}"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33A4B8E-2F23-4CE5-BBA8-8E0B1A6CE943}"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7A68BAE-26DB-45C9-9196-BD37F0B1CE50}"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24C4142-2421-4041-8724-38995A610B79}"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33A4B8E-2F23-4CE5-BBA8-8E0B1A6CE943}"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33A4B8E-2F23-4CE5-BBA8-8E0B1A6CE943}"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7A68BAE-26DB-45C9-9196-BD37F0B1CE50}"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33A4B8E-2F23-4CE5-BBA8-8E0B1A6CE943}"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7A68BAE-26DB-45C9-9196-BD37F0B1CE50}"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24203F32-2418-4F47-8369-18C81A1F42CD}" type="slidenum">
              <a:rPr lang="en-US"/>
              <a:pPr>
                <a:defRPr/>
              </a:pPr>
              <a:t>21</a:t>
            </a:fld>
            <a:endParaRPr lang="en-US"/>
          </a:p>
        </p:txBody>
      </p:sp>
      <p:sp>
        <p:nvSpPr>
          <p:cNvPr id="1136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3668"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most difficult</a:t>
            </a:r>
            <a:r>
              <a:rPr lang="en-US" baseline="0" dirty="0" smtClean="0"/>
              <a:t> part of this is attempting to determine whether to issue a tornado warning, or a severe thunderstorm warning. As long as the low levels are not very stable, damage is likely either way.</a:t>
            </a:r>
          </a:p>
          <a:p>
            <a:endParaRPr lang="en-US" baseline="0" dirty="0" smtClean="0"/>
          </a:p>
          <a:p>
            <a:r>
              <a:rPr lang="en-US" baseline="0" dirty="0" smtClean="0"/>
              <a:t>In a study done at STL, they determined that </a:t>
            </a:r>
            <a:r>
              <a:rPr lang="en-US" baseline="0" dirty="0" err="1" smtClean="0"/>
              <a:t>Vr</a:t>
            </a:r>
            <a:r>
              <a:rPr lang="en-US" baseline="0" dirty="0" smtClean="0"/>
              <a:t> of17 m/s or about 34 </a:t>
            </a:r>
            <a:r>
              <a:rPr lang="en-US" baseline="0" dirty="0" err="1" smtClean="0"/>
              <a:t>kts</a:t>
            </a:r>
            <a:r>
              <a:rPr lang="en-US" baseline="0" dirty="0" smtClean="0"/>
              <a:t> is a decent cutoff. Anything stronger than a </a:t>
            </a:r>
            <a:r>
              <a:rPr lang="en-US" baseline="0" dirty="0" err="1" smtClean="0"/>
              <a:t>Vr</a:t>
            </a:r>
            <a:r>
              <a:rPr lang="en-US" baseline="0" dirty="0" smtClean="0"/>
              <a:t> of 34 </a:t>
            </a:r>
            <a:r>
              <a:rPr lang="en-US" baseline="0" dirty="0" err="1" smtClean="0"/>
              <a:t>kts</a:t>
            </a:r>
            <a:r>
              <a:rPr lang="en-US" baseline="0" dirty="0" smtClean="0"/>
              <a:t> should have you considering a tornado warning. </a:t>
            </a:r>
            <a:endParaRPr lang="en-US" dirty="0"/>
          </a:p>
        </p:txBody>
      </p:sp>
      <p:sp>
        <p:nvSpPr>
          <p:cNvPr id="4" name="Slide Number Placeholder 3"/>
          <p:cNvSpPr>
            <a:spLocks noGrp="1"/>
          </p:cNvSpPr>
          <p:nvPr>
            <p:ph type="sldNum" sz="quarter" idx="10"/>
          </p:nvPr>
        </p:nvSpPr>
        <p:spPr/>
        <p:txBody>
          <a:bodyPr/>
          <a:lstStyle/>
          <a:p>
            <a:pPr>
              <a:defRPr/>
            </a:pPr>
            <a:fld id="{F59E71CB-42BA-4470-B453-B26C5CCACC49}" type="slidenum">
              <a:rPr lang="en-US" smtClean="0"/>
              <a:pPr>
                <a:defRPr/>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9C9B3AD1-52BE-4754-9D8D-02F23B190D3B}" type="slidenum">
              <a:rPr lang="en-US"/>
              <a:pPr>
                <a:defRPr/>
              </a:pPr>
              <a:t>23</a:t>
            </a:fld>
            <a:endParaRPr lang="en-US"/>
          </a:p>
        </p:txBody>
      </p:sp>
      <p:sp>
        <p:nvSpPr>
          <p:cNvPr id="11264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2644"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RIN seen between 17 – 30 </a:t>
            </a:r>
            <a:r>
              <a:rPr lang="en-US" dirty="0" err="1" smtClean="0"/>
              <a:t>Kft</a:t>
            </a:r>
            <a:r>
              <a:rPr lang="en-US" dirty="0" smtClean="0"/>
              <a:t>. No circulation</a:t>
            </a:r>
            <a:r>
              <a:rPr lang="en-US" baseline="0" dirty="0" smtClean="0"/>
              <a:t> at this point.</a:t>
            </a:r>
            <a:endParaRPr lang="en-US" dirty="0"/>
          </a:p>
        </p:txBody>
      </p:sp>
      <p:sp>
        <p:nvSpPr>
          <p:cNvPr id="4" name="Slide Number Placeholder 3"/>
          <p:cNvSpPr>
            <a:spLocks noGrp="1"/>
          </p:cNvSpPr>
          <p:nvPr>
            <p:ph type="sldNum" sz="quarter" idx="10"/>
          </p:nvPr>
        </p:nvSpPr>
        <p:spPr/>
        <p:txBody>
          <a:bodyPr/>
          <a:lstStyle/>
          <a:p>
            <a:fld id="{733A4B8E-2F23-4CE5-BBA8-8E0B1A6CE943}"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RIN at 21 </a:t>
            </a:r>
            <a:r>
              <a:rPr lang="en-US" dirty="0" err="1" smtClean="0"/>
              <a:t>Kft</a:t>
            </a:r>
            <a:r>
              <a:rPr lang="en-US" dirty="0" smtClean="0"/>
              <a:t>, no real circulation yet</a:t>
            </a:r>
            <a:endParaRPr lang="en-US" dirty="0"/>
          </a:p>
        </p:txBody>
      </p:sp>
      <p:sp>
        <p:nvSpPr>
          <p:cNvPr id="4" name="Slide Number Placeholder 3"/>
          <p:cNvSpPr>
            <a:spLocks noGrp="1"/>
          </p:cNvSpPr>
          <p:nvPr>
            <p:ph type="sldNum" sz="quarter" idx="10"/>
          </p:nvPr>
        </p:nvSpPr>
        <p:spPr/>
        <p:txBody>
          <a:bodyPr/>
          <a:lstStyle/>
          <a:p>
            <a:fld id="{733A4B8E-2F23-4CE5-BBA8-8E0B1A6CE943}"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RIN now has descended</a:t>
            </a:r>
            <a:r>
              <a:rPr lang="en-US" baseline="0" dirty="0" smtClean="0"/>
              <a:t> to about 8Kft. Circulation has developed and extends from 3.8Kft to 10 </a:t>
            </a:r>
            <a:r>
              <a:rPr lang="en-US" baseline="0" dirty="0" err="1" smtClean="0"/>
              <a:t>Kft</a:t>
            </a:r>
            <a:endParaRPr lang="en-US" dirty="0"/>
          </a:p>
        </p:txBody>
      </p:sp>
      <p:sp>
        <p:nvSpPr>
          <p:cNvPr id="4" name="Slide Number Placeholder 3"/>
          <p:cNvSpPr>
            <a:spLocks noGrp="1"/>
          </p:cNvSpPr>
          <p:nvPr>
            <p:ph type="sldNum" sz="quarter" idx="10"/>
          </p:nvPr>
        </p:nvSpPr>
        <p:spPr/>
        <p:txBody>
          <a:bodyPr/>
          <a:lstStyle/>
          <a:p>
            <a:fld id="{733A4B8E-2F23-4CE5-BBA8-8E0B1A6CE943}"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RIN best seen at 7Kft and above. Circulation</a:t>
            </a:r>
            <a:r>
              <a:rPr lang="en-US" baseline="0" dirty="0" smtClean="0"/>
              <a:t> best seen between 3.8 and 8 </a:t>
            </a:r>
            <a:r>
              <a:rPr lang="en-US" baseline="0" dirty="0" err="1" smtClean="0"/>
              <a:t>Kft</a:t>
            </a:r>
            <a:endParaRPr lang="en-US" dirty="0"/>
          </a:p>
        </p:txBody>
      </p:sp>
      <p:sp>
        <p:nvSpPr>
          <p:cNvPr id="4" name="Slide Number Placeholder 3"/>
          <p:cNvSpPr>
            <a:spLocks noGrp="1"/>
          </p:cNvSpPr>
          <p:nvPr>
            <p:ph type="sldNum" sz="quarter" idx="10"/>
          </p:nvPr>
        </p:nvSpPr>
        <p:spPr/>
        <p:txBody>
          <a:bodyPr/>
          <a:lstStyle/>
          <a:p>
            <a:fld id="{733A4B8E-2F23-4CE5-BBA8-8E0B1A6CE943}"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33A4B8E-2F23-4CE5-BBA8-8E0B1A6CE943}"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Looking at 7.7 </a:t>
            </a:r>
            <a:r>
              <a:rPr lang="en-US" dirty="0" err="1" smtClean="0"/>
              <a:t>Kft</a:t>
            </a:r>
            <a:r>
              <a:rPr lang="en-US" dirty="0" smtClean="0"/>
              <a:t>. Note that RIN is not totally</a:t>
            </a:r>
            <a:r>
              <a:rPr lang="en-US" baseline="0" dirty="0" smtClean="0"/>
              <a:t> clear, but the 50 </a:t>
            </a:r>
            <a:r>
              <a:rPr lang="en-US" baseline="0" dirty="0" err="1" smtClean="0"/>
              <a:t>dBZ</a:t>
            </a:r>
            <a:r>
              <a:rPr lang="en-US" baseline="0" dirty="0" smtClean="0"/>
              <a:t> echo indicates the location at this height.</a:t>
            </a:r>
            <a:endParaRPr lang="en-US" dirty="0"/>
          </a:p>
        </p:txBody>
      </p:sp>
      <p:sp>
        <p:nvSpPr>
          <p:cNvPr id="4" name="Slide Number Placeholder 3"/>
          <p:cNvSpPr>
            <a:spLocks noGrp="1"/>
          </p:cNvSpPr>
          <p:nvPr>
            <p:ph type="sldNum" sz="quarter" idx="10"/>
          </p:nvPr>
        </p:nvSpPr>
        <p:spPr/>
        <p:txBody>
          <a:bodyPr/>
          <a:lstStyle/>
          <a:p>
            <a:fld id="{733A4B8E-2F23-4CE5-BBA8-8E0B1A6CE943}"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33A4B8E-2F23-4CE5-BBA8-8E0B1A6CE943}"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Looking at 7.2Kft.</a:t>
            </a:r>
            <a:r>
              <a:rPr lang="en-US" baseline="0" dirty="0" smtClean="0"/>
              <a:t> Interesting curl in SW at this height</a:t>
            </a:r>
            <a:endParaRPr lang="en-US" dirty="0"/>
          </a:p>
        </p:txBody>
      </p:sp>
      <p:sp>
        <p:nvSpPr>
          <p:cNvPr id="4" name="Slide Number Placeholder 3"/>
          <p:cNvSpPr>
            <a:spLocks noGrp="1"/>
          </p:cNvSpPr>
          <p:nvPr>
            <p:ph type="sldNum" sz="quarter" idx="10"/>
          </p:nvPr>
        </p:nvSpPr>
        <p:spPr/>
        <p:txBody>
          <a:bodyPr/>
          <a:lstStyle/>
          <a:p>
            <a:fld id="{733A4B8E-2F23-4CE5-BBA8-8E0B1A6CE943}"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RIN and circulation have now descended to 960 ft</a:t>
            </a:r>
            <a:endParaRPr lang="en-US" dirty="0"/>
          </a:p>
        </p:txBody>
      </p:sp>
      <p:sp>
        <p:nvSpPr>
          <p:cNvPr id="4" name="Slide Number Placeholder 3"/>
          <p:cNvSpPr>
            <a:spLocks noGrp="1"/>
          </p:cNvSpPr>
          <p:nvPr>
            <p:ph type="sldNum" sz="quarter" idx="10"/>
          </p:nvPr>
        </p:nvSpPr>
        <p:spPr/>
        <p:txBody>
          <a:bodyPr/>
          <a:lstStyle/>
          <a:p>
            <a:fld id="{733A4B8E-2F23-4CE5-BBA8-8E0B1A6CE943}"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Zoomed</a:t>
            </a:r>
            <a:r>
              <a:rPr lang="en-US" baseline="0" dirty="0" smtClean="0"/>
              <a:t> in view. SW values at 20 </a:t>
            </a:r>
            <a:r>
              <a:rPr lang="en-US" baseline="0" dirty="0" err="1" smtClean="0"/>
              <a:t>kts</a:t>
            </a:r>
            <a:r>
              <a:rPr lang="en-US" baseline="0" dirty="0" smtClean="0"/>
              <a:t> or higher.  A few moments before </a:t>
            </a:r>
            <a:r>
              <a:rPr lang="en-US" baseline="0" dirty="0" err="1" smtClean="0"/>
              <a:t>tornadogenesis</a:t>
            </a:r>
            <a:r>
              <a:rPr lang="en-US" baseline="0" dirty="0" smtClean="0"/>
              <a:t> in Republic.</a:t>
            </a:r>
            <a:endParaRPr lang="en-US" dirty="0"/>
          </a:p>
        </p:txBody>
      </p:sp>
      <p:sp>
        <p:nvSpPr>
          <p:cNvPr id="4" name="Slide Number Placeholder 3"/>
          <p:cNvSpPr>
            <a:spLocks noGrp="1"/>
          </p:cNvSpPr>
          <p:nvPr>
            <p:ph type="sldNum" sz="quarter" idx="10"/>
          </p:nvPr>
        </p:nvSpPr>
        <p:spPr/>
        <p:txBody>
          <a:bodyPr/>
          <a:lstStyle/>
          <a:p>
            <a:fld id="{733A4B8E-2F23-4CE5-BBA8-8E0B1A6CE943}"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7A68BAE-26DB-45C9-9196-BD37F0B1CE50}" type="slidenum">
              <a:rPr lang="en-US" smtClean="0"/>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33A4B8E-2F23-4CE5-BBA8-8E0B1A6CE943}" type="slidenum">
              <a:rPr lang="en-US" smtClean="0"/>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33A4B8E-2F23-4CE5-BBA8-8E0B1A6CE943}" type="slidenum">
              <a:rPr lang="en-US" smtClean="0"/>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7A68BAE-26DB-45C9-9196-BD37F0B1CE50}" type="slidenum">
              <a:rPr lang="en-US" smtClean="0"/>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7A68BAE-26DB-45C9-9196-BD37F0B1CE50}" type="slidenum">
              <a:rPr lang="en-US" smtClean="0"/>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7A68BAE-26DB-45C9-9196-BD37F0B1CE50}" type="slidenum">
              <a:rPr lang="en-US" smtClean="0"/>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7A68BAE-26DB-45C9-9196-BD37F0B1CE50}"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7A68BAE-26DB-45C9-9196-BD37F0B1CE50}"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7A68BAE-26DB-45C9-9196-BD37F0B1CE50}"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7A68BAE-26DB-45C9-9196-BD37F0B1CE50}"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Almost a 30 minute lead time…</a:t>
            </a:r>
            <a:endParaRPr lang="en-US" dirty="0"/>
          </a:p>
        </p:txBody>
      </p:sp>
      <p:sp>
        <p:nvSpPr>
          <p:cNvPr id="4" name="Slide Number Placeholder 3"/>
          <p:cNvSpPr>
            <a:spLocks noGrp="1"/>
          </p:cNvSpPr>
          <p:nvPr>
            <p:ph type="sldNum" sz="quarter" idx="10"/>
          </p:nvPr>
        </p:nvSpPr>
        <p:spPr/>
        <p:txBody>
          <a:bodyPr/>
          <a:lstStyle/>
          <a:p>
            <a:fld id="{07A68BAE-26DB-45C9-9196-BD37F0B1CE50}"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7A68BAE-26DB-45C9-9196-BD37F0B1CE50}"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562800" y="5148601"/>
            <a:ext cx="7772400" cy="860425"/>
          </a:xfrm>
        </p:spPr>
        <p:txBody>
          <a:bodyPr anchor="b" anchorCtr="0"/>
          <a:lstStyle>
            <a:lvl1pPr algn="l">
              <a:buFontTx/>
              <a:buNone/>
              <a:defRPr>
                <a:solidFill>
                  <a:schemeClr val="tx1">
                    <a:lumMod val="95000"/>
                    <a:lumOff val="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3581400" y="5867400"/>
            <a:ext cx="7753800" cy="1752600"/>
          </a:xfrm>
        </p:spPr>
        <p:txBody>
          <a:bodyPr>
            <a:normAutofit/>
          </a:bodyPr>
          <a:lstStyle>
            <a:lvl1pPr marL="0" indent="0" algn="l">
              <a:buNone/>
              <a:defRPr sz="2400">
                <a:solidFill>
                  <a:schemeClr val="tx1">
                    <a:lumMod val="95000"/>
                    <a:lumOff val="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99021DAD-BF6A-4916-BD73-078374164D87}" type="slidenum">
              <a:rPr lang="en-US" smtClean="0"/>
              <a:pPr/>
              <a:t>‹#›</a:t>
            </a:fld>
            <a:endParaRPr lang="en-US"/>
          </a:p>
        </p:txBody>
      </p:sp>
      <p:sp>
        <p:nvSpPr>
          <p:cNvPr id="6" name="Footer Placeholder 5"/>
          <p:cNvSpPr>
            <a:spLocks noGrp="1"/>
          </p:cNvSpPr>
          <p:nvPr>
            <p:ph type="ftr" sz="quarter" idx="11"/>
          </p:nvPr>
        </p:nvSpPr>
        <p:spPr/>
        <p:txBody>
          <a:bodyPr/>
          <a:lstStyle/>
          <a:p>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6050" y="990600"/>
            <a:ext cx="5111750" cy="46783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90602" y="1295401"/>
            <a:ext cx="2855913" cy="4373563"/>
          </a:xfrm>
        </p:spPr>
        <p:txBody>
          <a:bodyPr/>
          <a:lstStyle>
            <a:lvl1pPr marL="0" indent="0">
              <a:lnSpc>
                <a:spcPts val="1600"/>
              </a:lnSpc>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2" name="Slide Number Placeholder 11"/>
          <p:cNvSpPr>
            <a:spLocks noGrp="1"/>
          </p:cNvSpPr>
          <p:nvPr>
            <p:ph type="sldNum" sz="quarter" idx="14"/>
          </p:nvPr>
        </p:nvSpPr>
        <p:spPr/>
        <p:txBody>
          <a:bodyPr/>
          <a:lstStyle/>
          <a:p>
            <a:fld id="{99021DAD-BF6A-4916-BD73-078374164D87}" type="slidenum">
              <a:rPr lang="en-US" smtClean="0"/>
              <a:pPr/>
              <a:t>‹#›</a:t>
            </a:fld>
            <a:endParaRPr lang="en-US"/>
          </a:p>
        </p:txBody>
      </p:sp>
      <p:sp>
        <p:nvSpPr>
          <p:cNvPr id="13" name="Footer Placeholder 12"/>
          <p:cNvSpPr>
            <a:spLocks noGrp="1"/>
          </p:cNvSpPr>
          <p:nvPr>
            <p:ph type="ftr" sz="quarter" idx="15"/>
          </p:nvPr>
        </p:nvSpPr>
        <p:spPr/>
        <p:txBody>
          <a:bodyPr/>
          <a:lstStyle/>
          <a:p>
            <a:endParaRPr lang="en-US"/>
          </a:p>
        </p:txBody>
      </p:sp>
      <p:sp>
        <p:nvSpPr>
          <p:cNvPr id="14" name="Title 13"/>
          <p:cNvSpPr>
            <a:spLocks noGrp="1"/>
          </p:cNvSpPr>
          <p:nvPr>
            <p:ph type="title"/>
          </p:nvPr>
        </p:nvSpPr>
        <p:spPr>
          <a:xfrm>
            <a:off x="609600" y="76200"/>
            <a:ext cx="8229600" cy="639763"/>
          </a:xfrm>
        </p:spPr>
        <p:txBody>
          <a:bodyPr/>
          <a:lstStyle/>
          <a:p>
            <a:r>
              <a:rPr lang="en-US" smtClean="0"/>
              <a:t>Click to edit Master title style</a:t>
            </a:r>
            <a:endParaRPr lang="en-US" dirty="0"/>
          </a:p>
        </p:txBody>
      </p:sp>
      <p:sp>
        <p:nvSpPr>
          <p:cNvPr id="15" name="Text Placeholder 10"/>
          <p:cNvSpPr>
            <a:spLocks noGrp="1"/>
          </p:cNvSpPr>
          <p:nvPr>
            <p:ph type="body" sz="quarter" idx="13"/>
          </p:nvPr>
        </p:nvSpPr>
        <p:spPr>
          <a:xfrm>
            <a:off x="816600" y="593400"/>
            <a:ext cx="8251200" cy="457200"/>
          </a:xfrm>
        </p:spPr>
        <p:txBody>
          <a:bodyPr>
            <a:normAutofit/>
          </a:bodyPr>
          <a:lstStyle>
            <a:lvl1pPr>
              <a:buFontTx/>
              <a:buNone/>
              <a:defRPr sz="2400"/>
            </a:lvl1pPr>
          </a:lstStyle>
          <a:p>
            <a:pPr lvl="0"/>
            <a:r>
              <a:rPr lang="en-US" smtClean="0"/>
              <a:t>Click to edit Master text styles</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estions contact">
    <p:spTree>
      <p:nvGrpSpPr>
        <p:cNvPr id="1" name=""/>
        <p:cNvGrpSpPr/>
        <p:nvPr/>
      </p:nvGrpSpPr>
      <p:grpSpPr>
        <a:xfrm>
          <a:off x="0" y="0"/>
          <a:ext cx="0" cy="0"/>
          <a:chOff x="0" y="0"/>
          <a:chExt cx="0" cy="0"/>
        </a:xfrm>
      </p:grpSpPr>
      <p:sp>
        <p:nvSpPr>
          <p:cNvPr id="3" name="Content Placeholder 2"/>
          <p:cNvSpPr>
            <a:spLocks noGrp="1"/>
          </p:cNvSpPr>
          <p:nvPr>
            <p:ph idx="1"/>
          </p:nvPr>
        </p:nvSpPr>
        <p:spPr>
          <a:xfrm>
            <a:off x="1182687" y="1066800"/>
            <a:ext cx="5111750" cy="4678363"/>
          </a:xfrm>
        </p:spPr>
        <p:txBody>
          <a:bodyPr/>
          <a:lstStyle>
            <a:lvl1pPr>
              <a:defRPr sz="3200">
                <a:solidFill>
                  <a:schemeClr val="tx1">
                    <a:lumMod val="95000"/>
                    <a:lumOff val="5000"/>
                  </a:schemeClr>
                </a:solidFill>
              </a:defRPr>
            </a:lvl1pPr>
            <a:lvl2pPr>
              <a:defRPr sz="2800">
                <a:solidFill>
                  <a:schemeClr val="tx1">
                    <a:lumMod val="95000"/>
                    <a:lumOff val="5000"/>
                  </a:schemeClr>
                </a:solidFill>
              </a:defRPr>
            </a:lvl2pPr>
            <a:lvl3pPr>
              <a:defRPr sz="2400">
                <a:solidFill>
                  <a:schemeClr val="tx1">
                    <a:lumMod val="95000"/>
                    <a:lumOff val="5000"/>
                  </a:schemeClr>
                </a:solidFill>
              </a:defRPr>
            </a:lvl3pPr>
            <a:lvl4pPr>
              <a:defRPr sz="2000">
                <a:solidFill>
                  <a:schemeClr val="tx1">
                    <a:lumMod val="95000"/>
                    <a:lumOff val="5000"/>
                  </a:schemeClr>
                </a:solidFill>
              </a:defRPr>
            </a:lvl4pPr>
            <a:lvl5pPr>
              <a:defRPr sz="2000">
                <a:solidFill>
                  <a:schemeClr val="tx1">
                    <a:lumMod val="95000"/>
                    <a:lumOff val="5000"/>
                  </a:schemeClr>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88087" y="1143000"/>
            <a:ext cx="2855913" cy="4373563"/>
          </a:xfrm>
        </p:spPr>
        <p:txBody>
          <a:bodyPr/>
          <a:lstStyle>
            <a:lvl1pPr marL="0" indent="0">
              <a:lnSpc>
                <a:spcPts val="1600"/>
              </a:lnSpc>
              <a:buNone/>
              <a:defRPr sz="140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2" name="Slide Number Placeholder 11"/>
          <p:cNvSpPr>
            <a:spLocks noGrp="1"/>
          </p:cNvSpPr>
          <p:nvPr>
            <p:ph type="sldNum" sz="quarter" idx="14"/>
          </p:nvPr>
        </p:nvSpPr>
        <p:spPr/>
        <p:txBody>
          <a:bodyPr/>
          <a:lstStyle/>
          <a:p>
            <a:fld id="{99021DAD-BF6A-4916-BD73-078374164D87}" type="slidenum">
              <a:rPr lang="en-US" smtClean="0"/>
              <a:pPr/>
              <a:t>‹#›</a:t>
            </a:fld>
            <a:endParaRPr lang="en-US"/>
          </a:p>
        </p:txBody>
      </p:sp>
      <p:sp>
        <p:nvSpPr>
          <p:cNvPr id="13" name="Footer Placeholder 12"/>
          <p:cNvSpPr>
            <a:spLocks noGrp="1"/>
          </p:cNvSpPr>
          <p:nvPr>
            <p:ph type="ftr" sz="quarter" idx="15"/>
          </p:nvPr>
        </p:nvSpPr>
        <p:spPr/>
        <p:txBody>
          <a:bodyPr/>
          <a:lstStyle/>
          <a:p>
            <a:endParaRPr lang="en-US"/>
          </a:p>
        </p:txBody>
      </p:sp>
      <p:sp>
        <p:nvSpPr>
          <p:cNvPr id="14" name="Title 13"/>
          <p:cNvSpPr>
            <a:spLocks noGrp="1"/>
          </p:cNvSpPr>
          <p:nvPr>
            <p:ph type="title"/>
          </p:nvPr>
        </p:nvSpPr>
        <p:spPr>
          <a:xfrm>
            <a:off x="609600" y="76200"/>
            <a:ext cx="6858000" cy="639763"/>
          </a:xfrm>
        </p:spPr>
        <p:txBody>
          <a:bodyPr/>
          <a:lstStyle>
            <a:lvl1pPr>
              <a:defRPr sz="2800">
                <a:solidFill>
                  <a:schemeClr val="tx1">
                    <a:lumMod val="95000"/>
                    <a:lumOff val="5000"/>
                  </a:schemeClr>
                </a:solidFill>
              </a:defRPr>
            </a:lvl1pPr>
          </a:lstStyle>
          <a:p>
            <a:r>
              <a:rPr lang="en-US" smtClean="0"/>
              <a:t>Click to edit Master title style</a:t>
            </a:r>
            <a:endParaRPr lang="en-US" dirty="0"/>
          </a:p>
        </p:txBody>
      </p:sp>
      <p:sp>
        <p:nvSpPr>
          <p:cNvPr id="15" name="Text Placeholder 10"/>
          <p:cNvSpPr>
            <a:spLocks noGrp="1"/>
          </p:cNvSpPr>
          <p:nvPr>
            <p:ph type="body" sz="quarter" idx="13"/>
          </p:nvPr>
        </p:nvSpPr>
        <p:spPr>
          <a:xfrm>
            <a:off x="936087" y="593400"/>
            <a:ext cx="6876000" cy="457200"/>
          </a:xfrm>
        </p:spPr>
        <p:txBody>
          <a:bodyPr>
            <a:normAutofit/>
          </a:bodyPr>
          <a:lstStyle>
            <a:lvl1pPr>
              <a:buFontTx/>
              <a:buNone/>
              <a:defRPr sz="2000">
                <a:solidFill>
                  <a:schemeClr val="tx1">
                    <a:lumMod val="95000"/>
                    <a:lumOff val="5000"/>
                  </a:schemeClr>
                </a:solidFill>
              </a:defRPr>
            </a:lvl1pPr>
          </a:lstStyle>
          <a:p>
            <a:pPr lvl="0"/>
            <a:r>
              <a:rPr lang="en-US" smtClean="0"/>
              <a:t>Click to edit Master text styles</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8200" y="4724400"/>
            <a:ext cx="3962400" cy="338139"/>
          </a:xfrm>
        </p:spPr>
        <p:txBody>
          <a:bodyPr anchor="b"/>
          <a:lstStyle>
            <a:lvl1pPr algn="l">
              <a:defRPr sz="1800" b="1"/>
            </a:lvl1pPr>
          </a:lstStyle>
          <a:p>
            <a:r>
              <a:rPr lang="en-US" smtClean="0"/>
              <a:t>Click to edit Master title style</a:t>
            </a:r>
            <a:endParaRPr lang="en-US" dirty="0"/>
          </a:p>
        </p:txBody>
      </p:sp>
      <p:sp>
        <p:nvSpPr>
          <p:cNvPr id="3" name="Picture Placeholder 2"/>
          <p:cNvSpPr>
            <a:spLocks noGrp="1"/>
          </p:cNvSpPr>
          <p:nvPr>
            <p:ph type="pic" idx="1"/>
          </p:nvPr>
        </p:nvSpPr>
        <p:spPr>
          <a:xfrm>
            <a:off x="304800" y="304800"/>
            <a:ext cx="6934200" cy="42672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838200" y="5029201"/>
            <a:ext cx="3962400" cy="804863"/>
          </a:xfrm>
        </p:spPr>
        <p:txBody>
          <a:bodyPr>
            <a:normAutofit/>
          </a:bodyPr>
          <a:lstStyle>
            <a:lvl1pPr marL="0" indent="0">
              <a:lnSpc>
                <a:spcPts val="1400"/>
              </a:lnSpc>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Slide Number Placeholder 7"/>
          <p:cNvSpPr>
            <a:spLocks noGrp="1"/>
          </p:cNvSpPr>
          <p:nvPr>
            <p:ph type="sldNum" sz="quarter" idx="10"/>
          </p:nvPr>
        </p:nvSpPr>
        <p:spPr/>
        <p:txBody>
          <a:bodyPr/>
          <a:lstStyle/>
          <a:p>
            <a:fld id="{99021DAD-BF6A-4916-BD73-078374164D87}" type="slidenum">
              <a:rPr lang="en-US" smtClean="0"/>
              <a:pPr/>
              <a:t>‹#›</a:t>
            </a:fld>
            <a:endParaRPr lang="en-US"/>
          </a:p>
        </p:txBody>
      </p:sp>
      <p:sp>
        <p:nvSpPr>
          <p:cNvPr id="9" name="Footer Placeholder 8"/>
          <p:cNvSpPr>
            <a:spLocks noGrp="1"/>
          </p:cNvSpPr>
          <p:nvPr>
            <p:ph type="ftr" sz="quarter" idx="11"/>
          </p:nvPr>
        </p:nvSpPr>
        <p:spPr/>
        <p:txBody>
          <a:bodyPr/>
          <a:lstStyle/>
          <a:p>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1"/>
            <a:ext cx="2133600" cy="365125"/>
          </a:xfrm>
          <a:prstGeom prst="rect">
            <a:avLst/>
          </a:prstGeom>
        </p:spPr>
        <p:txBody>
          <a:bodyPr/>
          <a:lstStyle/>
          <a:p>
            <a:fld id="{47E5B449-E68A-43FB-BC24-46BF8577DC5D}" type="datetimeFigureOut">
              <a:rPr lang="en-US" smtClean="0"/>
              <a:pPr/>
              <a:t>3/9/2011</a:t>
            </a:fld>
            <a:endParaRPr lang="en-US"/>
          </a:p>
        </p:txBody>
      </p:sp>
      <p:sp>
        <p:nvSpPr>
          <p:cNvPr id="5" name="Footer Placeholder 4"/>
          <p:cNvSpPr>
            <a:spLocks noGrp="1"/>
          </p:cNvSpPr>
          <p:nvPr>
            <p:ph type="ftr" sz="quarter" idx="11"/>
          </p:nvPr>
        </p:nvSpPr>
        <p:spPr>
          <a:xfrm>
            <a:off x="3124200" y="6356351"/>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1"/>
            <a:ext cx="2133600" cy="365125"/>
          </a:xfrm>
          <a:prstGeom prst="rect">
            <a:avLst/>
          </a:prstGeom>
        </p:spPr>
        <p:txBody>
          <a:bodyPr/>
          <a:lstStyle/>
          <a:p>
            <a:fld id="{99021DAD-BF6A-4916-BD73-078374164D87}"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Pr>
        <a:blipFill dpi="0" rotWithShape="1">
          <a:blip r:embed="rId2" cstate="print">
            <a:lum/>
          </a:blip>
          <a:srcRect/>
          <a:stretch>
            <a:fillRect t="-2000" b="-2000"/>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10400" y="731839"/>
            <a:ext cx="1219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31837"/>
            <a:ext cx="7162800" cy="6278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798635"/>
            <a:ext cx="8305800" cy="4525965"/>
          </a:xfrm>
        </p:spPr>
        <p:txBody>
          <a:bodyPr/>
          <a:lstStyle>
            <a:lvl1pPr marL="173038" indent="-173038">
              <a:lnSpc>
                <a:spcPts val="2600"/>
              </a:lnSpc>
              <a:buFont typeface="Arial" pitchFamily="34" charset="0"/>
              <a:buChar char="•"/>
              <a:defRPr sz="2400" b="0">
                <a:solidFill>
                  <a:schemeClr val="tx1">
                    <a:lumMod val="95000"/>
                    <a:lumOff val="5000"/>
                  </a:schemeClr>
                </a:solidFill>
              </a:defRPr>
            </a:lvl1pPr>
            <a:lvl2pPr marL="684213" indent="-227013">
              <a:lnSpc>
                <a:spcPts val="2600"/>
              </a:lnSpc>
              <a:buFont typeface="Arial" pitchFamily="34" charset="0"/>
              <a:buChar char="•"/>
              <a:defRPr sz="2000">
                <a:solidFill>
                  <a:schemeClr val="tx1">
                    <a:lumMod val="95000"/>
                    <a:lumOff val="5000"/>
                  </a:schemeClr>
                </a:solidFill>
              </a:defRPr>
            </a:lvl2pPr>
            <a:lvl3pPr marL="1087438" indent="-173038">
              <a:lnSpc>
                <a:spcPts val="2600"/>
              </a:lnSpc>
              <a:buFont typeface="Arial" pitchFamily="34" charset="0"/>
              <a:buChar char="•"/>
              <a:defRPr sz="1800">
                <a:solidFill>
                  <a:schemeClr val="tx1">
                    <a:lumMod val="95000"/>
                    <a:lumOff val="5000"/>
                  </a:schemeClr>
                </a:solidFill>
              </a:defRPr>
            </a:lvl3pPr>
            <a:lvl4pPr marL="1541463" indent="-169863">
              <a:lnSpc>
                <a:spcPts val="2600"/>
              </a:lnSpc>
              <a:buFont typeface="Arial" pitchFamily="34" charset="0"/>
              <a:buChar char="•"/>
              <a:defRPr sz="1600">
                <a:solidFill>
                  <a:schemeClr val="tx1">
                    <a:lumMod val="95000"/>
                    <a:lumOff val="5000"/>
                  </a:schemeClr>
                </a:solidFill>
              </a:defRPr>
            </a:lvl4pPr>
            <a:lvl5pPr marL="2001838" indent="-173038">
              <a:lnSpc>
                <a:spcPts val="2600"/>
              </a:lnSpc>
              <a:buFont typeface="Arial" pitchFamily="34" charset="0"/>
              <a:buChar char="•"/>
              <a:defRPr sz="1400">
                <a:solidFill>
                  <a:schemeClr val="tx1">
                    <a:lumMod val="95000"/>
                    <a:lumOff val="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3"/>
          </p:nvPr>
        </p:nvSpPr>
        <p:spPr>
          <a:xfrm>
            <a:off x="838200" y="593400"/>
            <a:ext cx="8251200" cy="457200"/>
          </a:xfrm>
        </p:spPr>
        <p:txBody>
          <a:bodyPr>
            <a:normAutofit/>
          </a:bodyPr>
          <a:lstStyle>
            <a:lvl1pPr>
              <a:buFont typeface="Arial" pitchFamily="34" charset="0"/>
              <a:buChar char="•"/>
              <a:defRPr sz="2400">
                <a:solidFill>
                  <a:schemeClr val="tx1">
                    <a:lumMod val="95000"/>
                    <a:lumOff val="5000"/>
                  </a:schemeClr>
                </a:solidFill>
              </a:defRPr>
            </a:lvl1pPr>
          </a:lstStyle>
          <a:p>
            <a:pPr lvl="0"/>
            <a:r>
              <a:rPr lang="en-US" smtClean="0"/>
              <a:t>Click to edit Master text styles</a:t>
            </a:r>
          </a:p>
        </p:txBody>
      </p:sp>
      <p:sp>
        <p:nvSpPr>
          <p:cNvPr id="10" name="Footer Placeholder 4"/>
          <p:cNvSpPr>
            <a:spLocks noGrp="1"/>
          </p:cNvSpPr>
          <p:nvPr>
            <p:ph type="ftr" sz="quarter" idx="3"/>
          </p:nvPr>
        </p:nvSpPr>
        <p:spPr>
          <a:xfrm>
            <a:off x="5257800" y="6272837"/>
            <a:ext cx="2895600" cy="365125"/>
          </a:xfrm>
          <a:prstGeom prst="rect">
            <a:avLst/>
          </a:prstGeom>
        </p:spPr>
        <p:txBody>
          <a:bodyPr/>
          <a:lstStyle>
            <a:lvl1pPr algn="r">
              <a:defRPr sz="900">
                <a:solidFill>
                  <a:schemeClr val="tx2"/>
                </a:solidFill>
                <a:latin typeface="Segoe UI" pitchFamily="34" charset="0"/>
                <a:cs typeface="Segoe UI" pitchFamily="34" charset="0"/>
              </a:defRPr>
            </a:lvl1pPr>
          </a:lstStyle>
          <a:p>
            <a:endParaRPr lang="en-US"/>
          </a:p>
        </p:txBody>
      </p:sp>
      <p:sp>
        <p:nvSpPr>
          <p:cNvPr id="12" name="Slide Number Placeholder 5"/>
          <p:cNvSpPr>
            <a:spLocks noGrp="1"/>
          </p:cNvSpPr>
          <p:nvPr>
            <p:ph type="sldNum" sz="quarter" idx="4"/>
          </p:nvPr>
        </p:nvSpPr>
        <p:spPr>
          <a:xfrm>
            <a:off x="76200" y="6638075"/>
            <a:ext cx="2133600" cy="365125"/>
          </a:xfrm>
          <a:prstGeom prst="rect">
            <a:avLst/>
          </a:prstGeom>
        </p:spPr>
        <p:txBody>
          <a:bodyPr/>
          <a:lstStyle>
            <a:lvl1pPr algn="l">
              <a:defRPr sz="1200" b="1">
                <a:solidFill>
                  <a:schemeClr val="tx2"/>
                </a:solidFill>
                <a:latin typeface="Segoe UI" pitchFamily="34" charset="0"/>
                <a:cs typeface="Segoe UI" pitchFamily="34" charset="0"/>
              </a:defRPr>
            </a:lvl1pPr>
          </a:lstStyle>
          <a:p>
            <a:fld id="{5918275D-55C0-4231-AE43-EA63EDE9550E}" type="slidenum">
              <a:rPr lang="en-US" smtClean="0"/>
              <a:pPr/>
              <a:t>‹#›</a:t>
            </a:fld>
            <a:endParaRPr lang="en-US"/>
          </a:p>
        </p:txBody>
      </p:sp>
      <p:sp>
        <p:nvSpPr>
          <p:cNvPr id="16" name="Title 15"/>
          <p:cNvSpPr>
            <a:spLocks noGrp="1"/>
          </p:cNvSpPr>
          <p:nvPr>
            <p:ph type="title"/>
          </p:nvPr>
        </p:nvSpPr>
        <p:spPr>
          <a:xfrm>
            <a:off x="609600" y="76200"/>
            <a:ext cx="8229600" cy="639763"/>
          </a:xfrm>
        </p:spPr>
        <p:txBody>
          <a:bodyPr/>
          <a:lstStyle>
            <a:lvl1pPr>
              <a:buFont typeface="Arial" pitchFamily="34" charset="0"/>
              <a:buChar char="•"/>
              <a:defRPr>
                <a:solidFill>
                  <a:schemeClr val="tx1">
                    <a:lumMod val="95000"/>
                    <a:lumOff val="5000"/>
                  </a:schemeClr>
                </a:solidFill>
              </a:defRPr>
            </a:lvl1pPr>
          </a:lstStyle>
          <a:p>
            <a:r>
              <a:rPr lang="en-US" smtClean="0"/>
              <a:t>Click to edit Master title style</a:t>
            </a:r>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798635"/>
            <a:ext cx="8305800" cy="4525965"/>
          </a:xfrm>
        </p:spPr>
        <p:txBody>
          <a:bodyPr/>
          <a:lstStyle>
            <a:lvl1pPr marL="173038" indent="-173038">
              <a:lnSpc>
                <a:spcPts val="2600"/>
              </a:lnSpc>
              <a:buFont typeface="Arial" pitchFamily="34" charset="0"/>
              <a:buChar char="•"/>
              <a:defRPr sz="2400" b="0">
                <a:solidFill>
                  <a:schemeClr val="tx1">
                    <a:lumMod val="95000"/>
                    <a:lumOff val="5000"/>
                  </a:schemeClr>
                </a:solidFill>
              </a:defRPr>
            </a:lvl1pPr>
            <a:lvl2pPr marL="684213" indent="-227013">
              <a:lnSpc>
                <a:spcPts val="2600"/>
              </a:lnSpc>
              <a:buFont typeface="Arial" pitchFamily="34" charset="0"/>
              <a:buChar char="•"/>
              <a:defRPr sz="2000">
                <a:solidFill>
                  <a:schemeClr val="tx1">
                    <a:lumMod val="95000"/>
                    <a:lumOff val="5000"/>
                  </a:schemeClr>
                </a:solidFill>
              </a:defRPr>
            </a:lvl2pPr>
            <a:lvl3pPr marL="1087438" indent="-173038">
              <a:lnSpc>
                <a:spcPts val="2600"/>
              </a:lnSpc>
              <a:buFont typeface="Arial" pitchFamily="34" charset="0"/>
              <a:buChar char="•"/>
              <a:defRPr sz="1800">
                <a:solidFill>
                  <a:schemeClr val="tx1">
                    <a:lumMod val="95000"/>
                    <a:lumOff val="5000"/>
                  </a:schemeClr>
                </a:solidFill>
              </a:defRPr>
            </a:lvl3pPr>
            <a:lvl4pPr marL="1541463" indent="-169863">
              <a:lnSpc>
                <a:spcPts val="2600"/>
              </a:lnSpc>
              <a:buFont typeface="Arial" pitchFamily="34" charset="0"/>
              <a:buChar char="•"/>
              <a:defRPr sz="1600">
                <a:solidFill>
                  <a:schemeClr val="tx1">
                    <a:lumMod val="95000"/>
                    <a:lumOff val="5000"/>
                  </a:schemeClr>
                </a:solidFill>
              </a:defRPr>
            </a:lvl4pPr>
            <a:lvl5pPr marL="2001838" indent="-173038">
              <a:lnSpc>
                <a:spcPts val="2600"/>
              </a:lnSpc>
              <a:buFont typeface="Arial" pitchFamily="34" charset="0"/>
              <a:buChar char="•"/>
              <a:defRPr sz="1400">
                <a:solidFill>
                  <a:schemeClr val="tx1">
                    <a:lumMod val="95000"/>
                    <a:lumOff val="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3"/>
          </p:nvPr>
        </p:nvSpPr>
        <p:spPr>
          <a:xfrm>
            <a:off x="838200" y="593400"/>
            <a:ext cx="8251200" cy="457200"/>
          </a:xfrm>
        </p:spPr>
        <p:txBody>
          <a:bodyPr>
            <a:normAutofit/>
          </a:bodyPr>
          <a:lstStyle>
            <a:lvl1pPr>
              <a:buFont typeface="Arial" pitchFamily="34" charset="0"/>
              <a:buChar char="•"/>
              <a:defRPr sz="2400">
                <a:solidFill>
                  <a:schemeClr val="tx1">
                    <a:lumMod val="95000"/>
                    <a:lumOff val="5000"/>
                  </a:schemeClr>
                </a:solidFill>
              </a:defRPr>
            </a:lvl1pPr>
          </a:lstStyle>
          <a:p>
            <a:pPr lvl="0"/>
            <a:r>
              <a:rPr lang="en-US" smtClean="0"/>
              <a:t>Click to edit Master text styles</a:t>
            </a:r>
          </a:p>
        </p:txBody>
      </p:sp>
      <p:sp>
        <p:nvSpPr>
          <p:cNvPr id="10" name="Footer Placeholder 4"/>
          <p:cNvSpPr>
            <a:spLocks noGrp="1"/>
          </p:cNvSpPr>
          <p:nvPr>
            <p:ph type="ftr" sz="quarter" idx="3"/>
          </p:nvPr>
        </p:nvSpPr>
        <p:spPr>
          <a:xfrm>
            <a:off x="5257800" y="6272837"/>
            <a:ext cx="2895600" cy="365125"/>
          </a:xfrm>
          <a:prstGeom prst="rect">
            <a:avLst/>
          </a:prstGeom>
        </p:spPr>
        <p:txBody>
          <a:bodyPr/>
          <a:lstStyle>
            <a:lvl1pPr algn="r">
              <a:defRPr sz="900">
                <a:solidFill>
                  <a:schemeClr val="tx2"/>
                </a:solidFill>
                <a:latin typeface="Segoe UI" pitchFamily="34" charset="0"/>
                <a:cs typeface="Segoe UI" pitchFamily="34" charset="0"/>
              </a:defRPr>
            </a:lvl1pPr>
          </a:lstStyle>
          <a:p>
            <a:endParaRPr lang="en-US"/>
          </a:p>
        </p:txBody>
      </p:sp>
      <p:sp>
        <p:nvSpPr>
          <p:cNvPr id="12" name="Slide Number Placeholder 5"/>
          <p:cNvSpPr>
            <a:spLocks noGrp="1"/>
          </p:cNvSpPr>
          <p:nvPr>
            <p:ph type="sldNum" sz="quarter" idx="4"/>
          </p:nvPr>
        </p:nvSpPr>
        <p:spPr>
          <a:xfrm>
            <a:off x="76200" y="6638075"/>
            <a:ext cx="2133600" cy="365125"/>
          </a:xfrm>
          <a:prstGeom prst="rect">
            <a:avLst/>
          </a:prstGeom>
        </p:spPr>
        <p:txBody>
          <a:bodyPr/>
          <a:lstStyle>
            <a:lvl1pPr algn="l">
              <a:defRPr sz="1200" b="1">
                <a:solidFill>
                  <a:schemeClr val="tx2"/>
                </a:solidFill>
                <a:latin typeface="Segoe UI" pitchFamily="34" charset="0"/>
                <a:cs typeface="Segoe UI" pitchFamily="34" charset="0"/>
              </a:defRPr>
            </a:lvl1pPr>
          </a:lstStyle>
          <a:p>
            <a:fld id="{5918275D-55C0-4231-AE43-EA63EDE9550E}" type="slidenum">
              <a:rPr lang="en-US" smtClean="0"/>
              <a:pPr/>
              <a:t>‹#›</a:t>
            </a:fld>
            <a:endParaRPr lang="en-US"/>
          </a:p>
        </p:txBody>
      </p:sp>
      <p:sp>
        <p:nvSpPr>
          <p:cNvPr id="16" name="Title 15"/>
          <p:cNvSpPr>
            <a:spLocks noGrp="1"/>
          </p:cNvSpPr>
          <p:nvPr>
            <p:ph type="title"/>
          </p:nvPr>
        </p:nvSpPr>
        <p:spPr>
          <a:xfrm>
            <a:off x="609600" y="76200"/>
            <a:ext cx="8229600" cy="639763"/>
          </a:xfrm>
        </p:spPr>
        <p:txBody>
          <a:bodyPr/>
          <a:lstStyle>
            <a:lvl1pPr>
              <a:buFont typeface="Arial" pitchFamily="34" charset="0"/>
              <a:buChar char="•"/>
              <a:defRPr>
                <a:solidFill>
                  <a:schemeClr val="tx1">
                    <a:lumMod val="95000"/>
                    <a:lumOff val="5000"/>
                  </a:schemeClr>
                </a:solidFill>
              </a:defRPr>
            </a:lvl1pPr>
          </a:lstStyle>
          <a:p>
            <a:r>
              <a:rPr lang="en-US" smtClean="0"/>
              <a:t>Click to edit Master title style</a:t>
            </a:r>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798635"/>
            <a:ext cx="8305800" cy="4525965"/>
          </a:xfrm>
        </p:spPr>
        <p:txBody>
          <a:bodyPr/>
          <a:lstStyle>
            <a:lvl1pPr marL="173038" indent="-173038">
              <a:lnSpc>
                <a:spcPts val="2600"/>
              </a:lnSpc>
              <a:buFont typeface="Arial" pitchFamily="34" charset="0"/>
              <a:buChar char="•"/>
              <a:defRPr sz="2400" b="0">
                <a:solidFill>
                  <a:schemeClr val="tx1">
                    <a:lumMod val="95000"/>
                    <a:lumOff val="5000"/>
                  </a:schemeClr>
                </a:solidFill>
              </a:defRPr>
            </a:lvl1pPr>
            <a:lvl2pPr marL="684213" indent="-227013">
              <a:lnSpc>
                <a:spcPts val="2600"/>
              </a:lnSpc>
              <a:buFont typeface="Arial" pitchFamily="34" charset="0"/>
              <a:buChar char="•"/>
              <a:defRPr sz="2000">
                <a:solidFill>
                  <a:schemeClr val="tx1">
                    <a:lumMod val="95000"/>
                    <a:lumOff val="5000"/>
                  </a:schemeClr>
                </a:solidFill>
              </a:defRPr>
            </a:lvl2pPr>
            <a:lvl3pPr marL="1087438" indent="-173038">
              <a:lnSpc>
                <a:spcPts val="2600"/>
              </a:lnSpc>
              <a:buFont typeface="Arial" pitchFamily="34" charset="0"/>
              <a:buChar char="•"/>
              <a:defRPr sz="1800">
                <a:solidFill>
                  <a:schemeClr val="tx1">
                    <a:lumMod val="95000"/>
                    <a:lumOff val="5000"/>
                  </a:schemeClr>
                </a:solidFill>
              </a:defRPr>
            </a:lvl3pPr>
            <a:lvl4pPr marL="1541463" indent="-169863">
              <a:lnSpc>
                <a:spcPts val="2600"/>
              </a:lnSpc>
              <a:buFont typeface="Arial" pitchFamily="34" charset="0"/>
              <a:buChar char="•"/>
              <a:defRPr sz="1600">
                <a:solidFill>
                  <a:schemeClr val="tx1">
                    <a:lumMod val="95000"/>
                    <a:lumOff val="5000"/>
                  </a:schemeClr>
                </a:solidFill>
              </a:defRPr>
            </a:lvl4pPr>
            <a:lvl5pPr marL="2001838" indent="-173038">
              <a:lnSpc>
                <a:spcPts val="2600"/>
              </a:lnSpc>
              <a:buFont typeface="Arial" pitchFamily="34" charset="0"/>
              <a:buChar char="•"/>
              <a:defRPr sz="1400">
                <a:solidFill>
                  <a:schemeClr val="tx1">
                    <a:lumMod val="95000"/>
                    <a:lumOff val="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3"/>
          </p:nvPr>
        </p:nvSpPr>
        <p:spPr>
          <a:xfrm>
            <a:off x="838200" y="593400"/>
            <a:ext cx="8251200" cy="457200"/>
          </a:xfrm>
        </p:spPr>
        <p:txBody>
          <a:bodyPr>
            <a:normAutofit/>
          </a:bodyPr>
          <a:lstStyle>
            <a:lvl1pPr>
              <a:buFont typeface="Arial" pitchFamily="34" charset="0"/>
              <a:buChar char="•"/>
              <a:defRPr sz="2400">
                <a:solidFill>
                  <a:schemeClr val="tx1">
                    <a:lumMod val="95000"/>
                    <a:lumOff val="5000"/>
                  </a:schemeClr>
                </a:solidFill>
              </a:defRPr>
            </a:lvl1pPr>
          </a:lstStyle>
          <a:p>
            <a:pPr lvl="0"/>
            <a:r>
              <a:rPr lang="en-US" smtClean="0"/>
              <a:t>Click to edit Master text styles</a:t>
            </a:r>
          </a:p>
        </p:txBody>
      </p:sp>
      <p:sp>
        <p:nvSpPr>
          <p:cNvPr id="10" name="Footer Placeholder 4"/>
          <p:cNvSpPr>
            <a:spLocks noGrp="1"/>
          </p:cNvSpPr>
          <p:nvPr>
            <p:ph type="ftr" sz="quarter" idx="3"/>
          </p:nvPr>
        </p:nvSpPr>
        <p:spPr>
          <a:xfrm>
            <a:off x="5257800" y="6272837"/>
            <a:ext cx="2895600" cy="365125"/>
          </a:xfrm>
          <a:prstGeom prst="rect">
            <a:avLst/>
          </a:prstGeom>
        </p:spPr>
        <p:txBody>
          <a:bodyPr/>
          <a:lstStyle>
            <a:lvl1pPr algn="r">
              <a:defRPr sz="900">
                <a:solidFill>
                  <a:schemeClr val="tx2"/>
                </a:solidFill>
                <a:latin typeface="Segoe UI" pitchFamily="34" charset="0"/>
                <a:cs typeface="Segoe UI" pitchFamily="34" charset="0"/>
              </a:defRPr>
            </a:lvl1pPr>
          </a:lstStyle>
          <a:p>
            <a:endParaRPr lang="en-US"/>
          </a:p>
        </p:txBody>
      </p:sp>
      <p:sp>
        <p:nvSpPr>
          <p:cNvPr id="12" name="Slide Number Placeholder 5"/>
          <p:cNvSpPr>
            <a:spLocks noGrp="1"/>
          </p:cNvSpPr>
          <p:nvPr>
            <p:ph type="sldNum" sz="quarter" idx="4"/>
          </p:nvPr>
        </p:nvSpPr>
        <p:spPr>
          <a:xfrm>
            <a:off x="76200" y="6638075"/>
            <a:ext cx="2133600" cy="365125"/>
          </a:xfrm>
          <a:prstGeom prst="rect">
            <a:avLst/>
          </a:prstGeom>
        </p:spPr>
        <p:txBody>
          <a:bodyPr/>
          <a:lstStyle>
            <a:lvl1pPr algn="l">
              <a:defRPr sz="1200" b="1">
                <a:solidFill>
                  <a:schemeClr val="tx2"/>
                </a:solidFill>
                <a:latin typeface="Segoe UI" pitchFamily="34" charset="0"/>
                <a:cs typeface="Segoe UI" pitchFamily="34" charset="0"/>
              </a:defRPr>
            </a:lvl1pPr>
          </a:lstStyle>
          <a:p>
            <a:fld id="{5918275D-55C0-4231-AE43-EA63EDE9550E}" type="slidenum">
              <a:rPr lang="en-US" smtClean="0"/>
              <a:pPr/>
              <a:t>‹#›</a:t>
            </a:fld>
            <a:endParaRPr lang="en-US"/>
          </a:p>
        </p:txBody>
      </p:sp>
      <p:sp>
        <p:nvSpPr>
          <p:cNvPr id="16" name="Title 15"/>
          <p:cNvSpPr>
            <a:spLocks noGrp="1"/>
          </p:cNvSpPr>
          <p:nvPr>
            <p:ph type="title"/>
          </p:nvPr>
        </p:nvSpPr>
        <p:spPr>
          <a:xfrm>
            <a:off x="609600" y="76200"/>
            <a:ext cx="8229600" cy="639763"/>
          </a:xfrm>
        </p:spPr>
        <p:txBody>
          <a:bodyPr/>
          <a:lstStyle>
            <a:lvl1pPr>
              <a:buFont typeface="Arial" pitchFamily="34" charset="0"/>
              <a:buChar char="•"/>
              <a:defRPr>
                <a:solidFill>
                  <a:schemeClr val="tx1">
                    <a:lumMod val="95000"/>
                    <a:lumOff val="5000"/>
                  </a:schemeClr>
                </a:solidFill>
              </a:defRPr>
            </a:lvl1pPr>
          </a:lstStyle>
          <a:p>
            <a:r>
              <a:rPr lang="en-US" smtClean="0"/>
              <a:t>Click to edit Master title style</a:t>
            </a:r>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798635"/>
            <a:ext cx="8305800" cy="4525965"/>
          </a:xfrm>
        </p:spPr>
        <p:txBody>
          <a:bodyPr/>
          <a:lstStyle>
            <a:lvl1pPr marL="173038" indent="-173038">
              <a:lnSpc>
                <a:spcPts val="2600"/>
              </a:lnSpc>
              <a:buFont typeface="Arial" pitchFamily="34" charset="0"/>
              <a:buChar char="•"/>
              <a:defRPr sz="2400" b="0">
                <a:solidFill>
                  <a:schemeClr val="tx1">
                    <a:lumMod val="95000"/>
                    <a:lumOff val="5000"/>
                  </a:schemeClr>
                </a:solidFill>
              </a:defRPr>
            </a:lvl1pPr>
            <a:lvl2pPr marL="684213" indent="-227013">
              <a:lnSpc>
                <a:spcPts val="2600"/>
              </a:lnSpc>
              <a:buFont typeface="Arial" pitchFamily="34" charset="0"/>
              <a:buChar char="•"/>
              <a:defRPr sz="2000">
                <a:solidFill>
                  <a:schemeClr val="tx1">
                    <a:lumMod val="95000"/>
                    <a:lumOff val="5000"/>
                  </a:schemeClr>
                </a:solidFill>
              </a:defRPr>
            </a:lvl2pPr>
            <a:lvl3pPr marL="1087438" indent="-173038">
              <a:lnSpc>
                <a:spcPts val="2600"/>
              </a:lnSpc>
              <a:buFont typeface="Arial" pitchFamily="34" charset="0"/>
              <a:buChar char="•"/>
              <a:defRPr sz="1800">
                <a:solidFill>
                  <a:schemeClr val="tx1">
                    <a:lumMod val="95000"/>
                    <a:lumOff val="5000"/>
                  </a:schemeClr>
                </a:solidFill>
              </a:defRPr>
            </a:lvl3pPr>
            <a:lvl4pPr marL="1541463" indent="-169863">
              <a:lnSpc>
                <a:spcPts val="2600"/>
              </a:lnSpc>
              <a:buFont typeface="Arial" pitchFamily="34" charset="0"/>
              <a:buChar char="•"/>
              <a:defRPr sz="1600">
                <a:solidFill>
                  <a:schemeClr val="tx1">
                    <a:lumMod val="95000"/>
                    <a:lumOff val="5000"/>
                  </a:schemeClr>
                </a:solidFill>
              </a:defRPr>
            </a:lvl4pPr>
            <a:lvl5pPr marL="2001838" indent="-173038">
              <a:lnSpc>
                <a:spcPts val="2600"/>
              </a:lnSpc>
              <a:buFont typeface="Arial" pitchFamily="34" charset="0"/>
              <a:buChar char="•"/>
              <a:defRPr sz="1400">
                <a:solidFill>
                  <a:schemeClr val="tx1">
                    <a:lumMod val="95000"/>
                    <a:lumOff val="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3"/>
          </p:nvPr>
        </p:nvSpPr>
        <p:spPr>
          <a:xfrm>
            <a:off x="838200" y="593400"/>
            <a:ext cx="8251200" cy="457200"/>
          </a:xfrm>
        </p:spPr>
        <p:txBody>
          <a:bodyPr>
            <a:normAutofit/>
          </a:bodyPr>
          <a:lstStyle>
            <a:lvl1pPr>
              <a:buFont typeface="Arial" pitchFamily="34" charset="0"/>
              <a:buChar char="•"/>
              <a:defRPr sz="2400">
                <a:solidFill>
                  <a:schemeClr val="tx1">
                    <a:lumMod val="95000"/>
                    <a:lumOff val="5000"/>
                  </a:schemeClr>
                </a:solidFill>
              </a:defRPr>
            </a:lvl1pPr>
          </a:lstStyle>
          <a:p>
            <a:pPr lvl="0"/>
            <a:r>
              <a:rPr lang="en-US" smtClean="0"/>
              <a:t>Click to edit Master text styles</a:t>
            </a:r>
          </a:p>
        </p:txBody>
      </p:sp>
      <p:sp>
        <p:nvSpPr>
          <p:cNvPr id="10" name="Footer Placeholder 4"/>
          <p:cNvSpPr>
            <a:spLocks noGrp="1"/>
          </p:cNvSpPr>
          <p:nvPr>
            <p:ph type="ftr" sz="quarter" idx="3"/>
          </p:nvPr>
        </p:nvSpPr>
        <p:spPr>
          <a:xfrm>
            <a:off x="5257800" y="6272837"/>
            <a:ext cx="2895600" cy="365125"/>
          </a:xfrm>
          <a:prstGeom prst="rect">
            <a:avLst/>
          </a:prstGeom>
        </p:spPr>
        <p:txBody>
          <a:bodyPr/>
          <a:lstStyle>
            <a:lvl1pPr algn="r">
              <a:defRPr sz="900">
                <a:solidFill>
                  <a:schemeClr val="tx2"/>
                </a:solidFill>
                <a:latin typeface="Segoe UI" pitchFamily="34" charset="0"/>
                <a:cs typeface="Segoe UI" pitchFamily="34" charset="0"/>
              </a:defRPr>
            </a:lvl1pPr>
          </a:lstStyle>
          <a:p>
            <a:endParaRPr lang="en-US"/>
          </a:p>
        </p:txBody>
      </p:sp>
      <p:sp>
        <p:nvSpPr>
          <p:cNvPr id="12" name="Slide Number Placeholder 5"/>
          <p:cNvSpPr>
            <a:spLocks noGrp="1"/>
          </p:cNvSpPr>
          <p:nvPr>
            <p:ph type="sldNum" sz="quarter" idx="4"/>
          </p:nvPr>
        </p:nvSpPr>
        <p:spPr>
          <a:xfrm>
            <a:off x="76200" y="6638075"/>
            <a:ext cx="2133600" cy="365125"/>
          </a:xfrm>
          <a:prstGeom prst="rect">
            <a:avLst/>
          </a:prstGeom>
        </p:spPr>
        <p:txBody>
          <a:bodyPr/>
          <a:lstStyle>
            <a:lvl1pPr algn="l">
              <a:defRPr sz="1200" b="1">
                <a:solidFill>
                  <a:schemeClr val="tx2"/>
                </a:solidFill>
                <a:latin typeface="Segoe UI" pitchFamily="34" charset="0"/>
                <a:cs typeface="Segoe UI" pitchFamily="34" charset="0"/>
              </a:defRPr>
            </a:lvl1pPr>
          </a:lstStyle>
          <a:p>
            <a:fld id="{5918275D-55C0-4231-AE43-EA63EDE9550E}" type="slidenum">
              <a:rPr lang="en-US" smtClean="0"/>
              <a:pPr/>
              <a:t>‹#›</a:t>
            </a:fld>
            <a:endParaRPr lang="en-US"/>
          </a:p>
        </p:txBody>
      </p:sp>
      <p:sp>
        <p:nvSpPr>
          <p:cNvPr id="16" name="Title 15"/>
          <p:cNvSpPr>
            <a:spLocks noGrp="1"/>
          </p:cNvSpPr>
          <p:nvPr>
            <p:ph type="title"/>
          </p:nvPr>
        </p:nvSpPr>
        <p:spPr>
          <a:xfrm>
            <a:off x="609600" y="76200"/>
            <a:ext cx="8229600" cy="639763"/>
          </a:xfrm>
        </p:spPr>
        <p:txBody>
          <a:bodyPr/>
          <a:lstStyle>
            <a:lvl1pPr>
              <a:buFont typeface="Arial" pitchFamily="34" charset="0"/>
              <a:buChar char="•"/>
              <a:defRPr>
                <a:solidFill>
                  <a:schemeClr val="tx1">
                    <a:lumMod val="95000"/>
                    <a:lumOff val="5000"/>
                  </a:schemeClr>
                </a:solidFill>
              </a:defRPr>
            </a:lvl1pPr>
          </a:lstStyle>
          <a:p>
            <a:r>
              <a:rPr lang="en-US" smtClean="0"/>
              <a:t>Click to edit Master title style</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798635"/>
            <a:ext cx="8305800" cy="4525965"/>
          </a:xfrm>
        </p:spPr>
        <p:txBody>
          <a:bodyPr/>
          <a:lstStyle>
            <a:lvl1pPr marL="173038" indent="-173038">
              <a:lnSpc>
                <a:spcPts val="2600"/>
              </a:lnSpc>
              <a:buFont typeface="Arial" pitchFamily="34" charset="0"/>
              <a:buChar char="•"/>
              <a:defRPr sz="2400" b="0">
                <a:solidFill>
                  <a:schemeClr val="tx1">
                    <a:lumMod val="95000"/>
                    <a:lumOff val="5000"/>
                  </a:schemeClr>
                </a:solidFill>
              </a:defRPr>
            </a:lvl1pPr>
            <a:lvl2pPr marL="684213" indent="-227013">
              <a:lnSpc>
                <a:spcPts val="2600"/>
              </a:lnSpc>
              <a:buFont typeface="Arial" pitchFamily="34" charset="0"/>
              <a:buChar char="•"/>
              <a:defRPr sz="2000">
                <a:solidFill>
                  <a:schemeClr val="tx1">
                    <a:lumMod val="95000"/>
                    <a:lumOff val="5000"/>
                  </a:schemeClr>
                </a:solidFill>
              </a:defRPr>
            </a:lvl2pPr>
            <a:lvl3pPr marL="1087438" indent="-173038">
              <a:lnSpc>
                <a:spcPts val="2600"/>
              </a:lnSpc>
              <a:buFont typeface="Arial" pitchFamily="34" charset="0"/>
              <a:buChar char="•"/>
              <a:defRPr sz="1800">
                <a:solidFill>
                  <a:schemeClr val="tx1">
                    <a:lumMod val="95000"/>
                    <a:lumOff val="5000"/>
                  </a:schemeClr>
                </a:solidFill>
              </a:defRPr>
            </a:lvl3pPr>
            <a:lvl4pPr marL="1541463" indent="-169863">
              <a:lnSpc>
                <a:spcPts val="2600"/>
              </a:lnSpc>
              <a:buFont typeface="Arial" pitchFamily="34" charset="0"/>
              <a:buChar char="•"/>
              <a:defRPr sz="1600">
                <a:solidFill>
                  <a:schemeClr val="tx1">
                    <a:lumMod val="95000"/>
                    <a:lumOff val="5000"/>
                  </a:schemeClr>
                </a:solidFill>
              </a:defRPr>
            </a:lvl4pPr>
            <a:lvl5pPr marL="2001838" indent="-173038">
              <a:lnSpc>
                <a:spcPts val="2600"/>
              </a:lnSpc>
              <a:buFont typeface="Arial" pitchFamily="34" charset="0"/>
              <a:buChar char="•"/>
              <a:defRPr sz="1400">
                <a:solidFill>
                  <a:schemeClr val="tx1">
                    <a:lumMod val="95000"/>
                    <a:lumOff val="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3"/>
          </p:nvPr>
        </p:nvSpPr>
        <p:spPr>
          <a:xfrm>
            <a:off x="838200" y="593400"/>
            <a:ext cx="8251200" cy="457200"/>
          </a:xfrm>
        </p:spPr>
        <p:txBody>
          <a:bodyPr>
            <a:normAutofit/>
          </a:bodyPr>
          <a:lstStyle>
            <a:lvl1pPr>
              <a:buFont typeface="Arial" pitchFamily="34" charset="0"/>
              <a:buChar char="•"/>
              <a:defRPr sz="2400">
                <a:solidFill>
                  <a:schemeClr val="tx1">
                    <a:lumMod val="95000"/>
                    <a:lumOff val="5000"/>
                  </a:schemeClr>
                </a:solidFill>
              </a:defRPr>
            </a:lvl1pPr>
          </a:lstStyle>
          <a:p>
            <a:pPr lvl="0"/>
            <a:r>
              <a:rPr lang="en-US" smtClean="0"/>
              <a:t>Click to edit Master text styles</a:t>
            </a:r>
          </a:p>
        </p:txBody>
      </p:sp>
      <p:sp>
        <p:nvSpPr>
          <p:cNvPr id="10" name="Footer Placeholder 4"/>
          <p:cNvSpPr>
            <a:spLocks noGrp="1"/>
          </p:cNvSpPr>
          <p:nvPr>
            <p:ph type="ftr" sz="quarter" idx="3"/>
          </p:nvPr>
        </p:nvSpPr>
        <p:spPr>
          <a:xfrm>
            <a:off x="5257800" y="6272837"/>
            <a:ext cx="2895600" cy="365125"/>
          </a:xfrm>
          <a:prstGeom prst="rect">
            <a:avLst/>
          </a:prstGeom>
        </p:spPr>
        <p:txBody>
          <a:bodyPr/>
          <a:lstStyle>
            <a:lvl1pPr algn="r">
              <a:defRPr sz="900">
                <a:solidFill>
                  <a:schemeClr val="tx2"/>
                </a:solidFill>
                <a:latin typeface="Segoe UI" pitchFamily="34" charset="0"/>
                <a:cs typeface="Segoe UI" pitchFamily="34" charset="0"/>
              </a:defRPr>
            </a:lvl1pPr>
          </a:lstStyle>
          <a:p>
            <a:endParaRPr lang="en-US"/>
          </a:p>
        </p:txBody>
      </p:sp>
      <p:sp>
        <p:nvSpPr>
          <p:cNvPr id="12" name="Slide Number Placeholder 5"/>
          <p:cNvSpPr>
            <a:spLocks noGrp="1"/>
          </p:cNvSpPr>
          <p:nvPr>
            <p:ph type="sldNum" sz="quarter" idx="4"/>
          </p:nvPr>
        </p:nvSpPr>
        <p:spPr>
          <a:xfrm>
            <a:off x="76200" y="6638075"/>
            <a:ext cx="2133600" cy="365125"/>
          </a:xfrm>
          <a:prstGeom prst="rect">
            <a:avLst/>
          </a:prstGeom>
        </p:spPr>
        <p:txBody>
          <a:bodyPr/>
          <a:lstStyle>
            <a:lvl1pPr algn="l">
              <a:defRPr sz="1200" b="1">
                <a:solidFill>
                  <a:schemeClr val="tx2"/>
                </a:solidFill>
                <a:latin typeface="Segoe UI" pitchFamily="34" charset="0"/>
                <a:cs typeface="Segoe UI" pitchFamily="34" charset="0"/>
              </a:defRPr>
            </a:lvl1pPr>
          </a:lstStyle>
          <a:p>
            <a:fld id="{99021DAD-BF6A-4916-BD73-078374164D87}" type="slidenum">
              <a:rPr lang="en-US" smtClean="0"/>
              <a:pPr/>
              <a:t>‹#›</a:t>
            </a:fld>
            <a:endParaRPr lang="en-US"/>
          </a:p>
        </p:txBody>
      </p:sp>
      <p:sp>
        <p:nvSpPr>
          <p:cNvPr id="16" name="Title 15"/>
          <p:cNvSpPr>
            <a:spLocks noGrp="1"/>
          </p:cNvSpPr>
          <p:nvPr>
            <p:ph type="title"/>
          </p:nvPr>
        </p:nvSpPr>
        <p:spPr>
          <a:xfrm>
            <a:off x="609600" y="76200"/>
            <a:ext cx="8229600" cy="639763"/>
          </a:xfrm>
        </p:spPr>
        <p:txBody>
          <a:bodyPr/>
          <a:lstStyle>
            <a:lvl1pPr>
              <a:buFont typeface="Arial" pitchFamily="34" charset="0"/>
              <a:buChar char="•"/>
              <a:defRPr>
                <a:solidFill>
                  <a:schemeClr val="tx1">
                    <a:lumMod val="95000"/>
                    <a:lumOff val="5000"/>
                  </a:schemeClr>
                </a:solidFill>
              </a:defRPr>
            </a:lvl1pPr>
          </a:lstStyle>
          <a:p>
            <a:r>
              <a:rPr lang="en-US" smtClean="0"/>
              <a:t>Click to edit Master title style</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798635"/>
            <a:ext cx="8305800" cy="4525965"/>
          </a:xfrm>
        </p:spPr>
        <p:txBody>
          <a:bodyPr/>
          <a:lstStyle>
            <a:lvl1pPr marL="173038" indent="-173038">
              <a:lnSpc>
                <a:spcPts val="2600"/>
              </a:lnSpc>
              <a:buFont typeface="Arial" pitchFamily="34" charset="0"/>
              <a:buChar char="•"/>
              <a:defRPr sz="2400" b="0">
                <a:solidFill>
                  <a:schemeClr val="tx1">
                    <a:lumMod val="95000"/>
                    <a:lumOff val="5000"/>
                  </a:schemeClr>
                </a:solidFill>
              </a:defRPr>
            </a:lvl1pPr>
            <a:lvl2pPr marL="684213" indent="-227013">
              <a:lnSpc>
                <a:spcPts val="2600"/>
              </a:lnSpc>
              <a:buFont typeface="Arial" pitchFamily="34" charset="0"/>
              <a:buChar char="•"/>
              <a:defRPr sz="2000">
                <a:solidFill>
                  <a:schemeClr val="tx1">
                    <a:lumMod val="95000"/>
                    <a:lumOff val="5000"/>
                  </a:schemeClr>
                </a:solidFill>
              </a:defRPr>
            </a:lvl2pPr>
            <a:lvl3pPr marL="1087438" indent="-173038">
              <a:lnSpc>
                <a:spcPts val="2600"/>
              </a:lnSpc>
              <a:buFont typeface="Arial" pitchFamily="34" charset="0"/>
              <a:buChar char="•"/>
              <a:defRPr sz="1800">
                <a:solidFill>
                  <a:schemeClr val="tx1">
                    <a:lumMod val="95000"/>
                    <a:lumOff val="5000"/>
                  </a:schemeClr>
                </a:solidFill>
              </a:defRPr>
            </a:lvl3pPr>
            <a:lvl4pPr marL="1541463" indent="-169863">
              <a:lnSpc>
                <a:spcPts val="2600"/>
              </a:lnSpc>
              <a:buFont typeface="Arial" pitchFamily="34" charset="0"/>
              <a:buChar char="•"/>
              <a:defRPr sz="1600">
                <a:solidFill>
                  <a:schemeClr val="tx1">
                    <a:lumMod val="95000"/>
                    <a:lumOff val="5000"/>
                  </a:schemeClr>
                </a:solidFill>
              </a:defRPr>
            </a:lvl4pPr>
            <a:lvl5pPr marL="2001838" indent="-173038">
              <a:lnSpc>
                <a:spcPts val="2600"/>
              </a:lnSpc>
              <a:buFont typeface="Arial" pitchFamily="34" charset="0"/>
              <a:buChar char="•"/>
              <a:defRPr sz="1400">
                <a:solidFill>
                  <a:schemeClr val="tx1">
                    <a:lumMod val="95000"/>
                    <a:lumOff val="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3"/>
          </p:nvPr>
        </p:nvSpPr>
        <p:spPr>
          <a:xfrm>
            <a:off x="838200" y="593400"/>
            <a:ext cx="8251200" cy="457200"/>
          </a:xfrm>
        </p:spPr>
        <p:txBody>
          <a:bodyPr>
            <a:normAutofit/>
          </a:bodyPr>
          <a:lstStyle>
            <a:lvl1pPr>
              <a:buFont typeface="Arial" pitchFamily="34" charset="0"/>
              <a:buChar char="•"/>
              <a:defRPr sz="2400">
                <a:solidFill>
                  <a:schemeClr val="tx1">
                    <a:lumMod val="95000"/>
                    <a:lumOff val="5000"/>
                  </a:schemeClr>
                </a:solidFill>
              </a:defRPr>
            </a:lvl1pPr>
          </a:lstStyle>
          <a:p>
            <a:pPr lvl="0"/>
            <a:r>
              <a:rPr lang="en-US" smtClean="0"/>
              <a:t>Click to edit Master text styles</a:t>
            </a:r>
          </a:p>
        </p:txBody>
      </p:sp>
      <p:sp>
        <p:nvSpPr>
          <p:cNvPr id="10" name="Footer Placeholder 4"/>
          <p:cNvSpPr>
            <a:spLocks noGrp="1"/>
          </p:cNvSpPr>
          <p:nvPr>
            <p:ph type="ftr" sz="quarter" idx="3"/>
          </p:nvPr>
        </p:nvSpPr>
        <p:spPr>
          <a:xfrm>
            <a:off x="5257800" y="6272837"/>
            <a:ext cx="2895600" cy="365125"/>
          </a:xfrm>
          <a:prstGeom prst="rect">
            <a:avLst/>
          </a:prstGeom>
        </p:spPr>
        <p:txBody>
          <a:bodyPr/>
          <a:lstStyle>
            <a:lvl1pPr algn="r">
              <a:defRPr sz="900">
                <a:solidFill>
                  <a:schemeClr val="tx2"/>
                </a:solidFill>
                <a:latin typeface="Segoe UI" pitchFamily="34" charset="0"/>
                <a:cs typeface="Segoe UI" pitchFamily="34" charset="0"/>
              </a:defRPr>
            </a:lvl1pPr>
          </a:lstStyle>
          <a:p>
            <a:endParaRPr lang="en-US"/>
          </a:p>
        </p:txBody>
      </p:sp>
      <p:sp>
        <p:nvSpPr>
          <p:cNvPr id="12" name="Slide Number Placeholder 5"/>
          <p:cNvSpPr>
            <a:spLocks noGrp="1"/>
          </p:cNvSpPr>
          <p:nvPr>
            <p:ph type="sldNum" sz="quarter" idx="4"/>
          </p:nvPr>
        </p:nvSpPr>
        <p:spPr>
          <a:xfrm>
            <a:off x="76200" y="6638075"/>
            <a:ext cx="2133600" cy="365125"/>
          </a:xfrm>
          <a:prstGeom prst="rect">
            <a:avLst/>
          </a:prstGeom>
        </p:spPr>
        <p:txBody>
          <a:bodyPr/>
          <a:lstStyle>
            <a:lvl1pPr algn="l">
              <a:defRPr sz="1200" b="1">
                <a:solidFill>
                  <a:schemeClr val="tx2"/>
                </a:solidFill>
                <a:latin typeface="Segoe UI" pitchFamily="34" charset="0"/>
                <a:cs typeface="Segoe UI" pitchFamily="34" charset="0"/>
              </a:defRPr>
            </a:lvl1pPr>
          </a:lstStyle>
          <a:p>
            <a:fld id="{5918275D-55C0-4231-AE43-EA63EDE9550E}" type="slidenum">
              <a:rPr lang="en-US" smtClean="0"/>
              <a:pPr/>
              <a:t>‹#›</a:t>
            </a:fld>
            <a:endParaRPr lang="en-US"/>
          </a:p>
        </p:txBody>
      </p:sp>
      <p:sp>
        <p:nvSpPr>
          <p:cNvPr id="16" name="Title 15"/>
          <p:cNvSpPr>
            <a:spLocks noGrp="1"/>
          </p:cNvSpPr>
          <p:nvPr>
            <p:ph type="title"/>
          </p:nvPr>
        </p:nvSpPr>
        <p:spPr>
          <a:xfrm>
            <a:off x="609600" y="76200"/>
            <a:ext cx="8229600" cy="639763"/>
          </a:xfrm>
        </p:spPr>
        <p:txBody>
          <a:bodyPr/>
          <a:lstStyle>
            <a:lvl1pPr>
              <a:buFont typeface="Arial" pitchFamily="34" charset="0"/>
              <a:buChar char="•"/>
              <a:defRPr>
                <a:solidFill>
                  <a:schemeClr val="tx1">
                    <a:lumMod val="95000"/>
                    <a:lumOff val="5000"/>
                  </a:schemeClr>
                </a:solidFill>
              </a:defRPr>
            </a:lvl1pPr>
          </a:lstStyle>
          <a:p>
            <a:r>
              <a:rPr lang="en-US" smtClean="0"/>
              <a:t>Click to edit Master title style</a:t>
            </a:r>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457200" y="6245225"/>
            <a:ext cx="2133600" cy="476250"/>
          </a:xfrm>
          <a:prstGeom prst="rect">
            <a:avLst/>
          </a:prstGeom>
        </p:spPr>
        <p:txBody>
          <a:bodyPr/>
          <a:lstStyle>
            <a:lvl1pPr>
              <a:defRPr/>
            </a:lvl1pPr>
          </a:lstStyle>
          <a:p>
            <a:pPr>
              <a:defRPr/>
            </a:pPr>
            <a:endParaRPr lang="en-US"/>
          </a:p>
        </p:txBody>
      </p:sp>
      <p:sp>
        <p:nvSpPr>
          <p:cNvPr id="4" name="Footer Placeholder 3"/>
          <p:cNvSpPr>
            <a:spLocks noGrp="1"/>
          </p:cNvSpPr>
          <p:nvPr>
            <p:ph type="ftr" sz="quarter" idx="11"/>
          </p:nvPr>
        </p:nvSpPr>
        <p:spPr>
          <a:xfrm>
            <a:off x="3124200" y="6245225"/>
            <a:ext cx="2895600" cy="476250"/>
          </a:xfrm>
        </p:spPr>
        <p:txBody>
          <a:bodyPr/>
          <a:lstStyle>
            <a:lvl1pPr>
              <a:defRPr/>
            </a:lvl1pPr>
          </a:lstStyle>
          <a:p>
            <a:pPr>
              <a:defRPr/>
            </a:pPr>
            <a:endParaRPr lang="en-US"/>
          </a:p>
        </p:txBody>
      </p:sp>
      <p:sp>
        <p:nvSpPr>
          <p:cNvPr id="5" name="Slide Number Placeholder 4"/>
          <p:cNvSpPr>
            <a:spLocks noGrp="1"/>
          </p:cNvSpPr>
          <p:nvPr>
            <p:ph type="sldNum" sz="quarter" idx="12"/>
          </p:nvPr>
        </p:nvSpPr>
        <p:spPr>
          <a:xfrm>
            <a:off x="6553200" y="6245225"/>
            <a:ext cx="2133600" cy="476250"/>
          </a:xfrm>
        </p:spPr>
        <p:txBody>
          <a:bodyPr/>
          <a:lstStyle>
            <a:lvl1pPr>
              <a:defRPr/>
            </a:lvl1pPr>
          </a:lstStyle>
          <a:p>
            <a:pPr>
              <a:defRPr/>
            </a:pPr>
            <a:fld id="{F51563A9-70D2-4184-9F57-0915B65B8E38}" type="slidenum">
              <a:rPr lang="en-US"/>
              <a:pPr>
                <a:defRPr/>
              </a:pPr>
              <a:t>‹#›</a:t>
            </a:fld>
            <a:endParaRPr lang="en-US"/>
          </a:p>
        </p:txBody>
      </p:sp>
    </p:spTree>
  </p:cSld>
  <p:clrMapOvr>
    <a:masterClrMapping/>
  </p:clrMapOvr>
  <p:transition>
    <p:zoom dir="in"/>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7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798635"/>
            <a:ext cx="8305800" cy="4525965"/>
          </a:xfrm>
        </p:spPr>
        <p:txBody>
          <a:bodyPr/>
          <a:lstStyle>
            <a:lvl1pPr marL="173038" indent="-173038">
              <a:lnSpc>
                <a:spcPts val="2600"/>
              </a:lnSpc>
              <a:buFont typeface="Arial" pitchFamily="34" charset="0"/>
              <a:buChar char="•"/>
              <a:defRPr sz="2400" b="0">
                <a:solidFill>
                  <a:schemeClr val="tx1">
                    <a:lumMod val="95000"/>
                    <a:lumOff val="5000"/>
                  </a:schemeClr>
                </a:solidFill>
              </a:defRPr>
            </a:lvl1pPr>
            <a:lvl2pPr marL="684213" indent="-227013">
              <a:lnSpc>
                <a:spcPts val="2600"/>
              </a:lnSpc>
              <a:buFont typeface="Arial" pitchFamily="34" charset="0"/>
              <a:buChar char="•"/>
              <a:defRPr sz="2000">
                <a:solidFill>
                  <a:schemeClr val="tx1">
                    <a:lumMod val="95000"/>
                    <a:lumOff val="5000"/>
                  </a:schemeClr>
                </a:solidFill>
              </a:defRPr>
            </a:lvl2pPr>
            <a:lvl3pPr marL="1087438" indent="-173038">
              <a:lnSpc>
                <a:spcPts val="2600"/>
              </a:lnSpc>
              <a:buFont typeface="Arial" pitchFamily="34" charset="0"/>
              <a:buChar char="•"/>
              <a:defRPr sz="1800">
                <a:solidFill>
                  <a:schemeClr val="tx1">
                    <a:lumMod val="95000"/>
                    <a:lumOff val="5000"/>
                  </a:schemeClr>
                </a:solidFill>
              </a:defRPr>
            </a:lvl3pPr>
            <a:lvl4pPr marL="1541463" indent="-169863">
              <a:lnSpc>
                <a:spcPts val="2600"/>
              </a:lnSpc>
              <a:buFont typeface="Arial" pitchFamily="34" charset="0"/>
              <a:buChar char="•"/>
              <a:defRPr sz="1600">
                <a:solidFill>
                  <a:schemeClr val="tx1">
                    <a:lumMod val="95000"/>
                    <a:lumOff val="5000"/>
                  </a:schemeClr>
                </a:solidFill>
              </a:defRPr>
            </a:lvl4pPr>
            <a:lvl5pPr marL="2001838" indent="-173038">
              <a:lnSpc>
                <a:spcPts val="2600"/>
              </a:lnSpc>
              <a:buFont typeface="Arial" pitchFamily="34" charset="0"/>
              <a:buChar char="•"/>
              <a:defRPr sz="1400">
                <a:solidFill>
                  <a:schemeClr val="tx1">
                    <a:lumMod val="95000"/>
                    <a:lumOff val="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3"/>
          </p:nvPr>
        </p:nvSpPr>
        <p:spPr>
          <a:xfrm>
            <a:off x="838200" y="593400"/>
            <a:ext cx="8251200" cy="457200"/>
          </a:xfrm>
        </p:spPr>
        <p:txBody>
          <a:bodyPr>
            <a:normAutofit/>
          </a:bodyPr>
          <a:lstStyle>
            <a:lvl1pPr>
              <a:buFont typeface="Arial" pitchFamily="34" charset="0"/>
              <a:buChar char="•"/>
              <a:defRPr sz="2400">
                <a:solidFill>
                  <a:schemeClr val="tx1">
                    <a:lumMod val="95000"/>
                    <a:lumOff val="5000"/>
                  </a:schemeClr>
                </a:solidFill>
              </a:defRPr>
            </a:lvl1pPr>
          </a:lstStyle>
          <a:p>
            <a:pPr lvl="0"/>
            <a:r>
              <a:rPr lang="en-US" smtClean="0"/>
              <a:t>Click to edit Master text styles</a:t>
            </a:r>
          </a:p>
        </p:txBody>
      </p:sp>
      <p:sp>
        <p:nvSpPr>
          <p:cNvPr id="10" name="Footer Placeholder 4"/>
          <p:cNvSpPr>
            <a:spLocks noGrp="1"/>
          </p:cNvSpPr>
          <p:nvPr>
            <p:ph type="ftr" sz="quarter" idx="3"/>
          </p:nvPr>
        </p:nvSpPr>
        <p:spPr>
          <a:xfrm>
            <a:off x="5257800" y="6272837"/>
            <a:ext cx="2895600" cy="365125"/>
          </a:xfrm>
          <a:prstGeom prst="rect">
            <a:avLst/>
          </a:prstGeom>
        </p:spPr>
        <p:txBody>
          <a:bodyPr/>
          <a:lstStyle>
            <a:lvl1pPr algn="r">
              <a:defRPr sz="900">
                <a:solidFill>
                  <a:schemeClr val="tx2"/>
                </a:solidFill>
                <a:latin typeface="Segoe UI" pitchFamily="34" charset="0"/>
                <a:cs typeface="Segoe UI" pitchFamily="34" charset="0"/>
              </a:defRPr>
            </a:lvl1pPr>
          </a:lstStyle>
          <a:p>
            <a:endParaRPr lang="en-US"/>
          </a:p>
        </p:txBody>
      </p:sp>
      <p:sp>
        <p:nvSpPr>
          <p:cNvPr id="12" name="Slide Number Placeholder 5"/>
          <p:cNvSpPr>
            <a:spLocks noGrp="1"/>
          </p:cNvSpPr>
          <p:nvPr>
            <p:ph type="sldNum" sz="quarter" idx="4"/>
          </p:nvPr>
        </p:nvSpPr>
        <p:spPr>
          <a:xfrm>
            <a:off x="76200" y="6638075"/>
            <a:ext cx="2133600" cy="365125"/>
          </a:xfrm>
          <a:prstGeom prst="rect">
            <a:avLst/>
          </a:prstGeom>
        </p:spPr>
        <p:txBody>
          <a:bodyPr/>
          <a:lstStyle>
            <a:lvl1pPr algn="l">
              <a:defRPr sz="1200" b="1">
                <a:solidFill>
                  <a:schemeClr val="tx2"/>
                </a:solidFill>
                <a:latin typeface="Segoe UI" pitchFamily="34" charset="0"/>
                <a:cs typeface="Segoe UI" pitchFamily="34" charset="0"/>
              </a:defRPr>
            </a:lvl1pPr>
          </a:lstStyle>
          <a:p>
            <a:fld id="{5918275D-55C0-4231-AE43-EA63EDE9550E}" type="slidenum">
              <a:rPr lang="en-US" smtClean="0"/>
              <a:pPr/>
              <a:t>‹#›</a:t>
            </a:fld>
            <a:endParaRPr lang="en-US"/>
          </a:p>
        </p:txBody>
      </p:sp>
      <p:sp>
        <p:nvSpPr>
          <p:cNvPr id="16" name="Title 15"/>
          <p:cNvSpPr>
            <a:spLocks noGrp="1"/>
          </p:cNvSpPr>
          <p:nvPr>
            <p:ph type="title"/>
          </p:nvPr>
        </p:nvSpPr>
        <p:spPr>
          <a:xfrm>
            <a:off x="609600" y="76200"/>
            <a:ext cx="8229600" cy="639763"/>
          </a:xfrm>
        </p:spPr>
        <p:txBody>
          <a:bodyPr/>
          <a:lstStyle>
            <a:lvl1pPr>
              <a:buFont typeface="Arial" pitchFamily="34" charset="0"/>
              <a:buChar char="•"/>
              <a:defRPr>
                <a:solidFill>
                  <a:schemeClr val="tx1">
                    <a:lumMod val="95000"/>
                    <a:lumOff val="5000"/>
                  </a:schemeClr>
                </a:solidFill>
              </a:defRPr>
            </a:lvl1pPr>
          </a:lstStyle>
          <a:p>
            <a:r>
              <a:rPr lang="en-US" smtClean="0"/>
              <a:t>Click to edit Master title style</a:t>
            </a:r>
            <a:endParaRPr 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8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798635"/>
            <a:ext cx="8305800" cy="4525965"/>
          </a:xfrm>
        </p:spPr>
        <p:txBody>
          <a:bodyPr/>
          <a:lstStyle>
            <a:lvl1pPr marL="173038" indent="-173038">
              <a:lnSpc>
                <a:spcPts val="2600"/>
              </a:lnSpc>
              <a:buFont typeface="Arial" pitchFamily="34" charset="0"/>
              <a:buChar char="•"/>
              <a:defRPr sz="2400" b="0">
                <a:solidFill>
                  <a:schemeClr val="tx1">
                    <a:lumMod val="95000"/>
                    <a:lumOff val="5000"/>
                  </a:schemeClr>
                </a:solidFill>
              </a:defRPr>
            </a:lvl1pPr>
            <a:lvl2pPr marL="684213" indent="-227013">
              <a:lnSpc>
                <a:spcPts val="2600"/>
              </a:lnSpc>
              <a:buFont typeface="Arial" pitchFamily="34" charset="0"/>
              <a:buChar char="•"/>
              <a:defRPr sz="2000">
                <a:solidFill>
                  <a:schemeClr val="tx1">
                    <a:lumMod val="95000"/>
                    <a:lumOff val="5000"/>
                  </a:schemeClr>
                </a:solidFill>
              </a:defRPr>
            </a:lvl2pPr>
            <a:lvl3pPr marL="1087438" indent="-173038">
              <a:lnSpc>
                <a:spcPts val="2600"/>
              </a:lnSpc>
              <a:buFont typeface="Arial" pitchFamily="34" charset="0"/>
              <a:buChar char="•"/>
              <a:defRPr sz="1800">
                <a:solidFill>
                  <a:schemeClr val="tx1">
                    <a:lumMod val="95000"/>
                    <a:lumOff val="5000"/>
                  </a:schemeClr>
                </a:solidFill>
              </a:defRPr>
            </a:lvl3pPr>
            <a:lvl4pPr marL="1541463" indent="-169863">
              <a:lnSpc>
                <a:spcPts val="2600"/>
              </a:lnSpc>
              <a:buFont typeface="Arial" pitchFamily="34" charset="0"/>
              <a:buChar char="•"/>
              <a:defRPr sz="1600">
                <a:solidFill>
                  <a:schemeClr val="tx1">
                    <a:lumMod val="95000"/>
                    <a:lumOff val="5000"/>
                  </a:schemeClr>
                </a:solidFill>
              </a:defRPr>
            </a:lvl4pPr>
            <a:lvl5pPr marL="2001838" indent="-173038">
              <a:lnSpc>
                <a:spcPts val="2600"/>
              </a:lnSpc>
              <a:buFont typeface="Arial" pitchFamily="34" charset="0"/>
              <a:buChar char="•"/>
              <a:defRPr sz="1400">
                <a:solidFill>
                  <a:schemeClr val="tx1">
                    <a:lumMod val="95000"/>
                    <a:lumOff val="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3"/>
          </p:nvPr>
        </p:nvSpPr>
        <p:spPr>
          <a:xfrm>
            <a:off x="838200" y="593400"/>
            <a:ext cx="8251200" cy="457200"/>
          </a:xfrm>
        </p:spPr>
        <p:txBody>
          <a:bodyPr>
            <a:normAutofit/>
          </a:bodyPr>
          <a:lstStyle>
            <a:lvl1pPr>
              <a:buFont typeface="Arial" pitchFamily="34" charset="0"/>
              <a:buChar char="•"/>
              <a:defRPr sz="2400">
                <a:solidFill>
                  <a:schemeClr val="tx1">
                    <a:lumMod val="95000"/>
                    <a:lumOff val="5000"/>
                  </a:schemeClr>
                </a:solidFill>
              </a:defRPr>
            </a:lvl1pPr>
          </a:lstStyle>
          <a:p>
            <a:pPr lvl="0"/>
            <a:r>
              <a:rPr lang="en-US" smtClean="0"/>
              <a:t>Click to edit Master text styles</a:t>
            </a:r>
          </a:p>
        </p:txBody>
      </p:sp>
      <p:sp>
        <p:nvSpPr>
          <p:cNvPr id="10" name="Footer Placeholder 4"/>
          <p:cNvSpPr>
            <a:spLocks noGrp="1"/>
          </p:cNvSpPr>
          <p:nvPr>
            <p:ph type="ftr" sz="quarter" idx="3"/>
          </p:nvPr>
        </p:nvSpPr>
        <p:spPr>
          <a:xfrm>
            <a:off x="5257800" y="6272837"/>
            <a:ext cx="2895600" cy="365125"/>
          </a:xfrm>
          <a:prstGeom prst="rect">
            <a:avLst/>
          </a:prstGeom>
        </p:spPr>
        <p:txBody>
          <a:bodyPr/>
          <a:lstStyle>
            <a:lvl1pPr algn="r">
              <a:defRPr sz="900">
                <a:solidFill>
                  <a:schemeClr val="tx2"/>
                </a:solidFill>
                <a:latin typeface="Segoe UI" pitchFamily="34" charset="0"/>
                <a:cs typeface="Segoe UI" pitchFamily="34" charset="0"/>
              </a:defRPr>
            </a:lvl1pPr>
          </a:lstStyle>
          <a:p>
            <a:endParaRPr lang="en-US"/>
          </a:p>
        </p:txBody>
      </p:sp>
      <p:sp>
        <p:nvSpPr>
          <p:cNvPr id="12" name="Slide Number Placeholder 5"/>
          <p:cNvSpPr>
            <a:spLocks noGrp="1"/>
          </p:cNvSpPr>
          <p:nvPr>
            <p:ph type="sldNum" sz="quarter" idx="4"/>
          </p:nvPr>
        </p:nvSpPr>
        <p:spPr>
          <a:xfrm>
            <a:off x="76200" y="6638075"/>
            <a:ext cx="2133600" cy="365125"/>
          </a:xfrm>
          <a:prstGeom prst="rect">
            <a:avLst/>
          </a:prstGeom>
        </p:spPr>
        <p:txBody>
          <a:bodyPr/>
          <a:lstStyle>
            <a:lvl1pPr algn="l">
              <a:defRPr sz="1200" b="1">
                <a:solidFill>
                  <a:schemeClr val="tx2"/>
                </a:solidFill>
                <a:latin typeface="Segoe UI" pitchFamily="34" charset="0"/>
                <a:cs typeface="Segoe UI" pitchFamily="34" charset="0"/>
              </a:defRPr>
            </a:lvl1pPr>
          </a:lstStyle>
          <a:p>
            <a:fld id="{5918275D-55C0-4231-AE43-EA63EDE9550E}" type="slidenum">
              <a:rPr lang="en-US" smtClean="0"/>
              <a:pPr/>
              <a:t>‹#›</a:t>
            </a:fld>
            <a:endParaRPr lang="en-US"/>
          </a:p>
        </p:txBody>
      </p:sp>
      <p:sp>
        <p:nvSpPr>
          <p:cNvPr id="16" name="Title 15"/>
          <p:cNvSpPr>
            <a:spLocks noGrp="1"/>
          </p:cNvSpPr>
          <p:nvPr>
            <p:ph type="title"/>
          </p:nvPr>
        </p:nvSpPr>
        <p:spPr>
          <a:xfrm>
            <a:off x="609600" y="76200"/>
            <a:ext cx="8229600" cy="639763"/>
          </a:xfrm>
        </p:spPr>
        <p:txBody>
          <a:bodyPr/>
          <a:lstStyle>
            <a:lvl1pPr>
              <a:buFont typeface="Arial" pitchFamily="34" charset="0"/>
              <a:buChar char="•"/>
              <a:defRPr>
                <a:solidFill>
                  <a:schemeClr val="tx1">
                    <a:lumMod val="95000"/>
                    <a:lumOff val="5000"/>
                  </a:schemeClr>
                </a:solidFill>
              </a:defRPr>
            </a:lvl1pPr>
          </a:lstStyle>
          <a:p>
            <a:r>
              <a:rPr lang="en-US" smtClean="0"/>
              <a:t>Click to edit Master title style</a:t>
            </a:r>
            <a:endParaRPr 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9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798635"/>
            <a:ext cx="8305800" cy="4525965"/>
          </a:xfrm>
        </p:spPr>
        <p:txBody>
          <a:bodyPr/>
          <a:lstStyle>
            <a:lvl1pPr marL="173038" indent="-173038">
              <a:lnSpc>
                <a:spcPts val="2600"/>
              </a:lnSpc>
              <a:buFont typeface="Arial" pitchFamily="34" charset="0"/>
              <a:buChar char="•"/>
              <a:defRPr sz="2400" b="0">
                <a:solidFill>
                  <a:schemeClr val="tx1">
                    <a:lumMod val="95000"/>
                    <a:lumOff val="5000"/>
                  </a:schemeClr>
                </a:solidFill>
              </a:defRPr>
            </a:lvl1pPr>
            <a:lvl2pPr marL="684213" indent="-227013">
              <a:lnSpc>
                <a:spcPts val="2600"/>
              </a:lnSpc>
              <a:buFont typeface="Arial" pitchFamily="34" charset="0"/>
              <a:buChar char="•"/>
              <a:defRPr sz="2000">
                <a:solidFill>
                  <a:schemeClr val="tx1">
                    <a:lumMod val="95000"/>
                    <a:lumOff val="5000"/>
                  </a:schemeClr>
                </a:solidFill>
              </a:defRPr>
            </a:lvl2pPr>
            <a:lvl3pPr marL="1087438" indent="-173038">
              <a:lnSpc>
                <a:spcPts val="2600"/>
              </a:lnSpc>
              <a:buFont typeface="Arial" pitchFamily="34" charset="0"/>
              <a:buChar char="•"/>
              <a:defRPr sz="1800">
                <a:solidFill>
                  <a:schemeClr val="tx1">
                    <a:lumMod val="95000"/>
                    <a:lumOff val="5000"/>
                  </a:schemeClr>
                </a:solidFill>
              </a:defRPr>
            </a:lvl3pPr>
            <a:lvl4pPr marL="1541463" indent="-169863">
              <a:lnSpc>
                <a:spcPts val="2600"/>
              </a:lnSpc>
              <a:buFont typeface="Arial" pitchFamily="34" charset="0"/>
              <a:buChar char="•"/>
              <a:defRPr sz="1600">
                <a:solidFill>
                  <a:schemeClr val="tx1">
                    <a:lumMod val="95000"/>
                    <a:lumOff val="5000"/>
                  </a:schemeClr>
                </a:solidFill>
              </a:defRPr>
            </a:lvl4pPr>
            <a:lvl5pPr marL="2001838" indent="-173038">
              <a:lnSpc>
                <a:spcPts val="2600"/>
              </a:lnSpc>
              <a:buFont typeface="Arial" pitchFamily="34" charset="0"/>
              <a:buChar char="•"/>
              <a:defRPr sz="1400">
                <a:solidFill>
                  <a:schemeClr val="tx1">
                    <a:lumMod val="95000"/>
                    <a:lumOff val="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3"/>
          </p:nvPr>
        </p:nvSpPr>
        <p:spPr>
          <a:xfrm>
            <a:off x="838200" y="593400"/>
            <a:ext cx="8251200" cy="457200"/>
          </a:xfrm>
        </p:spPr>
        <p:txBody>
          <a:bodyPr>
            <a:normAutofit/>
          </a:bodyPr>
          <a:lstStyle>
            <a:lvl1pPr>
              <a:buFont typeface="Arial" pitchFamily="34" charset="0"/>
              <a:buChar char="•"/>
              <a:defRPr sz="2400">
                <a:solidFill>
                  <a:schemeClr val="tx1">
                    <a:lumMod val="95000"/>
                    <a:lumOff val="5000"/>
                  </a:schemeClr>
                </a:solidFill>
              </a:defRPr>
            </a:lvl1pPr>
          </a:lstStyle>
          <a:p>
            <a:pPr lvl="0"/>
            <a:r>
              <a:rPr lang="en-US" smtClean="0"/>
              <a:t>Click to edit Master text styles</a:t>
            </a:r>
          </a:p>
        </p:txBody>
      </p:sp>
      <p:sp>
        <p:nvSpPr>
          <p:cNvPr id="10" name="Footer Placeholder 4"/>
          <p:cNvSpPr>
            <a:spLocks noGrp="1"/>
          </p:cNvSpPr>
          <p:nvPr>
            <p:ph type="ftr" sz="quarter" idx="3"/>
          </p:nvPr>
        </p:nvSpPr>
        <p:spPr>
          <a:xfrm>
            <a:off x="5257800" y="6272837"/>
            <a:ext cx="2895600" cy="365125"/>
          </a:xfrm>
          <a:prstGeom prst="rect">
            <a:avLst/>
          </a:prstGeom>
        </p:spPr>
        <p:txBody>
          <a:bodyPr/>
          <a:lstStyle>
            <a:lvl1pPr algn="r">
              <a:defRPr sz="900">
                <a:solidFill>
                  <a:schemeClr val="tx2"/>
                </a:solidFill>
                <a:latin typeface="Segoe UI" pitchFamily="34" charset="0"/>
                <a:cs typeface="Segoe UI" pitchFamily="34" charset="0"/>
              </a:defRPr>
            </a:lvl1pPr>
          </a:lstStyle>
          <a:p>
            <a:endParaRPr lang="en-US"/>
          </a:p>
        </p:txBody>
      </p:sp>
      <p:sp>
        <p:nvSpPr>
          <p:cNvPr id="12" name="Slide Number Placeholder 5"/>
          <p:cNvSpPr>
            <a:spLocks noGrp="1"/>
          </p:cNvSpPr>
          <p:nvPr>
            <p:ph type="sldNum" sz="quarter" idx="4"/>
          </p:nvPr>
        </p:nvSpPr>
        <p:spPr>
          <a:xfrm>
            <a:off x="76200" y="6638075"/>
            <a:ext cx="2133600" cy="365125"/>
          </a:xfrm>
          <a:prstGeom prst="rect">
            <a:avLst/>
          </a:prstGeom>
        </p:spPr>
        <p:txBody>
          <a:bodyPr/>
          <a:lstStyle>
            <a:lvl1pPr algn="l">
              <a:defRPr sz="1200" b="1">
                <a:solidFill>
                  <a:schemeClr val="tx2"/>
                </a:solidFill>
                <a:latin typeface="Segoe UI" pitchFamily="34" charset="0"/>
                <a:cs typeface="Segoe UI" pitchFamily="34" charset="0"/>
              </a:defRPr>
            </a:lvl1pPr>
          </a:lstStyle>
          <a:p>
            <a:fld id="{5918275D-55C0-4231-AE43-EA63EDE9550E}" type="slidenum">
              <a:rPr lang="en-US" smtClean="0"/>
              <a:pPr/>
              <a:t>‹#›</a:t>
            </a:fld>
            <a:endParaRPr lang="en-US"/>
          </a:p>
        </p:txBody>
      </p:sp>
      <p:sp>
        <p:nvSpPr>
          <p:cNvPr id="16" name="Title 15"/>
          <p:cNvSpPr>
            <a:spLocks noGrp="1"/>
          </p:cNvSpPr>
          <p:nvPr>
            <p:ph type="title"/>
          </p:nvPr>
        </p:nvSpPr>
        <p:spPr>
          <a:xfrm>
            <a:off x="609600" y="76200"/>
            <a:ext cx="8229600" cy="639763"/>
          </a:xfrm>
        </p:spPr>
        <p:txBody>
          <a:bodyPr/>
          <a:lstStyle>
            <a:lvl1pPr>
              <a:buFont typeface="Arial" pitchFamily="34" charset="0"/>
              <a:buChar char="•"/>
              <a:defRPr>
                <a:solidFill>
                  <a:schemeClr val="tx1">
                    <a:lumMod val="95000"/>
                    <a:lumOff val="5000"/>
                  </a:schemeClr>
                </a:solidFill>
              </a:defRPr>
            </a:lvl1pPr>
          </a:lstStyle>
          <a:p>
            <a:r>
              <a:rPr lang="en-US" smtClean="0"/>
              <a:t>Click to edit Master title style</a:t>
            </a:r>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10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798635"/>
            <a:ext cx="8305800" cy="4525965"/>
          </a:xfrm>
        </p:spPr>
        <p:txBody>
          <a:bodyPr/>
          <a:lstStyle>
            <a:lvl1pPr marL="173038" indent="-173038">
              <a:lnSpc>
                <a:spcPts val="2600"/>
              </a:lnSpc>
              <a:buFont typeface="Arial" pitchFamily="34" charset="0"/>
              <a:buChar char="•"/>
              <a:defRPr sz="2400" b="0">
                <a:solidFill>
                  <a:schemeClr val="tx1">
                    <a:lumMod val="95000"/>
                    <a:lumOff val="5000"/>
                  </a:schemeClr>
                </a:solidFill>
              </a:defRPr>
            </a:lvl1pPr>
            <a:lvl2pPr marL="684213" indent="-227013">
              <a:lnSpc>
                <a:spcPts val="2600"/>
              </a:lnSpc>
              <a:buFont typeface="Arial" pitchFamily="34" charset="0"/>
              <a:buChar char="•"/>
              <a:defRPr sz="2000">
                <a:solidFill>
                  <a:schemeClr val="tx1">
                    <a:lumMod val="95000"/>
                    <a:lumOff val="5000"/>
                  </a:schemeClr>
                </a:solidFill>
              </a:defRPr>
            </a:lvl2pPr>
            <a:lvl3pPr marL="1087438" indent="-173038">
              <a:lnSpc>
                <a:spcPts val="2600"/>
              </a:lnSpc>
              <a:buFont typeface="Arial" pitchFamily="34" charset="0"/>
              <a:buChar char="•"/>
              <a:defRPr sz="1800">
                <a:solidFill>
                  <a:schemeClr val="tx1">
                    <a:lumMod val="95000"/>
                    <a:lumOff val="5000"/>
                  </a:schemeClr>
                </a:solidFill>
              </a:defRPr>
            </a:lvl3pPr>
            <a:lvl4pPr marL="1541463" indent="-169863">
              <a:lnSpc>
                <a:spcPts val="2600"/>
              </a:lnSpc>
              <a:buFont typeface="Arial" pitchFamily="34" charset="0"/>
              <a:buChar char="•"/>
              <a:defRPr sz="1600">
                <a:solidFill>
                  <a:schemeClr val="tx1">
                    <a:lumMod val="95000"/>
                    <a:lumOff val="5000"/>
                  </a:schemeClr>
                </a:solidFill>
              </a:defRPr>
            </a:lvl4pPr>
            <a:lvl5pPr marL="2001838" indent="-173038">
              <a:lnSpc>
                <a:spcPts val="2600"/>
              </a:lnSpc>
              <a:buFont typeface="Arial" pitchFamily="34" charset="0"/>
              <a:buChar char="•"/>
              <a:defRPr sz="1400">
                <a:solidFill>
                  <a:schemeClr val="tx1">
                    <a:lumMod val="95000"/>
                    <a:lumOff val="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3"/>
          </p:nvPr>
        </p:nvSpPr>
        <p:spPr>
          <a:xfrm>
            <a:off x="838200" y="593400"/>
            <a:ext cx="8251200" cy="457200"/>
          </a:xfrm>
        </p:spPr>
        <p:txBody>
          <a:bodyPr>
            <a:normAutofit/>
          </a:bodyPr>
          <a:lstStyle>
            <a:lvl1pPr>
              <a:buFont typeface="Arial" pitchFamily="34" charset="0"/>
              <a:buChar char="•"/>
              <a:defRPr sz="2400">
                <a:solidFill>
                  <a:schemeClr val="tx1">
                    <a:lumMod val="95000"/>
                    <a:lumOff val="5000"/>
                  </a:schemeClr>
                </a:solidFill>
              </a:defRPr>
            </a:lvl1pPr>
          </a:lstStyle>
          <a:p>
            <a:pPr lvl="0"/>
            <a:r>
              <a:rPr lang="en-US" smtClean="0"/>
              <a:t>Click to edit Master text styles</a:t>
            </a:r>
          </a:p>
        </p:txBody>
      </p:sp>
      <p:sp>
        <p:nvSpPr>
          <p:cNvPr id="10" name="Footer Placeholder 4"/>
          <p:cNvSpPr>
            <a:spLocks noGrp="1"/>
          </p:cNvSpPr>
          <p:nvPr>
            <p:ph type="ftr" sz="quarter" idx="3"/>
          </p:nvPr>
        </p:nvSpPr>
        <p:spPr>
          <a:xfrm>
            <a:off x="5257800" y="6272837"/>
            <a:ext cx="2895600" cy="365125"/>
          </a:xfrm>
          <a:prstGeom prst="rect">
            <a:avLst/>
          </a:prstGeom>
        </p:spPr>
        <p:txBody>
          <a:bodyPr/>
          <a:lstStyle>
            <a:lvl1pPr algn="r">
              <a:defRPr sz="900">
                <a:solidFill>
                  <a:schemeClr val="tx2"/>
                </a:solidFill>
                <a:latin typeface="Segoe UI" pitchFamily="34" charset="0"/>
                <a:cs typeface="Segoe UI" pitchFamily="34" charset="0"/>
              </a:defRPr>
            </a:lvl1pPr>
          </a:lstStyle>
          <a:p>
            <a:endParaRPr lang="en-US"/>
          </a:p>
        </p:txBody>
      </p:sp>
      <p:sp>
        <p:nvSpPr>
          <p:cNvPr id="12" name="Slide Number Placeholder 5"/>
          <p:cNvSpPr>
            <a:spLocks noGrp="1"/>
          </p:cNvSpPr>
          <p:nvPr>
            <p:ph type="sldNum" sz="quarter" idx="4"/>
          </p:nvPr>
        </p:nvSpPr>
        <p:spPr>
          <a:xfrm>
            <a:off x="76200" y="6638075"/>
            <a:ext cx="2133600" cy="365125"/>
          </a:xfrm>
          <a:prstGeom prst="rect">
            <a:avLst/>
          </a:prstGeom>
        </p:spPr>
        <p:txBody>
          <a:bodyPr/>
          <a:lstStyle>
            <a:lvl1pPr algn="l">
              <a:defRPr sz="1200" b="1">
                <a:solidFill>
                  <a:schemeClr val="tx2"/>
                </a:solidFill>
                <a:latin typeface="Segoe UI" pitchFamily="34" charset="0"/>
                <a:cs typeface="Segoe UI" pitchFamily="34" charset="0"/>
              </a:defRPr>
            </a:lvl1pPr>
          </a:lstStyle>
          <a:p>
            <a:fld id="{5918275D-55C0-4231-AE43-EA63EDE9550E}" type="slidenum">
              <a:rPr lang="en-US" smtClean="0"/>
              <a:pPr/>
              <a:t>‹#›</a:t>
            </a:fld>
            <a:endParaRPr lang="en-US"/>
          </a:p>
        </p:txBody>
      </p:sp>
      <p:sp>
        <p:nvSpPr>
          <p:cNvPr id="16" name="Title 15"/>
          <p:cNvSpPr>
            <a:spLocks noGrp="1"/>
          </p:cNvSpPr>
          <p:nvPr>
            <p:ph type="title"/>
          </p:nvPr>
        </p:nvSpPr>
        <p:spPr>
          <a:xfrm>
            <a:off x="609600" y="76200"/>
            <a:ext cx="8229600" cy="639763"/>
          </a:xfrm>
        </p:spPr>
        <p:txBody>
          <a:bodyPr/>
          <a:lstStyle>
            <a:lvl1pPr>
              <a:buFont typeface="Arial" pitchFamily="34" charset="0"/>
              <a:buChar char="•"/>
              <a:defRPr>
                <a:solidFill>
                  <a:schemeClr val="tx1">
                    <a:lumMod val="95000"/>
                    <a:lumOff val="5000"/>
                  </a:schemeClr>
                </a:solidFill>
              </a:defRPr>
            </a:lvl1pPr>
          </a:lstStyle>
          <a:p>
            <a:r>
              <a:rPr lang="en-US" smtClean="0"/>
              <a:t>Click to edit Master title style</a:t>
            </a:r>
            <a:endParaRPr 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1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798635"/>
            <a:ext cx="8305800" cy="4525965"/>
          </a:xfrm>
        </p:spPr>
        <p:txBody>
          <a:bodyPr/>
          <a:lstStyle>
            <a:lvl1pPr marL="173038" indent="-173038">
              <a:lnSpc>
                <a:spcPts val="2600"/>
              </a:lnSpc>
              <a:buFont typeface="Arial" pitchFamily="34" charset="0"/>
              <a:buChar char="•"/>
              <a:defRPr sz="2400" b="0">
                <a:solidFill>
                  <a:schemeClr val="tx1">
                    <a:lumMod val="95000"/>
                    <a:lumOff val="5000"/>
                  </a:schemeClr>
                </a:solidFill>
              </a:defRPr>
            </a:lvl1pPr>
            <a:lvl2pPr marL="684213" indent="-227013">
              <a:lnSpc>
                <a:spcPts val="2600"/>
              </a:lnSpc>
              <a:buFont typeface="Arial" pitchFamily="34" charset="0"/>
              <a:buChar char="•"/>
              <a:defRPr sz="2000">
                <a:solidFill>
                  <a:schemeClr val="tx1">
                    <a:lumMod val="95000"/>
                    <a:lumOff val="5000"/>
                  </a:schemeClr>
                </a:solidFill>
              </a:defRPr>
            </a:lvl2pPr>
            <a:lvl3pPr marL="1087438" indent="-173038">
              <a:lnSpc>
                <a:spcPts val="2600"/>
              </a:lnSpc>
              <a:buFont typeface="Arial" pitchFamily="34" charset="0"/>
              <a:buChar char="•"/>
              <a:defRPr sz="1800">
                <a:solidFill>
                  <a:schemeClr val="tx1">
                    <a:lumMod val="95000"/>
                    <a:lumOff val="5000"/>
                  </a:schemeClr>
                </a:solidFill>
              </a:defRPr>
            </a:lvl3pPr>
            <a:lvl4pPr marL="1541463" indent="-169863">
              <a:lnSpc>
                <a:spcPts val="2600"/>
              </a:lnSpc>
              <a:buFont typeface="Arial" pitchFamily="34" charset="0"/>
              <a:buChar char="•"/>
              <a:defRPr sz="1600">
                <a:solidFill>
                  <a:schemeClr val="tx1">
                    <a:lumMod val="95000"/>
                    <a:lumOff val="5000"/>
                  </a:schemeClr>
                </a:solidFill>
              </a:defRPr>
            </a:lvl4pPr>
            <a:lvl5pPr marL="2001838" indent="-173038">
              <a:lnSpc>
                <a:spcPts val="2600"/>
              </a:lnSpc>
              <a:buFont typeface="Arial" pitchFamily="34" charset="0"/>
              <a:buChar char="•"/>
              <a:defRPr sz="1400">
                <a:solidFill>
                  <a:schemeClr val="tx1">
                    <a:lumMod val="95000"/>
                    <a:lumOff val="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3"/>
          </p:nvPr>
        </p:nvSpPr>
        <p:spPr>
          <a:xfrm>
            <a:off x="838200" y="593400"/>
            <a:ext cx="8251200" cy="457200"/>
          </a:xfrm>
        </p:spPr>
        <p:txBody>
          <a:bodyPr>
            <a:normAutofit/>
          </a:bodyPr>
          <a:lstStyle>
            <a:lvl1pPr>
              <a:buFont typeface="Arial" pitchFamily="34" charset="0"/>
              <a:buChar char="•"/>
              <a:defRPr sz="2400">
                <a:solidFill>
                  <a:schemeClr val="tx1">
                    <a:lumMod val="95000"/>
                    <a:lumOff val="5000"/>
                  </a:schemeClr>
                </a:solidFill>
              </a:defRPr>
            </a:lvl1pPr>
          </a:lstStyle>
          <a:p>
            <a:pPr lvl="0"/>
            <a:r>
              <a:rPr lang="en-US" smtClean="0"/>
              <a:t>Click to edit Master text styles</a:t>
            </a:r>
          </a:p>
        </p:txBody>
      </p:sp>
      <p:sp>
        <p:nvSpPr>
          <p:cNvPr id="10" name="Footer Placeholder 4"/>
          <p:cNvSpPr>
            <a:spLocks noGrp="1"/>
          </p:cNvSpPr>
          <p:nvPr>
            <p:ph type="ftr" sz="quarter" idx="3"/>
          </p:nvPr>
        </p:nvSpPr>
        <p:spPr>
          <a:xfrm>
            <a:off x="5257800" y="6272837"/>
            <a:ext cx="2895600" cy="365125"/>
          </a:xfrm>
          <a:prstGeom prst="rect">
            <a:avLst/>
          </a:prstGeom>
        </p:spPr>
        <p:txBody>
          <a:bodyPr/>
          <a:lstStyle>
            <a:lvl1pPr algn="r">
              <a:defRPr sz="900">
                <a:solidFill>
                  <a:schemeClr val="tx2"/>
                </a:solidFill>
                <a:latin typeface="Segoe UI" pitchFamily="34" charset="0"/>
                <a:cs typeface="Segoe UI" pitchFamily="34" charset="0"/>
              </a:defRPr>
            </a:lvl1pPr>
          </a:lstStyle>
          <a:p>
            <a:endParaRPr lang="en-US"/>
          </a:p>
        </p:txBody>
      </p:sp>
      <p:sp>
        <p:nvSpPr>
          <p:cNvPr id="12" name="Slide Number Placeholder 5"/>
          <p:cNvSpPr>
            <a:spLocks noGrp="1"/>
          </p:cNvSpPr>
          <p:nvPr>
            <p:ph type="sldNum" sz="quarter" idx="4"/>
          </p:nvPr>
        </p:nvSpPr>
        <p:spPr>
          <a:xfrm>
            <a:off x="76200" y="6638075"/>
            <a:ext cx="2133600" cy="365125"/>
          </a:xfrm>
          <a:prstGeom prst="rect">
            <a:avLst/>
          </a:prstGeom>
        </p:spPr>
        <p:txBody>
          <a:bodyPr/>
          <a:lstStyle>
            <a:lvl1pPr algn="l">
              <a:defRPr sz="1200" b="1">
                <a:solidFill>
                  <a:schemeClr val="tx2"/>
                </a:solidFill>
                <a:latin typeface="Segoe UI" pitchFamily="34" charset="0"/>
                <a:cs typeface="Segoe UI" pitchFamily="34" charset="0"/>
              </a:defRPr>
            </a:lvl1pPr>
          </a:lstStyle>
          <a:p>
            <a:fld id="{5918275D-55C0-4231-AE43-EA63EDE9550E}" type="slidenum">
              <a:rPr lang="en-US" smtClean="0"/>
              <a:pPr/>
              <a:t>‹#›</a:t>
            </a:fld>
            <a:endParaRPr lang="en-US"/>
          </a:p>
        </p:txBody>
      </p:sp>
      <p:sp>
        <p:nvSpPr>
          <p:cNvPr id="16" name="Title 15"/>
          <p:cNvSpPr>
            <a:spLocks noGrp="1"/>
          </p:cNvSpPr>
          <p:nvPr>
            <p:ph type="title"/>
          </p:nvPr>
        </p:nvSpPr>
        <p:spPr>
          <a:xfrm>
            <a:off x="609600" y="76200"/>
            <a:ext cx="8229600" cy="639763"/>
          </a:xfrm>
        </p:spPr>
        <p:txBody>
          <a:bodyPr/>
          <a:lstStyle>
            <a:lvl1pPr>
              <a:buFont typeface="Arial" pitchFamily="34" charset="0"/>
              <a:buChar char="•"/>
              <a:defRPr>
                <a:solidFill>
                  <a:schemeClr val="tx1">
                    <a:lumMod val="95000"/>
                    <a:lumOff val="5000"/>
                  </a:schemeClr>
                </a:solidFill>
              </a:defRPr>
            </a:lvl1pPr>
          </a:lstStyle>
          <a:p>
            <a:r>
              <a:rPr lang="en-US" smtClean="0"/>
              <a:t>Click to edit Master title style</a:t>
            </a:r>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1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798635"/>
            <a:ext cx="8305800" cy="4525965"/>
          </a:xfrm>
        </p:spPr>
        <p:txBody>
          <a:bodyPr/>
          <a:lstStyle>
            <a:lvl1pPr marL="173038" indent="-173038">
              <a:lnSpc>
                <a:spcPts val="2600"/>
              </a:lnSpc>
              <a:buFont typeface="Arial" pitchFamily="34" charset="0"/>
              <a:buChar char="•"/>
              <a:defRPr sz="2400" b="0">
                <a:solidFill>
                  <a:schemeClr val="tx1">
                    <a:lumMod val="95000"/>
                    <a:lumOff val="5000"/>
                  </a:schemeClr>
                </a:solidFill>
              </a:defRPr>
            </a:lvl1pPr>
            <a:lvl2pPr marL="684213" indent="-227013">
              <a:lnSpc>
                <a:spcPts val="2600"/>
              </a:lnSpc>
              <a:buFont typeface="Arial" pitchFamily="34" charset="0"/>
              <a:buChar char="•"/>
              <a:defRPr sz="2000">
                <a:solidFill>
                  <a:schemeClr val="tx1">
                    <a:lumMod val="95000"/>
                    <a:lumOff val="5000"/>
                  </a:schemeClr>
                </a:solidFill>
              </a:defRPr>
            </a:lvl2pPr>
            <a:lvl3pPr marL="1087438" indent="-173038">
              <a:lnSpc>
                <a:spcPts val="2600"/>
              </a:lnSpc>
              <a:buFont typeface="Arial" pitchFamily="34" charset="0"/>
              <a:buChar char="•"/>
              <a:defRPr sz="1800">
                <a:solidFill>
                  <a:schemeClr val="tx1">
                    <a:lumMod val="95000"/>
                    <a:lumOff val="5000"/>
                  </a:schemeClr>
                </a:solidFill>
              </a:defRPr>
            </a:lvl3pPr>
            <a:lvl4pPr marL="1541463" indent="-169863">
              <a:lnSpc>
                <a:spcPts val="2600"/>
              </a:lnSpc>
              <a:buFont typeface="Arial" pitchFamily="34" charset="0"/>
              <a:buChar char="•"/>
              <a:defRPr sz="1600">
                <a:solidFill>
                  <a:schemeClr val="tx1">
                    <a:lumMod val="95000"/>
                    <a:lumOff val="5000"/>
                  </a:schemeClr>
                </a:solidFill>
              </a:defRPr>
            </a:lvl4pPr>
            <a:lvl5pPr marL="2001838" indent="-173038">
              <a:lnSpc>
                <a:spcPts val="2600"/>
              </a:lnSpc>
              <a:buFont typeface="Arial" pitchFamily="34" charset="0"/>
              <a:buChar char="•"/>
              <a:defRPr sz="1400">
                <a:solidFill>
                  <a:schemeClr val="tx1">
                    <a:lumMod val="95000"/>
                    <a:lumOff val="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3"/>
          </p:nvPr>
        </p:nvSpPr>
        <p:spPr>
          <a:xfrm>
            <a:off x="838200" y="593400"/>
            <a:ext cx="8251200" cy="457200"/>
          </a:xfrm>
        </p:spPr>
        <p:txBody>
          <a:bodyPr>
            <a:normAutofit/>
          </a:bodyPr>
          <a:lstStyle>
            <a:lvl1pPr>
              <a:buFont typeface="Arial" pitchFamily="34" charset="0"/>
              <a:buChar char="•"/>
              <a:defRPr sz="2400">
                <a:solidFill>
                  <a:schemeClr val="tx1">
                    <a:lumMod val="95000"/>
                    <a:lumOff val="5000"/>
                  </a:schemeClr>
                </a:solidFill>
              </a:defRPr>
            </a:lvl1pPr>
          </a:lstStyle>
          <a:p>
            <a:pPr lvl="0"/>
            <a:r>
              <a:rPr lang="en-US" smtClean="0"/>
              <a:t>Click to edit Master text styles</a:t>
            </a:r>
          </a:p>
        </p:txBody>
      </p:sp>
      <p:sp>
        <p:nvSpPr>
          <p:cNvPr id="10" name="Footer Placeholder 4"/>
          <p:cNvSpPr>
            <a:spLocks noGrp="1"/>
          </p:cNvSpPr>
          <p:nvPr>
            <p:ph type="ftr" sz="quarter" idx="3"/>
          </p:nvPr>
        </p:nvSpPr>
        <p:spPr>
          <a:xfrm>
            <a:off x="5257800" y="6272837"/>
            <a:ext cx="2895600" cy="365125"/>
          </a:xfrm>
          <a:prstGeom prst="rect">
            <a:avLst/>
          </a:prstGeom>
        </p:spPr>
        <p:txBody>
          <a:bodyPr/>
          <a:lstStyle>
            <a:lvl1pPr algn="r">
              <a:defRPr sz="900">
                <a:solidFill>
                  <a:schemeClr val="tx2"/>
                </a:solidFill>
                <a:latin typeface="Segoe UI" pitchFamily="34" charset="0"/>
                <a:cs typeface="Segoe UI" pitchFamily="34" charset="0"/>
              </a:defRPr>
            </a:lvl1pPr>
          </a:lstStyle>
          <a:p>
            <a:endParaRPr lang="en-US"/>
          </a:p>
        </p:txBody>
      </p:sp>
      <p:sp>
        <p:nvSpPr>
          <p:cNvPr id="12" name="Slide Number Placeholder 5"/>
          <p:cNvSpPr>
            <a:spLocks noGrp="1"/>
          </p:cNvSpPr>
          <p:nvPr>
            <p:ph type="sldNum" sz="quarter" idx="4"/>
          </p:nvPr>
        </p:nvSpPr>
        <p:spPr>
          <a:xfrm>
            <a:off x="76200" y="6638075"/>
            <a:ext cx="2133600" cy="365125"/>
          </a:xfrm>
          <a:prstGeom prst="rect">
            <a:avLst/>
          </a:prstGeom>
        </p:spPr>
        <p:txBody>
          <a:bodyPr/>
          <a:lstStyle>
            <a:lvl1pPr algn="l">
              <a:defRPr sz="1200" b="1">
                <a:solidFill>
                  <a:schemeClr val="tx2"/>
                </a:solidFill>
                <a:latin typeface="Segoe UI" pitchFamily="34" charset="0"/>
                <a:cs typeface="Segoe UI" pitchFamily="34" charset="0"/>
              </a:defRPr>
            </a:lvl1pPr>
          </a:lstStyle>
          <a:p>
            <a:fld id="{5918275D-55C0-4231-AE43-EA63EDE9550E}" type="slidenum">
              <a:rPr lang="en-US" smtClean="0"/>
              <a:pPr/>
              <a:t>‹#›</a:t>
            </a:fld>
            <a:endParaRPr lang="en-US"/>
          </a:p>
        </p:txBody>
      </p:sp>
      <p:sp>
        <p:nvSpPr>
          <p:cNvPr id="16" name="Title 15"/>
          <p:cNvSpPr>
            <a:spLocks noGrp="1"/>
          </p:cNvSpPr>
          <p:nvPr>
            <p:ph type="title"/>
          </p:nvPr>
        </p:nvSpPr>
        <p:spPr>
          <a:xfrm>
            <a:off x="609600" y="76200"/>
            <a:ext cx="8229600" cy="639763"/>
          </a:xfrm>
        </p:spPr>
        <p:txBody>
          <a:bodyPr/>
          <a:lstStyle>
            <a:lvl1pPr>
              <a:buFont typeface="Arial" pitchFamily="34" charset="0"/>
              <a:buChar char="•"/>
              <a:defRPr>
                <a:solidFill>
                  <a:schemeClr val="tx1">
                    <a:lumMod val="95000"/>
                    <a:lumOff val="5000"/>
                  </a:schemeClr>
                </a:solidFill>
              </a:defRPr>
            </a:lvl1pPr>
          </a:lstStyle>
          <a:p>
            <a:r>
              <a:rPr lang="en-US" smtClean="0"/>
              <a:t>Click to edit Master title style</a:t>
            </a:r>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1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798635"/>
            <a:ext cx="8305800" cy="4525965"/>
          </a:xfrm>
        </p:spPr>
        <p:txBody>
          <a:bodyPr/>
          <a:lstStyle>
            <a:lvl1pPr marL="173038" indent="-173038">
              <a:lnSpc>
                <a:spcPts val="2600"/>
              </a:lnSpc>
              <a:buFont typeface="Arial" pitchFamily="34" charset="0"/>
              <a:buChar char="•"/>
              <a:defRPr sz="2400" b="0">
                <a:solidFill>
                  <a:schemeClr val="tx1">
                    <a:lumMod val="95000"/>
                    <a:lumOff val="5000"/>
                  </a:schemeClr>
                </a:solidFill>
              </a:defRPr>
            </a:lvl1pPr>
            <a:lvl2pPr marL="684213" indent="-227013">
              <a:lnSpc>
                <a:spcPts val="2600"/>
              </a:lnSpc>
              <a:buFont typeface="Arial" pitchFamily="34" charset="0"/>
              <a:buChar char="•"/>
              <a:defRPr sz="2000">
                <a:solidFill>
                  <a:schemeClr val="tx1">
                    <a:lumMod val="95000"/>
                    <a:lumOff val="5000"/>
                  </a:schemeClr>
                </a:solidFill>
              </a:defRPr>
            </a:lvl2pPr>
            <a:lvl3pPr marL="1087438" indent="-173038">
              <a:lnSpc>
                <a:spcPts val="2600"/>
              </a:lnSpc>
              <a:buFont typeface="Arial" pitchFamily="34" charset="0"/>
              <a:buChar char="•"/>
              <a:defRPr sz="1800">
                <a:solidFill>
                  <a:schemeClr val="tx1">
                    <a:lumMod val="95000"/>
                    <a:lumOff val="5000"/>
                  </a:schemeClr>
                </a:solidFill>
              </a:defRPr>
            </a:lvl3pPr>
            <a:lvl4pPr marL="1541463" indent="-169863">
              <a:lnSpc>
                <a:spcPts val="2600"/>
              </a:lnSpc>
              <a:buFont typeface="Arial" pitchFamily="34" charset="0"/>
              <a:buChar char="•"/>
              <a:defRPr sz="1600">
                <a:solidFill>
                  <a:schemeClr val="tx1">
                    <a:lumMod val="95000"/>
                    <a:lumOff val="5000"/>
                  </a:schemeClr>
                </a:solidFill>
              </a:defRPr>
            </a:lvl4pPr>
            <a:lvl5pPr marL="2001838" indent="-173038">
              <a:lnSpc>
                <a:spcPts val="2600"/>
              </a:lnSpc>
              <a:buFont typeface="Arial" pitchFamily="34" charset="0"/>
              <a:buChar char="•"/>
              <a:defRPr sz="1400">
                <a:solidFill>
                  <a:schemeClr val="tx1">
                    <a:lumMod val="95000"/>
                    <a:lumOff val="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3"/>
          </p:nvPr>
        </p:nvSpPr>
        <p:spPr>
          <a:xfrm>
            <a:off x="838200" y="593400"/>
            <a:ext cx="8251200" cy="457200"/>
          </a:xfrm>
        </p:spPr>
        <p:txBody>
          <a:bodyPr>
            <a:normAutofit/>
          </a:bodyPr>
          <a:lstStyle>
            <a:lvl1pPr>
              <a:buFont typeface="Arial" pitchFamily="34" charset="0"/>
              <a:buChar char="•"/>
              <a:defRPr sz="2400">
                <a:solidFill>
                  <a:schemeClr val="tx1">
                    <a:lumMod val="95000"/>
                    <a:lumOff val="5000"/>
                  </a:schemeClr>
                </a:solidFill>
              </a:defRPr>
            </a:lvl1pPr>
          </a:lstStyle>
          <a:p>
            <a:pPr lvl="0"/>
            <a:r>
              <a:rPr lang="en-US" smtClean="0"/>
              <a:t>Click to edit Master text styles</a:t>
            </a:r>
          </a:p>
        </p:txBody>
      </p:sp>
      <p:sp>
        <p:nvSpPr>
          <p:cNvPr id="10" name="Footer Placeholder 4"/>
          <p:cNvSpPr>
            <a:spLocks noGrp="1"/>
          </p:cNvSpPr>
          <p:nvPr>
            <p:ph type="ftr" sz="quarter" idx="3"/>
          </p:nvPr>
        </p:nvSpPr>
        <p:spPr>
          <a:xfrm>
            <a:off x="5257800" y="6272837"/>
            <a:ext cx="2895600" cy="365125"/>
          </a:xfrm>
          <a:prstGeom prst="rect">
            <a:avLst/>
          </a:prstGeom>
        </p:spPr>
        <p:txBody>
          <a:bodyPr/>
          <a:lstStyle>
            <a:lvl1pPr algn="r">
              <a:defRPr sz="900">
                <a:solidFill>
                  <a:schemeClr val="tx2"/>
                </a:solidFill>
                <a:latin typeface="Segoe UI" pitchFamily="34" charset="0"/>
                <a:cs typeface="Segoe UI" pitchFamily="34" charset="0"/>
              </a:defRPr>
            </a:lvl1pPr>
          </a:lstStyle>
          <a:p>
            <a:endParaRPr lang="en-US"/>
          </a:p>
        </p:txBody>
      </p:sp>
      <p:sp>
        <p:nvSpPr>
          <p:cNvPr id="12" name="Slide Number Placeholder 5"/>
          <p:cNvSpPr>
            <a:spLocks noGrp="1"/>
          </p:cNvSpPr>
          <p:nvPr>
            <p:ph type="sldNum" sz="quarter" idx="4"/>
          </p:nvPr>
        </p:nvSpPr>
        <p:spPr>
          <a:xfrm>
            <a:off x="76200" y="6638075"/>
            <a:ext cx="2133600" cy="365125"/>
          </a:xfrm>
          <a:prstGeom prst="rect">
            <a:avLst/>
          </a:prstGeom>
        </p:spPr>
        <p:txBody>
          <a:bodyPr/>
          <a:lstStyle>
            <a:lvl1pPr algn="l">
              <a:defRPr sz="1200" b="1">
                <a:solidFill>
                  <a:schemeClr val="tx2"/>
                </a:solidFill>
                <a:latin typeface="Segoe UI" pitchFamily="34" charset="0"/>
                <a:cs typeface="Segoe UI" pitchFamily="34" charset="0"/>
              </a:defRPr>
            </a:lvl1pPr>
          </a:lstStyle>
          <a:p>
            <a:fld id="{5918275D-55C0-4231-AE43-EA63EDE9550E}" type="slidenum">
              <a:rPr lang="en-US" smtClean="0"/>
              <a:pPr/>
              <a:t>‹#›</a:t>
            </a:fld>
            <a:endParaRPr lang="en-US"/>
          </a:p>
        </p:txBody>
      </p:sp>
      <p:sp>
        <p:nvSpPr>
          <p:cNvPr id="16" name="Title 15"/>
          <p:cNvSpPr>
            <a:spLocks noGrp="1"/>
          </p:cNvSpPr>
          <p:nvPr>
            <p:ph type="title"/>
          </p:nvPr>
        </p:nvSpPr>
        <p:spPr>
          <a:xfrm>
            <a:off x="609600" y="76200"/>
            <a:ext cx="8229600" cy="639763"/>
          </a:xfrm>
        </p:spPr>
        <p:txBody>
          <a:bodyPr/>
          <a:lstStyle>
            <a:lvl1pPr>
              <a:buFont typeface="Arial" pitchFamily="34" charset="0"/>
              <a:buChar char="•"/>
              <a:defRPr>
                <a:solidFill>
                  <a:schemeClr val="tx1">
                    <a:lumMod val="95000"/>
                    <a:lumOff val="5000"/>
                  </a:schemeClr>
                </a:solidFill>
              </a:defRPr>
            </a:lvl1pPr>
          </a:lstStyle>
          <a:p>
            <a:r>
              <a:rPr lang="en-US" smtClean="0"/>
              <a:t>Click to edit Master title style</a:t>
            </a:r>
            <a:endParaRPr 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1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798635"/>
            <a:ext cx="8305800" cy="4525965"/>
          </a:xfrm>
        </p:spPr>
        <p:txBody>
          <a:bodyPr/>
          <a:lstStyle>
            <a:lvl1pPr marL="173038" indent="-173038">
              <a:lnSpc>
                <a:spcPts val="2600"/>
              </a:lnSpc>
              <a:buFont typeface="Arial" pitchFamily="34" charset="0"/>
              <a:buChar char="•"/>
              <a:defRPr sz="2400" b="0">
                <a:solidFill>
                  <a:schemeClr val="tx1">
                    <a:lumMod val="95000"/>
                    <a:lumOff val="5000"/>
                  </a:schemeClr>
                </a:solidFill>
              </a:defRPr>
            </a:lvl1pPr>
            <a:lvl2pPr marL="684213" indent="-227013">
              <a:lnSpc>
                <a:spcPts val="2600"/>
              </a:lnSpc>
              <a:buFont typeface="Arial" pitchFamily="34" charset="0"/>
              <a:buChar char="•"/>
              <a:defRPr sz="2000">
                <a:solidFill>
                  <a:schemeClr val="tx1">
                    <a:lumMod val="95000"/>
                    <a:lumOff val="5000"/>
                  </a:schemeClr>
                </a:solidFill>
              </a:defRPr>
            </a:lvl2pPr>
            <a:lvl3pPr marL="1087438" indent="-173038">
              <a:lnSpc>
                <a:spcPts val="2600"/>
              </a:lnSpc>
              <a:buFont typeface="Arial" pitchFamily="34" charset="0"/>
              <a:buChar char="•"/>
              <a:defRPr sz="1800">
                <a:solidFill>
                  <a:schemeClr val="tx1">
                    <a:lumMod val="95000"/>
                    <a:lumOff val="5000"/>
                  </a:schemeClr>
                </a:solidFill>
              </a:defRPr>
            </a:lvl3pPr>
            <a:lvl4pPr marL="1541463" indent="-169863">
              <a:lnSpc>
                <a:spcPts val="2600"/>
              </a:lnSpc>
              <a:buFont typeface="Arial" pitchFamily="34" charset="0"/>
              <a:buChar char="•"/>
              <a:defRPr sz="1600">
                <a:solidFill>
                  <a:schemeClr val="tx1">
                    <a:lumMod val="95000"/>
                    <a:lumOff val="5000"/>
                  </a:schemeClr>
                </a:solidFill>
              </a:defRPr>
            </a:lvl4pPr>
            <a:lvl5pPr marL="2001838" indent="-173038">
              <a:lnSpc>
                <a:spcPts val="2600"/>
              </a:lnSpc>
              <a:buFont typeface="Arial" pitchFamily="34" charset="0"/>
              <a:buChar char="•"/>
              <a:defRPr sz="1400">
                <a:solidFill>
                  <a:schemeClr val="tx1">
                    <a:lumMod val="95000"/>
                    <a:lumOff val="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3"/>
          </p:nvPr>
        </p:nvSpPr>
        <p:spPr>
          <a:xfrm>
            <a:off x="838200" y="593400"/>
            <a:ext cx="8251200" cy="457200"/>
          </a:xfrm>
        </p:spPr>
        <p:txBody>
          <a:bodyPr>
            <a:normAutofit/>
          </a:bodyPr>
          <a:lstStyle>
            <a:lvl1pPr>
              <a:buFont typeface="Arial" pitchFamily="34" charset="0"/>
              <a:buChar char="•"/>
              <a:defRPr sz="2400">
                <a:solidFill>
                  <a:schemeClr val="tx1">
                    <a:lumMod val="95000"/>
                    <a:lumOff val="5000"/>
                  </a:schemeClr>
                </a:solidFill>
              </a:defRPr>
            </a:lvl1pPr>
          </a:lstStyle>
          <a:p>
            <a:pPr lvl="0"/>
            <a:r>
              <a:rPr lang="en-US" smtClean="0"/>
              <a:t>Click to edit Master text styles</a:t>
            </a:r>
          </a:p>
        </p:txBody>
      </p:sp>
      <p:sp>
        <p:nvSpPr>
          <p:cNvPr id="10" name="Footer Placeholder 4"/>
          <p:cNvSpPr>
            <a:spLocks noGrp="1"/>
          </p:cNvSpPr>
          <p:nvPr>
            <p:ph type="ftr" sz="quarter" idx="3"/>
          </p:nvPr>
        </p:nvSpPr>
        <p:spPr>
          <a:xfrm>
            <a:off x="5257800" y="6272837"/>
            <a:ext cx="2895600" cy="365125"/>
          </a:xfrm>
          <a:prstGeom prst="rect">
            <a:avLst/>
          </a:prstGeom>
        </p:spPr>
        <p:txBody>
          <a:bodyPr/>
          <a:lstStyle>
            <a:lvl1pPr algn="r">
              <a:defRPr sz="900">
                <a:solidFill>
                  <a:schemeClr val="tx2"/>
                </a:solidFill>
                <a:latin typeface="Segoe UI" pitchFamily="34" charset="0"/>
                <a:cs typeface="Segoe UI" pitchFamily="34" charset="0"/>
              </a:defRPr>
            </a:lvl1pPr>
          </a:lstStyle>
          <a:p>
            <a:endParaRPr lang="en-US"/>
          </a:p>
        </p:txBody>
      </p:sp>
      <p:sp>
        <p:nvSpPr>
          <p:cNvPr id="12" name="Slide Number Placeholder 5"/>
          <p:cNvSpPr>
            <a:spLocks noGrp="1"/>
          </p:cNvSpPr>
          <p:nvPr>
            <p:ph type="sldNum" sz="quarter" idx="4"/>
          </p:nvPr>
        </p:nvSpPr>
        <p:spPr>
          <a:xfrm>
            <a:off x="76200" y="6638075"/>
            <a:ext cx="2133600" cy="365125"/>
          </a:xfrm>
          <a:prstGeom prst="rect">
            <a:avLst/>
          </a:prstGeom>
        </p:spPr>
        <p:txBody>
          <a:bodyPr/>
          <a:lstStyle>
            <a:lvl1pPr algn="l">
              <a:defRPr sz="1200" b="1">
                <a:solidFill>
                  <a:schemeClr val="tx2"/>
                </a:solidFill>
                <a:latin typeface="Segoe UI" pitchFamily="34" charset="0"/>
                <a:cs typeface="Segoe UI" pitchFamily="34" charset="0"/>
              </a:defRPr>
            </a:lvl1pPr>
          </a:lstStyle>
          <a:p>
            <a:fld id="{5918275D-55C0-4231-AE43-EA63EDE9550E}" type="slidenum">
              <a:rPr lang="en-US" smtClean="0"/>
              <a:pPr/>
              <a:t>‹#›</a:t>
            </a:fld>
            <a:endParaRPr lang="en-US"/>
          </a:p>
        </p:txBody>
      </p:sp>
      <p:sp>
        <p:nvSpPr>
          <p:cNvPr id="16" name="Title 15"/>
          <p:cNvSpPr>
            <a:spLocks noGrp="1"/>
          </p:cNvSpPr>
          <p:nvPr>
            <p:ph type="title"/>
          </p:nvPr>
        </p:nvSpPr>
        <p:spPr>
          <a:xfrm>
            <a:off x="609600" y="76200"/>
            <a:ext cx="8229600" cy="639763"/>
          </a:xfrm>
        </p:spPr>
        <p:txBody>
          <a:bodyPr/>
          <a:lstStyle>
            <a:lvl1pPr>
              <a:buFont typeface="Arial" pitchFamily="34" charset="0"/>
              <a:buChar char="•"/>
              <a:defRPr>
                <a:solidFill>
                  <a:schemeClr val="tx1">
                    <a:lumMod val="95000"/>
                    <a:lumOff val="5000"/>
                  </a:schemeClr>
                </a:solidFill>
              </a:defRPr>
            </a:lvl1pPr>
          </a:lstStyle>
          <a:p>
            <a:r>
              <a:rPr lang="en-US" smtClean="0"/>
              <a:t>Click to edit Master title style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Agenda/Summary">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a:p>
        </p:txBody>
      </p:sp>
      <p:sp>
        <p:nvSpPr>
          <p:cNvPr id="4" name="Slide Number Placeholder 3"/>
          <p:cNvSpPr>
            <a:spLocks noGrp="1"/>
          </p:cNvSpPr>
          <p:nvPr>
            <p:ph type="sldNum" sz="quarter" idx="11"/>
          </p:nvPr>
        </p:nvSpPr>
        <p:spPr/>
        <p:txBody>
          <a:bodyPr/>
          <a:lstStyle/>
          <a:p>
            <a:fld id="{99021DAD-BF6A-4916-BD73-078374164D87}" type="slidenum">
              <a:rPr lang="en-US" smtClean="0"/>
              <a:pPr/>
              <a:t>‹#›</a:t>
            </a:fld>
            <a:endParaRPr lang="en-US"/>
          </a:p>
        </p:txBody>
      </p:sp>
      <p:sp>
        <p:nvSpPr>
          <p:cNvPr id="9" name="Text Placeholder 8"/>
          <p:cNvSpPr>
            <a:spLocks noGrp="1"/>
          </p:cNvSpPr>
          <p:nvPr>
            <p:ph type="body" sz="quarter" idx="15"/>
          </p:nvPr>
        </p:nvSpPr>
        <p:spPr>
          <a:xfrm>
            <a:off x="838200" y="2825400"/>
            <a:ext cx="6629400" cy="838200"/>
          </a:xfrm>
        </p:spPr>
        <p:txBody>
          <a:bodyPr>
            <a:normAutofit/>
          </a:bodyPr>
          <a:lstStyle>
            <a:lvl1pPr marL="57150" indent="0">
              <a:buFontTx/>
              <a:buNone/>
              <a:defRPr sz="1800" baseline="0"/>
            </a:lvl1pPr>
          </a:lstStyle>
          <a:p>
            <a:pPr lvl="0"/>
            <a:r>
              <a:rPr lang="en-US" smtClean="0"/>
              <a:t>Click to edit Master text styles</a:t>
            </a:r>
          </a:p>
        </p:txBody>
      </p:sp>
      <p:sp>
        <p:nvSpPr>
          <p:cNvPr id="7" name="Title 6"/>
          <p:cNvSpPr>
            <a:spLocks noGrp="1"/>
          </p:cNvSpPr>
          <p:nvPr>
            <p:ph type="title"/>
          </p:nvPr>
        </p:nvSpPr>
        <p:spPr>
          <a:xfrm>
            <a:off x="609600" y="76200"/>
            <a:ext cx="8229600" cy="639763"/>
          </a:xfrm>
        </p:spPr>
        <p:txBody>
          <a:bodyPr/>
          <a:lstStyle/>
          <a:p>
            <a:r>
              <a:rPr lang="en-US" smtClean="0"/>
              <a:t>Click to edit Master title style</a:t>
            </a:r>
            <a:endParaRPr lang="en-US" dirty="0"/>
          </a:p>
        </p:txBody>
      </p:sp>
      <p:sp>
        <p:nvSpPr>
          <p:cNvPr id="8" name="Text Placeholder 10"/>
          <p:cNvSpPr>
            <a:spLocks noGrp="1"/>
          </p:cNvSpPr>
          <p:nvPr>
            <p:ph type="body" sz="quarter" idx="13"/>
          </p:nvPr>
        </p:nvSpPr>
        <p:spPr>
          <a:xfrm>
            <a:off x="816600" y="593400"/>
            <a:ext cx="8251200" cy="457200"/>
          </a:xfrm>
        </p:spPr>
        <p:txBody>
          <a:bodyPr>
            <a:normAutofit/>
          </a:bodyPr>
          <a:lstStyle>
            <a:lvl1pPr>
              <a:buFontTx/>
              <a:buNone/>
              <a:defRPr sz="2400"/>
            </a:lvl1pPr>
          </a:lstStyle>
          <a:p>
            <a:pPr lvl="0"/>
            <a:r>
              <a:rPr lang="en-US" smtClean="0"/>
              <a:t>Click to edit Master text styles</a:t>
            </a:r>
          </a:p>
        </p:txBody>
      </p:sp>
      <p:sp>
        <p:nvSpPr>
          <p:cNvPr id="12" name="Text Placeholder 8"/>
          <p:cNvSpPr>
            <a:spLocks noGrp="1"/>
          </p:cNvSpPr>
          <p:nvPr>
            <p:ph type="body" sz="quarter" idx="16"/>
          </p:nvPr>
        </p:nvSpPr>
        <p:spPr>
          <a:xfrm>
            <a:off x="838200" y="1407000"/>
            <a:ext cx="6629400" cy="838200"/>
          </a:xfrm>
        </p:spPr>
        <p:txBody>
          <a:bodyPr>
            <a:normAutofit/>
          </a:bodyPr>
          <a:lstStyle>
            <a:lvl1pPr marL="57150" indent="0">
              <a:buFontTx/>
              <a:buNone/>
              <a:defRPr sz="1800" baseline="0"/>
            </a:lvl1pPr>
          </a:lstStyle>
          <a:p>
            <a:pPr lvl="0"/>
            <a:r>
              <a:rPr lang="en-US" smtClean="0"/>
              <a:t>Click to edit Master text styles</a:t>
            </a:r>
          </a:p>
        </p:txBody>
      </p:sp>
      <p:sp>
        <p:nvSpPr>
          <p:cNvPr id="14" name="Text Placeholder 8"/>
          <p:cNvSpPr>
            <a:spLocks noGrp="1"/>
          </p:cNvSpPr>
          <p:nvPr>
            <p:ph type="body" sz="quarter" idx="17"/>
          </p:nvPr>
        </p:nvSpPr>
        <p:spPr>
          <a:xfrm>
            <a:off x="838200" y="2116200"/>
            <a:ext cx="6629400" cy="838200"/>
          </a:xfrm>
        </p:spPr>
        <p:txBody>
          <a:bodyPr>
            <a:normAutofit/>
          </a:bodyPr>
          <a:lstStyle>
            <a:lvl1pPr marL="57150" indent="0">
              <a:buFontTx/>
              <a:buNone/>
              <a:defRPr sz="1800" baseline="0"/>
            </a:lvl1pPr>
          </a:lstStyle>
          <a:p>
            <a:pPr lvl="0"/>
            <a:r>
              <a:rPr lang="en-US" smtClean="0"/>
              <a:t>Click to edit Master text styles</a:t>
            </a:r>
          </a:p>
        </p:txBody>
      </p:sp>
      <p:sp>
        <p:nvSpPr>
          <p:cNvPr id="15" name="Text Placeholder 8"/>
          <p:cNvSpPr>
            <a:spLocks noGrp="1"/>
          </p:cNvSpPr>
          <p:nvPr>
            <p:ph type="body" sz="quarter" idx="18"/>
          </p:nvPr>
        </p:nvSpPr>
        <p:spPr>
          <a:xfrm>
            <a:off x="838200" y="3464400"/>
            <a:ext cx="6629400" cy="838200"/>
          </a:xfrm>
        </p:spPr>
        <p:txBody>
          <a:bodyPr>
            <a:normAutofit/>
          </a:bodyPr>
          <a:lstStyle>
            <a:lvl1pPr marL="57150" indent="0">
              <a:buFontTx/>
              <a:buNone/>
              <a:defRPr sz="1800" baseline="0"/>
            </a:lvl1pPr>
          </a:lstStyle>
          <a:p>
            <a:pPr lvl="0"/>
            <a:r>
              <a:rPr lang="en-US" smtClean="0"/>
              <a:t>Click to edit Master text styles</a:t>
            </a:r>
          </a:p>
        </p:txBody>
      </p:sp>
      <p:sp>
        <p:nvSpPr>
          <p:cNvPr id="16" name="Text Placeholder 8"/>
          <p:cNvSpPr>
            <a:spLocks noGrp="1"/>
          </p:cNvSpPr>
          <p:nvPr>
            <p:ph type="body" sz="quarter" idx="19"/>
          </p:nvPr>
        </p:nvSpPr>
        <p:spPr>
          <a:xfrm>
            <a:off x="838200" y="4173600"/>
            <a:ext cx="6629400" cy="838200"/>
          </a:xfrm>
        </p:spPr>
        <p:txBody>
          <a:bodyPr>
            <a:normAutofit/>
          </a:bodyPr>
          <a:lstStyle>
            <a:lvl1pPr marL="57150" indent="0">
              <a:buFontTx/>
              <a:buNone/>
              <a:defRPr sz="1800" baseline="0"/>
            </a:lvl1pPr>
          </a:lstStyle>
          <a:p>
            <a:pPr lvl="0"/>
            <a:r>
              <a:rPr lang="en-US" smtClean="0"/>
              <a:t>Click to edit Master text styles</a:t>
            </a:r>
          </a:p>
        </p:txBody>
      </p:sp>
      <p:sp>
        <p:nvSpPr>
          <p:cNvPr id="17" name="Text Placeholder 8"/>
          <p:cNvSpPr>
            <a:spLocks noGrp="1"/>
          </p:cNvSpPr>
          <p:nvPr>
            <p:ph type="body" sz="quarter" idx="20"/>
          </p:nvPr>
        </p:nvSpPr>
        <p:spPr>
          <a:xfrm>
            <a:off x="838200" y="4953000"/>
            <a:ext cx="6629400" cy="838200"/>
          </a:xfrm>
        </p:spPr>
        <p:txBody>
          <a:bodyPr>
            <a:normAutofit/>
          </a:bodyPr>
          <a:lstStyle>
            <a:lvl1pPr marL="57150" indent="0">
              <a:buFontTx/>
              <a:buNone/>
              <a:defRPr sz="1800" baseline="0"/>
            </a:lvl1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1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798635"/>
            <a:ext cx="8305800" cy="4525965"/>
          </a:xfrm>
        </p:spPr>
        <p:txBody>
          <a:bodyPr/>
          <a:lstStyle>
            <a:lvl1pPr marL="173038" indent="-173038">
              <a:lnSpc>
                <a:spcPts val="2600"/>
              </a:lnSpc>
              <a:buFont typeface="Arial" pitchFamily="34" charset="0"/>
              <a:buChar char="•"/>
              <a:defRPr sz="2400" b="0">
                <a:solidFill>
                  <a:schemeClr val="tx1">
                    <a:lumMod val="95000"/>
                    <a:lumOff val="5000"/>
                  </a:schemeClr>
                </a:solidFill>
              </a:defRPr>
            </a:lvl1pPr>
            <a:lvl2pPr marL="684213" indent="-227013">
              <a:lnSpc>
                <a:spcPts val="2600"/>
              </a:lnSpc>
              <a:buFont typeface="Arial" pitchFamily="34" charset="0"/>
              <a:buChar char="•"/>
              <a:defRPr sz="2000">
                <a:solidFill>
                  <a:schemeClr val="tx1">
                    <a:lumMod val="95000"/>
                    <a:lumOff val="5000"/>
                  </a:schemeClr>
                </a:solidFill>
              </a:defRPr>
            </a:lvl2pPr>
            <a:lvl3pPr marL="1087438" indent="-173038">
              <a:lnSpc>
                <a:spcPts val="2600"/>
              </a:lnSpc>
              <a:buFont typeface="Arial" pitchFamily="34" charset="0"/>
              <a:buChar char="•"/>
              <a:defRPr sz="1800">
                <a:solidFill>
                  <a:schemeClr val="tx1">
                    <a:lumMod val="95000"/>
                    <a:lumOff val="5000"/>
                  </a:schemeClr>
                </a:solidFill>
              </a:defRPr>
            </a:lvl3pPr>
            <a:lvl4pPr marL="1541463" indent="-169863">
              <a:lnSpc>
                <a:spcPts val="2600"/>
              </a:lnSpc>
              <a:buFont typeface="Arial" pitchFamily="34" charset="0"/>
              <a:buChar char="•"/>
              <a:defRPr sz="1600">
                <a:solidFill>
                  <a:schemeClr val="tx1">
                    <a:lumMod val="95000"/>
                    <a:lumOff val="5000"/>
                  </a:schemeClr>
                </a:solidFill>
              </a:defRPr>
            </a:lvl4pPr>
            <a:lvl5pPr marL="2001838" indent="-173038">
              <a:lnSpc>
                <a:spcPts val="2600"/>
              </a:lnSpc>
              <a:buFont typeface="Arial" pitchFamily="34" charset="0"/>
              <a:buChar char="•"/>
              <a:defRPr sz="1400">
                <a:solidFill>
                  <a:schemeClr val="tx1">
                    <a:lumMod val="95000"/>
                    <a:lumOff val="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3"/>
          </p:nvPr>
        </p:nvSpPr>
        <p:spPr>
          <a:xfrm>
            <a:off x="838200" y="593400"/>
            <a:ext cx="8251200" cy="457200"/>
          </a:xfrm>
        </p:spPr>
        <p:txBody>
          <a:bodyPr>
            <a:normAutofit/>
          </a:bodyPr>
          <a:lstStyle>
            <a:lvl1pPr>
              <a:buFont typeface="Arial" pitchFamily="34" charset="0"/>
              <a:buChar char="•"/>
              <a:defRPr sz="2400">
                <a:solidFill>
                  <a:schemeClr val="tx1">
                    <a:lumMod val="95000"/>
                    <a:lumOff val="5000"/>
                  </a:schemeClr>
                </a:solidFill>
              </a:defRPr>
            </a:lvl1pPr>
          </a:lstStyle>
          <a:p>
            <a:pPr lvl="0"/>
            <a:r>
              <a:rPr lang="en-US" smtClean="0"/>
              <a:t>Click to edit Master text styles</a:t>
            </a:r>
          </a:p>
        </p:txBody>
      </p:sp>
      <p:sp>
        <p:nvSpPr>
          <p:cNvPr id="10" name="Footer Placeholder 4"/>
          <p:cNvSpPr>
            <a:spLocks noGrp="1"/>
          </p:cNvSpPr>
          <p:nvPr>
            <p:ph type="ftr" sz="quarter" idx="3"/>
          </p:nvPr>
        </p:nvSpPr>
        <p:spPr>
          <a:xfrm>
            <a:off x="5257800" y="6272837"/>
            <a:ext cx="2895600" cy="365125"/>
          </a:xfrm>
          <a:prstGeom prst="rect">
            <a:avLst/>
          </a:prstGeom>
        </p:spPr>
        <p:txBody>
          <a:bodyPr/>
          <a:lstStyle>
            <a:lvl1pPr algn="r">
              <a:defRPr sz="900">
                <a:solidFill>
                  <a:schemeClr val="tx2"/>
                </a:solidFill>
                <a:latin typeface="Segoe UI" pitchFamily="34" charset="0"/>
                <a:cs typeface="Segoe UI" pitchFamily="34" charset="0"/>
              </a:defRPr>
            </a:lvl1pPr>
          </a:lstStyle>
          <a:p>
            <a:endParaRPr lang="en-US"/>
          </a:p>
        </p:txBody>
      </p:sp>
      <p:sp>
        <p:nvSpPr>
          <p:cNvPr id="12" name="Slide Number Placeholder 5"/>
          <p:cNvSpPr>
            <a:spLocks noGrp="1"/>
          </p:cNvSpPr>
          <p:nvPr>
            <p:ph type="sldNum" sz="quarter" idx="4"/>
          </p:nvPr>
        </p:nvSpPr>
        <p:spPr>
          <a:xfrm>
            <a:off x="76200" y="6638075"/>
            <a:ext cx="2133600" cy="365125"/>
          </a:xfrm>
          <a:prstGeom prst="rect">
            <a:avLst/>
          </a:prstGeom>
        </p:spPr>
        <p:txBody>
          <a:bodyPr/>
          <a:lstStyle>
            <a:lvl1pPr algn="l">
              <a:defRPr sz="1200" b="1">
                <a:solidFill>
                  <a:schemeClr val="tx2"/>
                </a:solidFill>
                <a:latin typeface="Segoe UI" pitchFamily="34" charset="0"/>
                <a:cs typeface="Segoe UI" pitchFamily="34" charset="0"/>
              </a:defRPr>
            </a:lvl1pPr>
          </a:lstStyle>
          <a:p>
            <a:fld id="{5918275D-55C0-4231-AE43-EA63EDE9550E}" type="slidenum">
              <a:rPr lang="en-US" smtClean="0"/>
              <a:pPr/>
              <a:t>‹#›</a:t>
            </a:fld>
            <a:endParaRPr lang="en-US"/>
          </a:p>
        </p:txBody>
      </p:sp>
      <p:sp>
        <p:nvSpPr>
          <p:cNvPr id="16" name="Title 15"/>
          <p:cNvSpPr>
            <a:spLocks noGrp="1"/>
          </p:cNvSpPr>
          <p:nvPr>
            <p:ph type="title"/>
          </p:nvPr>
        </p:nvSpPr>
        <p:spPr>
          <a:xfrm>
            <a:off x="609600" y="76200"/>
            <a:ext cx="8229600" cy="639763"/>
          </a:xfrm>
        </p:spPr>
        <p:txBody>
          <a:bodyPr/>
          <a:lstStyle>
            <a:lvl1pPr>
              <a:buFont typeface="Arial" pitchFamily="34" charset="0"/>
              <a:buChar char="•"/>
              <a:defRPr>
                <a:solidFill>
                  <a:schemeClr val="tx1">
                    <a:lumMod val="95000"/>
                    <a:lumOff val="5000"/>
                  </a:schemeClr>
                </a:solidFill>
              </a:defRPr>
            </a:lvl1pPr>
          </a:lstStyle>
          <a:p>
            <a:r>
              <a:rPr lang="en-US" smtClean="0"/>
              <a:t>Click to edit Master title style</a:t>
            </a:r>
            <a:endParaRPr 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1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798635"/>
            <a:ext cx="8305800" cy="4525965"/>
          </a:xfrm>
        </p:spPr>
        <p:txBody>
          <a:bodyPr/>
          <a:lstStyle>
            <a:lvl1pPr marL="173038" indent="-173038">
              <a:lnSpc>
                <a:spcPts val="2600"/>
              </a:lnSpc>
              <a:buFont typeface="Arial" pitchFamily="34" charset="0"/>
              <a:buChar char="•"/>
              <a:defRPr sz="2400" b="0">
                <a:solidFill>
                  <a:schemeClr val="tx1">
                    <a:lumMod val="95000"/>
                    <a:lumOff val="5000"/>
                  </a:schemeClr>
                </a:solidFill>
              </a:defRPr>
            </a:lvl1pPr>
            <a:lvl2pPr marL="684213" indent="-227013">
              <a:lnSpc>
                <a:spcPts val="2600"/>
              </a:lnSpc>
              <a:buFont typeface="Arial" pitchFamily="34" charset="0"/>
              <a:buChar char="•"/>
              <a:defRPr sz="2000">
                <a:solidFill>
                  <a:schemeClr val="tx1">
                    <a:lumMod val="95000"/>
                    <a:lumOff val="5000"/>
                  </a:schemeClr>
                </a:solidFill>
              </a:defRPr>
            </a:lvl2pPr>
            <a:lvl3pPr marL="1087438" indent="-173038">
              <a:lnSpc>
                <a:spcPts val="2600"/>
              </a:lnSpc>
              <a:buFont typeface="Arial" pitchFamily="34" charset="0"/>
              <a:buChar char="•"/>
              <a:defRPr sz="1800">
                <a:solidFill>
                  <a:schemeClr val="tx1">
                    <a:lumMod val="95000"/>
                    <a:lumOff val="5000"/>
                  </a:schemeClr>
                </a:solidFill>
              </a:defRPr>
            </a:lvl3pPr>
            <a:lvl4pPr marL="1541463" indent="-169863">
              <a:lnSpc>
                <a:spcPts val="2600"/>
              </a:lnSpc>
              <a:buFont typeface="Arial" pitchFamily="34" charset="0"/>
              <a:buChar char="•"/>
              <a:defRPr sz="1600">
                <a:solidFill>
                  <a:schemeClr val="tx1">
                    <a:lumMod val="95000"/>
                    <a:lumOff val="5000"/>
                  </a:schemeClr>
                </a:solidFill>
              </a:defRPr>
            </a:lvl4pPr>
            <a:lvl5pPr marL="2001838" indent="-173038">
              <a:lnSpc>
                <a:spcPts val="2600"/>
              </a:lnSpc>
              <a:buFont typeface="Arial" pitchFamily="34" charset="0"/>
              <a:buChar char="•"/>
              <a:defRPr sz="1400">
                <a:solidFill>
                  <a:schemeClr val="tx1">
                    <a:lumMod val="95000"/>
                    <a:lumOff val="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3"/>
          </p:nvPr>
        </p:nvSpPr>
        <p:spPr>
          <a:xfrm>
            <a:off x="838200" y="593400"/>
            <a:ext cx="8251200" cy="457200"/>
          </a:xfrm>
        </p:spPr>
        <p:txBody>
          <a:bodyPr>
            <a:normAutofit/>
          </a:bodyPr>
          <a:lstStyle>
            <a:lvl1pPr>
              <a:buFont typeface="Arial" pitchFamily="34" charset="0"/>
              <a:buChar char="•"/>
              <a:defRPr sz="2400">
                <a:solidFill>
                  <a:schemeClr val="tx1">
                    <a:lumMod val="95000"/>
                    <a:lumOff val="5000"/>
                  </a:schemeClr>
                </a:solidFill>
              </a:defRPr>
            </a:lvl1pPr>
          </a:lstStyle>
          <a:p>
            <a:pPr lvl="0"/>
            <a:r>
              <a:rPr lang="en-US" smtClean="0"/>
              <a:t>Click to edit Master text styles</a:t>
            </a:r>
          </a:p>
        </p:txBody>
      </p:sp>
      <p:sp>
        <p:nvSpPr>
          <p:cNvPr id="10" name="Footer Placeholder 4"/>
          <p:cNvSpPr>
            <a:spLocks noGrp="1"/>
          </p:cNvSpPr>
          <p:nvPr>
            <p:ph type="ftr" sz="quarter" idx="3"/>
          </p:nvPr>
        </p:nvSpPr>
        <p:spPr>
          <a:xfrm>
            <a:off x="5257800" y="6272837"/>
            <a:ext cx="2895600" cy="365125"/>
          </a:xfrm>
          <a:prstGeom prst="rect">
            <a:avLst/>
          </a:prstGeom>
        </p:spPr>
        <p:txBody>
          <a:bodyPr/>
          <a:lstStyle>
            <a:lvl1pPr algn="r">
              <a:defRPr sz="900">
                <a:solidFill>
                  <a:schemeClr val="tx2"/>
                </a:solidFill>
                <a:latin typeface="Segoe UI" pitchFamily="34" charset="0"/>
                <a:cs typeface="Segoe UI" pitchFamily="34" charset="0"/>
              </a:defRPr>
            </a:lvl1pPr>
          </a:lstStyle>
          <a:p>
            <a:endParaRPr lang="en-US"/>
          </a:p>
        </p:txBody>
      </p:sp>
      <p:sp>
        <p:nvSpPr>
          <p:cNvPr id="12" name="Slide Number Placeholder 5"/>
          <p:cNvSpPr>
            <a:spLocks noGrp="1"/>
          </p:cNvSpPr>
          <p:nvPr>
            <p:ph type="sldNum" sz="quarter" idx="4"/>
          </p:nvPr>
        </p:nvSpPr>
        <p:spPr>
          <a:xfrm>
            <a:off x="76200" y="6638075"/>
            <a:ext cx="2133600" cy="365125"/>
          </a:xfrm>
          <a:prstGeom prst="rect">
            <a:avLst/>
          </a:prstGeom>
        </p:spPr>
        <p:txBody>
          <a:bodyPr/>
          <a:lstStyle>
            <a:lvl1pPr algn="l">
              <a:defRPr sz="1200" b="1">
                <a:solidFill>
                  <a:schemeClr val="tx2"/>
                </a:solidFill>
                <a:latin typeface="Segoe UI" pitchFamily="34" charset="0"/>
                <a:cs typeface="Segoe UI" pitchFamily="34" charset="0"/>
              </a:defRPr>
            </a:lvl1pPr>
          </a:lstStyle>
          <a:p>
            <a:fld id="{5918275D-55C0-4231-AE43-EA63EDE9550E}" type="slidenum">
              <a:rPr lang="en-US" smtClean="0"/>
              <a:pPr/>
              <a:t>‹#›</a:t>
            </a:fld>
            <a:endParaRPr lang="en-US"/>
          </a:p>
        </p:txBody>
      </p:sp>
      <p:sp>
        <p:nvSpPr>
          <p:cNvPr id="16" name="Title 15"/>
          <p:cNvSpPr>
            <a:spLocks noGrp="1"/>
          </p:cNvSpPr>
          <p:nvPr>
            <p:ph type="title"/>
          </p:nvPr>
        </p:nvSpPr>
        <p:spPr>
          <a:xfrm>
            <a:off x="609600" y="76200"/>
            <a:ext cx="8229600" cy="639763"/>
          </a:xfrm>
        </p:spPr>
        <p:txBody>
          <a:bodyPr/>
          <a:lstStyle>
            <a:lvl1pPr>
              <a:buFont typeface="Arial" pitchFamily="34" charset="0"/>
              <a:buChar char="•"/>
              <a:defRPr>
                <a:solidFill>
                  <a:schemeClr val="tx1">
                    <a:lumMod val="95000"/>
                    <a:lumOff val="5000"/>
                  </a:schemeClr>
                </a:solidFill>
              </a:defRPr>
            </a:lvl1pPr>
          </a:lstStyle>
          <a:p>
            <a:r>
              <a:rPr lang="en-US" smtClean="0"/>
              <a:t>Click to edit Master title style</a:t>
            </a:r>
            <a:endParaRPr 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cSld name="17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798635"/>
            <a:ext cx="8305800" cy="4525965"/>
          </a:xfrm>
        </p:spPr>
        <p:txBody>
          <a:bodyPr/>
          <a:lstStyle>
            <a:lvl1pPr marL="173038" indent="-173038">
              <a:lnSpc>
                <a:spcPts val="2600"/>
              </a:lnSpc>
              <a:buFont typeface="Arial" pitchFamily="34" charset="0"/>
              <a:buChar char="•"/>
              <a:defRPr sz="2400" b="0">
                <a:solidFill>
                  <a:schemeClr val="tx1">
                    <a:lumMod val="95000"/>
                    <a:lumOff val="5000"/>
                  </a:schemeClr>
                </a:solidFill>
              </a:defRPr>
            </a:lvl1pPr>
            <a:lvl2pPr marL="684213" indent="-227013">
              <a:lnSpc>
                <a:spcPts val="2600"/>
              </a:lnSpc>
              <a:buFont typeface="Arial" pitchFamily="34" charset="0"/>
              <a:buChar char="•"/>
              <a:defRPr sz="2000">
                <a:solidFill>
                  <a:schemeClr val="tx1">
                    <a:lumMod val="95000"/>
                    <a:lumOff val="5000"/>
                  </a:schemeClr>
                </a:solidFill>
              </a:defRPr>
            </a:lvl2pPr>
            <a:lvl3pPr marL="1087438" indent="-173038">
              <a:lnSpc>
                <a:spcPts val="2600"/>
              </a:lnSpc>
              <a:buFont typeface="Arial" pitchFamily="34" charset="0"/>
              <a:buChar char="•"/>
              <a:defRPr sz="1800">
                <a:solidFill>
                  <a:schemeClr val="tx1">
                    <a:lumMod val="95000"/>
                    <a:lumOff val="5000"/>
                  </a:schemeClr>
                </a:solidFill>
              </a:defRPr>
            </a:lvl3pPr>
            <a:lvl4pPr marL="1541463" indent="-169863">
              <a:lnSpc>
                <a:spcPts val="2600"/>
              </a:lnSpc>
              <a:buFont typeface="Arial" pitchFamily="34" charset="0"/>
              <a:buChar char="•"/>
              <a:defRPr sz="1600">
                <a:solidFill>
                  <a:schemeClr val="tx1">
                    <a:lumMod val="95000"/>
                    <a:lumOff val="5000"/>
                  </a:schemeClr>
                </a:solidFill>
              </a:defRPr>
            </a:lvl4pPr>
            <a:lvl5pPr marL="2001838" indent="-173038">
              <a:lnSpc>
                <a:spcPts val="2600"/>
              </a:lnSpc>
              <a:buFont typeface="Arial" pitchFamily="34" charset="0"/>
              <a:buChar char="•"/>
              <a:defRPr sz="1400">
                <a:solidFill>
                  <a:schemeClr val="tx1">
                    <a:lumMod val="95000"/>
                    <a:lumOff val="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3"/>
          </p:nvPr>
        </p:nvSpPr>
        <p:spPr>
          <a:xfrm>
            <a:off x="838200" y="593400"/>
            <a:ext cx="8251200" cy="457200"/>
          </a:xfrm>
        </p:spPr>
        <p:txBody>
          <a:bodyPr>
            <a:normAutofit/>
          </a:bodyPr>
          <a:lstStyle>
            <a:lvl1pPr>
              <a:buFont typeface="Arial" pitchFamily="34" charset="0"/>
              <a:buChar char="•"/>
              <a:defRPr sz="2400">
                <a:solidFill>
                  <a:schemeClr val="tx1">
                    <a:lumMod val="95000"/>
                    <a:lumOff val="5000"/>
                  </a:schemeClr>
                </a:solidFill>
              </a:defRPr>
            </a:lvl1pPr>
          </a:lstStyle>
          <a:p>
            <a:pPr lvl="0"/>
            <a:r>
              <a:rPr lang="en-US" smtClean="0"/>
              <a:t>Click to edit Master text styles</a:t>
            </a:r>
          </a:p>
        </p:txBody>
      </p:sp>
      <p:sp>
        <p:nvSpPr>
          <p:cNvPr id="10" name="Footer Placeholder 4"/>
          <p:cNvSpPr>
            <a:spLocks noGrp="1"/>
          </p:cNvSpPr>
          <p:nvPr>
            <p:ph type="ftr" sz="quarter" idx="3"/>
          </p:nvPr>
        </p:nvSpPr>
        <p:spPr>
          <a:xfrm>
            <a:off x="5257800" y="6272837"/>
            <a:ext cx="2895600" cy="365125"/>
          </a:xfrm>
          <a:prstGeom prst="rect">
            <a:avLst/>
          </a:prstGeom>
        </p:spPr>
        <p:txBody>
          <a:bodyPr/>
          <a:lstStyle>
            <a:lvl1pPr algn="r">
              <a:defRPr sz="900">
                <a:solidFill>
                  <a:schemeClr val="tx2"/>
                </a:solidFill>
                <a:latin typeface="Segoe UI" pitchFamily="34" charset="0"/>
                <a:cs typeface="Segoe UI" pitchFamily="34" charset="0"/>
              </a:defRPr>
            </a:lvl1pPr>
          </a:lstStyle>
          <a:p>
            <a:endParaRPr lang="en-US"/>
          </a:p>
        </p:txBody>
      </p:sp>
      <p:sp>
        <p:nvSpPr>
          <p:cNvPr id="12" name="Slide Number Placeholder 5"/>
          <p:cNvSpPr>
            <a:spLocks noGrp="1"/>
          </p:cNvSpPr>
          <p:nvPr>
            <p:ph type="sldNum" sz="quarter" idx="4"/>
          </p:nvPr>
        </p:nvSpPr>
        <p:spPr>
          <a:xfrm>
            <a:off x="76200" y="6638075"/>
            <a:ext cx="2133600" cy="365125"/>
          </a:xfrm>
          <a:prstGeom prst="rect">
            <a:avLst/>
          </a:prstGeom>
        </p:spPr>
        <p:txBody>
          <a:bodyPr/>
          <a:lstStyle>
            <a:lvl1pPr algn="l">
              <a:defRPr sz="1200" b="1">
                <a:solidFill>
                  <a:schemeClr val="tx2"/>
                </a:solidFill>
                <a:latin typeface="Segoe UI" pitchFamily="34" charset="0"/>
                <a:cs typeface="Segoe UI" pitchFamily="34" charset="0"/>
              </a:defRPr>
            </a:lvl1pPr>
          </a:lstStyle>
          <a:p>
            <a:fld id="{5918275D-55C0-4231-AE43-EA63EDE9550E}" type="slidenum">
              <a:rPr lang="en-US" smtClean="0"/>
              <a:pPr/>
              <a:t>‹#›</a:t>
            </a:fld>
            <a:endParaRPr lang="en-US"/>
          </a:p>
        </p:txBody>
      </p:sp>
      <p:sp>
        <p:nvSpPr>
          <p:cNvPr id="16" name="Title 15"/>
          <p:cNvSpPr>
            <a:spLocks noGrp="1"/>
          </p:cNvSpPr>
          <p:nvPr>
            <p:ph type="title"/>
          </p:nvPr>
        </p:nvSpPr>
        <p:spPr>
          <a:xfrm>
            <a:off x="609600" y="76200"/>
            <a:ext cx="8229600" cy="639763"/>
          </a:xfrm>
        </p:spPr>
        <p:txBody>
          <a:bodyPr/>
          <a:lstStyle>
            <a:lvl1pPr>
              <a:buFont typeface="Arial" pitchFamily="34" charset="0"/>
              <a:buChar char="•"/>
              <a:defRPr>
                <a:solidFill>
                  <a:schemeClr val="tx1">
                    <a:lumMod val="95000"/>
                    <a:lumOff val="5000"/>
                  </a:schemeClr>
                </a:solidFill>
              </a:defRPr>
            </a:lvl1pPr>
          </a:lstStyle>
          <a:p>
            <a:r>
              <a:rPr lang="en-US" smtClean="0"/>
              <a:t>Click to edit Master title style</a:t>
            </a:r>
            <a:endParaRPr 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18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798635"/>
            <a:ext cx="8305800" cy="4525965"/>
          </a:xfrm>
        </p:spPr>
        <p:txBody>
          <a:bodyPr/>
          <a:lstStyle>
            <a:lvl1pPr marL="173038" indent="-173038">
              <a:lnSpc>
                <a:spcPts val="2600"/>
              </a:lnSpc>
              <a:buFont typeface="Arial" pitchFamily="34" charset="0"/>
              <a:buChar char="•"/>
              <a:defRPr sz="2400" b="0">
                <a:solidFill>
                  <a:schemeClr val="tx1">
                    <a:lumMod val="95000"/>
                    <a:lumOff val="5000"/>
                  </a:schemeClr>
                </a:solidFill>
              </a:defRPr>
            </a:lvl1pPr>
            <a:lvl2pPr marL="684213" indent="-227013">
              <a:lnSpc>
                <a:spcPts val="2600"/>
              </a:lnSpc>
              <a:buFont typeface="Arial" pitchFamily="34" charset="0"/>
              <a:buChar char="•"/>
              <a:defRPr sz="2000">
                <a:solidFill>
                  <a:schemeClr val="tx1">
                    <a:lumMod val="95000"/>
                    <a:lumOff val="5000"/>
                  </a:schemeClr>
                </a:solidFill>
              </a:defRPr>
            </a:lvl2pPr>
            <a:lvl3pPr marL="1087438" indent="-173038">
              <a:lnSpc>
                <a:spcPts val="2600"/>
              </a:lnSpc>
              <a:buFont typeface="Arial" pitchFamily="34" charset="0"/>
              <a:buChar char="•"/>
              <a:defRPr sz="1800">
                <a:solidFill>
                  <a:schemeClr val="tx1">
                    <a:lumMod val="95000"/>
                    <a:lumOff val="5000"/>
                  </a:schemeClr>
                </a:solidFill>
              </a:defRPr>
            </a:lvl3pPr>
            <a:lvl4pPr marL="1541463" indent="-169863">
              <a:lnSpc>
                <a:spcPts val="2600"/>
              </a:lnSpc>
              <a:buFont typeface="Arial" pitchFamily="34" charset="0"/>
              <a:buChar char="•"/>
              <a:defRPr sz="1600">
                <a:solidFill>
                  <a:schemeClr val="tx1">
                    <a:lumMod val="95000"/>
                    <a:lumOff val="5000"/>
                  </a:schemeClr>
                </a:solidFill>
              </a:defRPr>
            </a:lvl4pPr>
            <a:lvl5pPr marL="2001838" indent="-173038">
              <a:lnSpc>
                <a:spcPts val="2600"/>
              </a:lnSpc>
              <a:buFont typeface="Arial" pitchFamily="34" charset="0"/>
              <a:buChar char="•"/>
              <a:defRPr sz="1400">
                <a:solidFill>
                  <a:schemeClr val="tx1">
                    <a:lumMod val="95000"/>
                    <a:lumOff val="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3"/>
          </p:nvPr>
        </p:nvSpPr>
        <p:spPr>
          <a:xfrm>
            <a:off x="838200" y="593400"/>
            <a:ext cx="8251200" cy="457200"/>
          </a:xfrm>
        </p:spPr>
        <p:txBody>
          <a:bodyPr>
            <a:normAutofit/>
          </a:bodyPr>
          <a:lstStyle>
            <a:lvl1pPr>
              <a:buFont typeface="Arial" pitchFamily="34" charset="0"/>
              <a:buChar char="•"/>
              <a:defRPr sz="2400">
                <a:solidFill>
                  <a:schemeClr val="tx1">
                    <a:lumMod val="95000"/>
                    <a:lumOff val="5000"/>
                  </a:schemeClr>
                </a:solidFill>
              </a:defRPr>
            </a:lvl1pPr>
          </a:lstStyle>
          <a:p>
            <a:pPr lvl="0"/>
            <a:r>
              <a:rPr lang="en-US" smtClean="0"/>
              <a:t>Click to edit Master text styles</a:t>
            </a:r>
          </a:p>
        </p:txBody>
      </p:sp>
      <p:sp>
        <p:nvSpPr>
          <p:cNvPr id="10" name="Footer Placeholder 4"/>
          <p:cNvSpPr>
            <a:spLocks noGrp="1"/>
          </p:cNvSpPr>
          <p:nvPr>
            <p:ph type="ftr" sz="quarter" idx="3"/>
          </p:nvPr>
        </p:nvSpPr>
        <p:spPr>
          <a:xfrm>
            <a:off x="5257800" y="6272837"/>
            <a:ext cx="2895600" cy="365125"/>
          </a:xfrm>
          <a:prstGeom prst="rect">
            <a:avLst/>
          </a:prstGeom>
        </p:spPr>
        <p:txBody>
          <a:bodyPr/>
          <a:lstStyle>
            <a:lvl1pPr algn="r">
              <a:defRPr sz="900">
                <a:solidFill>
                  <a:schemeClr val="tx2"/>
                </a:solidFill>
                <a:latin typeface="Segoe UI" pitchFamily="34" charset="0"/>
                <a:cs typeface="Segoe UI" pitchFamily="34" charset="0"/>
              </a:defRPr>
            </a:lvl1pPr>
          </a:lstStyle>
          <a:p>
            <a:endParaRPr lang="en-US"/>
          </a:p>
        </p:txBody>
      </p:sp>
      <p:sp>
        <p:nvSpPr>
          <p:cNvPr id="12" name="Slide Number Placeholder 5"/>
          <p:cNvSpPr>
            <a:spLocks noGrp="1"/>
          </p:cNvSpPr>
          <p:nvPr>
            <p:ph type="sldNum" sz="quarter" idx="4"/>
          </p:nvPr>
        </p:nvSpPr>
        <p:spPr>
          <a:xfrm>
            <a:off x="76200" y="6638075"/>
            <a:ext cx="2133600" cy="365125"/>
          </a:xfrm>
          <a:prstGeom prst="rect">
            <a:avLst/>
          </a:prstGeom>
        </p:spPr>
        <p:txBody>
          <a:bodyPr/>
          <a:lstStyle>
            <a:lvl1pPr algn="l">
              <a:defRPr sz="1200" b="1">
                <a:solidFill>
                  <a:schemeClr val="tx2"/>
                </a:solidFill>
                <a:latin typeface="Segoe UI" pitchFamily="34" charset="0"/>
                <a:cs typeface="Segoe UI" pitchFamily="34" charset="0"/>
              </a:defRPr>
            </a:lvl1pPr>
          </a:lstStyle>
          <a:p>
            <a:fld id="{5918275D-55C0-4231-AE43-EA63EDE9550E}" type="slidenum">
              <a:rPr lang="en-US" smtClean="0"/>
              <a:pPr/>
              <a:t>‹#›</a:t>
            </a:fld>
            <a:endParaRPr lang="en-US"/>
          </a:p>
        </p:txBody>
      </p:sp>
      <p:sp>
        <p:nvSpPr>
          <p:cNvPr id="16" name="Title 15"/>
          <p:cNvSpPr>
            <a:spLocks noGrp="1"/>
          </p:cNvSpPr>
          <p:nvPr>
            <p:ph type="title"/>
          </p:nvPr>
        </p:nvSpPr>
        <p:spPr>
          <a:xfrm>
            <a:off x="609600" y="76200"/>
            <a:ext cx="8229600" cy="639763"/>
          </a:xfrm>
        </p:spPr>
        <p:txBody>
          <a:bodyPr/>
          <a:lstStyle>
            <a:lvl1pPr>
              <a:buFont typeface="Arial" pitchFamily="34" charset="0"/>
              <a:buChar char="•"/>
              <a:defRPr>
                <a:solidFill>
                  <a:schemeClr val="tx1">
                    <a:lumMod val="95000"/>
                    <a:lumOff val="5000"/>
                  </a:schemeClr>
                </a:solidFill>
              </a:defRPr>
            </a:lvl1pPr>
          </a:lstStyle>
          <a:p>
            <a:r>
              <a:rPr lang="en-US" smtClean="0"/>
              <a:t>Click to edit Master title style</a:t>
            </a:r>
            <a:endParaRPr 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19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798635"/>
            <a:ext cx="8305800" cy="4525965"/>
          </a:xfrm>
        </p:spPr>
        <p:txBody>
          <a:bodyPr/>
          <a:lstStyle>
            <a:lvl1pPr marL="173038" indent="-173038">
              <a:lnSpc>
                <a:spcPts val="2600"/>
              </a:lnSpc>
              <a:buFont typeface="Arial" pitchFamily="34" charset="0"/>
              <a:buChar char="•"/>
              <a:defRPr sz="2400" b="0">
                <a:solidFill>
                  <a:schemeClr val="tx1">
                    <a:lumMod val="95000"/>
                    <a:lumOff val="5000"/>
                  </a:schemeClr>
                </a:solidFill>
              </a:defRPr>
            </a:lvl1pPr>
            <a:lvl2pPr marL="684213" indent="-227013">
              <a:lnSpc>
                <a:spcPts val="2600"/>
              </a:lnSpc>
              <a:buFont typeface="Arial" pitchFamily="34" charset="0"/>
              <a:buChar char="•"/>
              <a:defRPr sz="2000">
                <a:solidFill>
                  <a:schemeClr val="tx1">
                    <a:lumMod val="95000"/>
                    <a:lumOff val="5000"/>
                  </a:schemeClr>
                </a:solidFill>
              </a:defRPr>
            </a:lvl2pPr>
            <a:lvl3pPr marL="1087438" indent="-173038">
              <a:lnSpc>
                <a:spcPts val="2600"/>
              </a:lnSpc>
              <a:buFont typeface="Arial" pitchFamily="34" charset="0"/>
              <a:buChar char="•"/>
              <a:defRPr sz="1800">
                <a:solidFill>
                  <a:schemeClr val="tx1">
                    <a:lumMod val="95000"/>
                    <a:lumOff val="5000"/>
                  </a:schemeClr>
                </a:solidFill>
              </a:defRPr>
            </a:lvl3pPr>
            <a:lvl4pPr marL="1541463" indent="-169863">
              <a:lnSpc>
                <a:spcPts val="2600"/>
              </a:lnSpc>
              <a:buFont typeface="Arial" pitchFamily="34" charset="0"/>
              <a:buChar char="•"/>
              <a:defRPr sz="1600">
                <a:solidFill>
                  <a:schemeClr val="tx1">
                    <a:lumMod val="95000"/>
                    <a:lumOff val="5000"/>
                  </a:schemeClr>
                </a:solidFill>
              </a:defRPr>
            </a:lvl4pPr>
            <a:lvl5pPr marL="2001838" indent="-173038">
              <a:lnSpc>
                <a:spcPts val="2600"/>
              </a:lnSpc>
              <a:buFont typeface="Arial" pitchFamily="34" charset="0"/>
              <a:buChar char="•"/>
              <a:defRPr sz="1400">
                <a:solidFill>
                  <a:schemeClr val="tx1">
                    <a:lumMod val="95000"/>
                    <a:lumOff val="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3"/>
          </p:nvPr>
        </p:nvSpPr>
        <p:spPr>
          <a:xfrm>
            <a:off x="838200" y="593400"/>
            <a:ext cx="8251200" cy="457200"/>
          </a:xfrm>
        </p:spPr>
        <p:txBody>
          <a:bodyPr>
            <a:normAutofit/>
          </a:bodyPr>
          <a:lstStyle>
            <a:lvl1pPr>
              <a:buFont typeface="Arial" pitchFamily="34" charset="0"/>
              <a:buChar char="•"/>
              <a:defRPr sz="2400">
                <a:solidFill>
                  <a:schemeClr val="tx1">
                    <a:lumMod val="95000"/>
                    <a:lumOff val="5000"/>
                  </a:schemeClr>
                </a:solidFill>
              </a:defRPr>
            </a:lvl1pPr>
          </a:lstStyle>
          <a:p>
            <a:pPr lvl="0"/>
            <a:r>
              <a:rPr lang="en-US" smtClean="0"/>
              <a:t>Click to edit Master text styles</a:t>
            </a:r>
          </a:p>
        </p:txBody>
      </p:sp>
      <p:sp>
        <p:nvSpPr>
          <p:cNvPr id="10" name="Footer Placeholder 4"/>
          <p:cNvSpPr>
            <a:spLocks noGrp="1"/>
          </p:cNvSpPr>
          <p:nvPr>
            <p:ph type="ftr" sz="quarter" idx="3"/>
          </p:nvPr>
        </p:nvSpPr>
        <p:spPr>
          <a:xfrm>
            <a:off x="5257800" y="6272837"/>
            <a:ext cx="2895600" cy="365125"/>
          </a:xfrm>
          <a:prstGeom prst="rect">
            <a:avLst/>
          </a:prstGeom>
        </p:spPr>
        <p:txBody>
          <a:bodyPr/>
          <a:lstStyle>
            <a:lvl1pPr algn="r">
              <a:defRPr sz="900">
                <a:solidFill>
                  <a:schemeClr val="tx2"/>
                </a:solidFill>
                <a:latin typeface="Segoe UI" pitchFamily="34" charset="0"/>
                <a:cs typeface="Segoe UI" pitchFamily="34" charset="0"/>
              </a:defRPr>
            </a:lvl1pPr>
          </a:lstStyle>
          <a:p>
            <a:endParaRPr lang="en-US"/>
          </a:p>
        </p:txBody>
      </p:sp>
      <p:sp>
        <p:nvSpPr>
          <p:cNvPr id="12" name="Slide Number Placeholder 5"/>
          <p:cNvSpPr>
            <a:spLocks noGrp="1"/>
          </p:cNvSpPr>
          <p:nvPr>
            <p:ph type="sldNum" sz="quarter" idx="4"/>
          </p:nvPr>
        </p:nvSpPr>
        <p:spPr>
          <a:xfrm>
            <a:off x="76200" y="6638075"/>
            <a:ext cx="2133600" cy="365125"/>
          </a:xfrm>
          <a:prstGeom prst="rect">
            <a:avLst/>
          </a:prstGeom>
        </p:spPr>
        <p:txBody>
          <a:bodyPr/>
          <a:lstStyle>
            <a:lvl1pPr algn="l">
              <a:defRPr sz="1200" b="1">
                <a:solidFill>
                  <a:schemeClr val="tx2"/>
                </a:solidFill>
                <a:latin typeface="Segoe UI" pitchFamily="34" charset="0"/>
                <a:cs typeface="Segoe UI" pitchFamily="34" charset="0"/>
              </a:defRPr>
            </a:lvl1pPr>
          </a:lstStyle>
          <a:p>
            <a:fld id="{5918275D-55C0-4231-AE43-EA63EDE9550E}" type="slidenum">
              <a:rPr lang="en-US" smtClean="0"/>
              <a:pPr/>
              <a:t>‹#›</a:t>
            </a:fld>
            <a:endParaRPr lang="en-US"/>
          </a:p>
        </p:txBody>
      </p:sp>
      <p:sp>
        <p:nvSpPr>
          <p:cNvPr id="16" name="Title 15"/>
          <p:cNvSpPr>
            <a:spLocks noGrp="1"/>
          </p:cNvSpPr>
          <p:nvPr>
            <p:ph type="title"/>
          </p:nvPr>
        </p:nvSpPr>
        <p:spPr>
          <a:xfrm>
            <a:off x="609600" y="76200"/>
            <a:ext cx="8229600" cy="639763"/>
          </a:xfrm>
        </p:spPr>
        <p:txBody>
          <a:bodyPr/>
          <a:lstStyle>
            <a:lvl1pPr>
              <a:buFont typeface="Arial" pitchFamily="34" charset="0"/>
              <a:buChar char="•"/>
              <a:defRPr>
                <a:solidFill>
                  <a:schemeClr val="tx1">
                    <a:lumMod val="95000"/>
                    <a:lumOff val="5000"/>
                  </a:schemeClr>
                </a:solidFill>
              </a:defRPr>
            </a:lvl1pPr>
          </a:lstStyle>
          <a:p>
            <a:r>
              <a:rPr lang="en-US" smtClean="0"/>
              <a:t>Click to edit Master title style</a:t>
            </a:r>
            <a:endParaRPr 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47E5B449-E68A-43FB-BC24-46BF8577DC5D}" type="datetimeFigureOut">
              <a:rPr lang="en-US" smtClean="0"/>
              <a:pPr/>
              <a:t>3/9/2011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021DAD-BF6A-4916-BD73-078374164D87}"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2871788"/>
            <a:ext cx="7772400" cy="1362075"/>
          </a:xfrm>
        </p:spPr>
        <p:txBody>
          <a:bodyPr anchor="t"/>
          <a:lstStyle>
            <a:lvl1pPr algn="l">
              <a:defRPr sz="4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685800" y="1371601"/>
            <a:ext cx="7772400" cy="1500187"/>
          </a:xfrm>
        </p:spPr>
        <p:txBody>
          <a:bodyPr anchor="b"/>
          <a:lstStyle>
            <a:lvl1pPr marL="0" indent="0">
              <a:buNone/>
              <a:defRPr sz="2000">
                <a:solidFill>
                  <a:schemeClr val="bg2"/>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0" name="Slide Number Placeholder 9"/>
          <p:cNvSpPr>
            <a:spLocks noGrp="1"/>
          </p:cNvSpPr>
          <p:nvPr>
            <p:ph type="sldNum" sz="quarter" idx="10"/>
          </p:nvPr>
        </p:nvSpPr>
        <p:spPr/>
        <p:txBody>
          <a:bodyPr/>
          <a:lstStyle/>
          <a:p>
            <a:fld id="{99021DAD-BF6A-4916-BD73-078374164D87}" type="slidenum">
              <a:rPr lang="en-US" smtClean="0"/>
              <a:pPr/>
              <a:t>‹#›</a:t>
            </a:fld>
            <a:endParaRPr lang="en-US"/>
          </a:p>
        </p:txBody>
      </p:sp>
      <p:sp>
        <p:nvSpPr>
          <p:cNvPr id="11" name="Footer Placeholder 10"/>
          <p:cNvSpPr>
            <a:spLocks noGrp="1"/>
          </p:cNvSpPr>
          <p:nvPr>
            <p:ph type="ftr" sz="quarter" idx="11"/>
          </p:nvPr>
        </p:nvSpPr>
        <p:spPr/>
        <p:txBody>
          <a:bodyPr/>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66800" y="1524000"/>
            <a:ext cx="4038600" cy="4525964"/>
          </a:xfrm>
        </p:spPr>
        <p:txBody>
          <a:bodyPr/>
          <a:lstStyle>
            <a:lvl1pPr>
              <a:buClr>
                <a:schemeClr val="tx1">
                  <a:lumMod val="75000"/>
                  <a:lumOff val="25000"/>
                </a:schemeClr>
              </a:buClr>
              <a:defRPr sz="2400"/>
            </a:lvl1pPr>
            <a:lvl2pPr>
              <a:buClr>
                <a:schemeClr val="tx1">
                  <a:lumMod val="75000"/>
                  <a:lumOff val="25000"/>
                </a:schemeClr>
              </a:buClr>
              <a:defRPr sz="2000"/>
            </a:lvl2pPr>
            <a:lvl3pPr>
              <a:buClr>
                <a:schemeClr val="tx1">
                  <a:lumMod val="75000"/>
                  <a:lumOff val="25000"/>
                </a:schemeClr>
              </a:buClr>
              <a:defRPr sz="2000"/>
            </a:lvl3pPr>
            <a:lvl4pPr>
              <a:buClr>
                <a:schemeClr val="tx1">
                  <a:lumMod val="75000"/>
                  <a:lumOff val="25000"/>
                </a:schemeClr>
              </a:buClr>
              <a:defRPr sz="1800"/>
            </a:lvl4pPr>
            <a:lvl5pPr>
              <a:buClr>
                <a:schemeClr val="tx1">
                  <a:lumMod val="75000"/>
                  <a:lumOff val="25000"/>
                </a:schemeClr>
              </a:buCl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105400" y="1524000"/>
            <a:ext cx="4038600" cy="4525964"/>
          </a:xfrm>
        </p:spPr>
        <p:txBody>
          <a:bodyPr/>
          <a:lstStyle>
            <a:lvl1pPr>
              <a:buClr>
                <a:schemeClr val="tx1">
                  <a:lumMod val="75000"/>
                  <a:lumOff val="25000"/>
                </a:schemeClr>
              </a:buClr>
              <a:defRPr sz="2400"/>
            </a:lvl1pPr>
            <a:lvl2pPr>
              <a:buClr>
                <a:schemeClr val="tx1">
                  <a:lumMod val="75000"/>
                  <a:lumOff val="25000"/>
                </a:schemeClr>
              </a:buClr>
              <a:defRPr sz="2000"/>
            </a:lvl2pPr>
            <a:lvl3pPr>
              <a:buClr>
                <a:schemeClr val="tx1">
                  <a:lumMod val="75000"/>
                  <a:lumOff val="25000"/>
                </a:schemeClr>
              </a:buClr>
              <a:defRPr sz="2000"/>
            </a:lvl3pPr>
            <a:lvl4pPr>
              <a:buClr>
                <a:schemeClr val="tx1">
                  <a:lumMod val="75000"/>
                  <a:lumOff val="25000"/>
                </a:schemeClr>
              </a:buClr>
              <a:defRPr sz="1800"/>
            </a:lvl4pPr>
            <a:lvl5pPr>
              <a:buClr>
                <a:schemeClr val="tx1">
                  <a:lumMod val="75000"/>
                  <a:lumOff val="25000"/>
                </a:schemeClr>
              </a:buCl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8"/>
          <p:cNvSpPr>
            <a:spLocks noGrp="1"/>
          </p:cNvSpPr>
          <p:nvPr>
            <p:ph type="sldNum" sz="quarter" idx="14"/>
          </p:nvPr>
        </p:nvSpPr>
        <p:spPr>
          <a:xfrm>
            <a:off x="304800" y="6638075"/>
            <a:ext cx="2133600" cy="365125"/>
          </a:xfrm>
        </p:spPr>
        <p:txBody>
          <a:bodyPr/>
          <a:lstStyle/>
          <a:p>
            <a:fld id="{99021DAD-BF6A-4916-BD73-078374164D87}" type="slidenum">
              <a:rPr lang="en-US" smtClean="0"/>
              <a:pPr/>
              <a:t>‹#›</a:t>
            </a:fld>
            <a:endParaRPr lang="en-US"/>
          </a:p>
        </p:txBody>
      </p:sp>
      <p:sp>
        <p:nvSpPr>
          <p:cNvPr id="10" name="Footer Placeholder 9"/>
          <p:cNvSpPr>
            <a:spLocks noGrp="1"/>
          </p:cNvSpPr>
          <p:nvPr>
            <p:ph type="ftr" sz="quarter" idx="15"/>
          </p:nvPr>
        </p:nvSpPr>
        <p:spPr>
          <a:xfrm>
            <a:off x="5181600" y="6272837"/>
            <a:ext cx="2895600" cy="365125"/>
          </a:xfrm>
        </p:spPr>
        <p:txBody>
          <a:bodyPr/>
          <a:lstStyle/>
          <a:p>
            <a:endParaRPr lang="en-US"/>
          </a:p>
        </p:txBody>
      </p:sp>
      <p:sp>
        <p:nvSpPr>
          <p:cNvPr id="12" name="Title 11"/>
          <p:cNvSpPr>
            <a:spLocks noGrp="1"/>
          </p:cNvSpPr>
          <p:nvPr>
            <p:ph type="title"/>
          </p:nvPr>
        </p:nvSpPr>
        <p:spPr>
          <a:xfrm>
            <a:off x="609600" y="76200"/>
            <a:ext cx="8229600" cy="639763"/>
          </a:xfrm>
        </p:spPr>
        <p:txBody>
          <a:bodyPr/>
          <a:lstStyle/>
          <a:p>
            <a:r>
              <a:rPr lang="en-US" smtClean="0"/>
              <a:t>Click to edit Master title style</a:t>
            </a:r>
            <a:endParaRPr lang="en-US"/>
          </a:p>
        </p:txBody>
      </p:sp>
      <p:sp>
        <p:nvSpPr>
          <p:cNvPr id="13" name="Text Placeholder 10"/>
          <p:cNvSpPr>
            <a:spLocks noGrp="1"/>
          </p:cNvSpPr>
          <p:nvPr>
            <p:ph type="body" sz="quarter" idx="13"/>
          </p:nvPr>
        </p:nvSpPr>
        <p:spPr>
          <a:xfrm>
            <a:off x="816600" y="593400"/>
            <a:ext cx="8251200" cy="457200"/>
          </a:xfrm>
        </p:spPr>
        <p:txBody>
          <a:bodyPr>
            <a:normAutofit/>
          </a:bodyPr>
          <a:lstStyle>
            <a:lvl1pPr>
              <a:buFontTx/>
              <a:buNone/>
              <a:defRPr sz="2400"/>
            </a:lvl1pPr>
          </a:lstStyle>
          <a:p>
            <a:pPr lvl="0"/>
            <a:r>
              <a:rPr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Picture">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a:xfrm>
            <a:off x="6477000" y="6653837"/>
            <a:ext cx="2895600" cy="365125"/>
          </a:xfrm>
        </p:spPr>
        <p:txBody>
          <a:bodyPr/>
          <a:lstStyle/>
          <a:p>
            <a:endParaRPr lang="en-US"/>
          </a:p>
        </p:txBody>
      </p:sp>
      <p:sp>
        <p:nvSpPr>
          <p:cNvPr id="4" name="Slide Number Placeholder 3"/>
          <p:cNvSpPr>
            <a:spLocks noGrp="1"/>
          </p:cNvSpPr>
          <p:nvPr>
            <p:ph type="sldNum" sz="quarter" idx="11"/>
          </p:nvPr>
        </p:nvSpPr>
        <p:spPr/>
        <p:txBody>
          <a:bodyPr/>
          <a:lstStyle/>
          <a:p>
            <a:fld id="{99021DAD-BF6A-4916-BD73-078374164D87}" type="slidenum">
              <a:rPr lang="en-US" smtClean="0"/>
              <a:pPr/>
              <a:t>‹#›</a:t>
            </a:fld>
            <a:endParaRPr lang="en-US"/>
          </a:p>
        </p:txBody>
      </p:sp>
      <p:sp>
        <p:nvSpPr>
          <p:cNvPr id="5" name="Content Placeholder 2"/>
          <p:cNvSpPr>
            <a:spLocks noGrp="1"/>
          </p:cNvSpPr>
          <p:nvPr>
            <p:ph sz="half" idx="1"/>
          </p:nvPr>
        </p:nvSpPr>
        <p:spPr>
          <a:xfrm>
            <a:off x="533400" y="1828801"/>
            <a:ext cx="2362200" cy="1524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6" name="Content Placeholder 3"/>
          <p:cNvSpPr>
            <a:spLocks noGrp="1"/>
          </p:cNvSpPr>
          <p:nvPr>
            <p:ph sz="half" idx="2"/>
          </p:nvPr>
        </p:nvSpPr>
        <p:spPr>
          <a:xfrm>
            <a:off x="3048000" y="1828801"/>
            <a:ext cx="5715000" cy="1524000"/>
          </a:xfrm>
        </p:spPr>
        <p:txBody>
          <a:bodyPr>
            <a:normAutofit/>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9" name="Content Placeholder 2"/>
          <p:cNvSpPr>
            <a:spLocks noGrp="1"/>
          </p:cNvSpPr>
          <p:nvPr>
            <p:ph sz="half" idx="14"/>
          </p:nvPr>
        </p:nvSpPr>
        <p:spPr>
          <a:xfrm>
            <a:off x="533400" y="3886200"/>
            <a:ext cx="2362200" cy="1524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10" name="Content Placeholder 3"/>
          <p:cNvSpPr>
            <a:spLocks noGrp="1"/>
          </p:cNvSpPr>
          <p:nvPr>
            <p:ph sz="half" idx="15"/>
          </p:nvPr>
        </p:nvSpPr>
        <p:spPr>
          <a:xfrm>
            <a:off x="3048000" y="3886200"/>
            <a:ext cx="5715000" cy="1524000"/>
          </a:xfrm>
        </p:spPr>
        <p:txBody>
          <a:bodyPr>
            <a:normAutofit/>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11" name="Title 10"/>
          <p:cNvSpPr>
            <a:spLocks noGrp="1"/>
          </p:cNvSpPr>
          <p:nvPr>
            <p:ph type="title"/>
          </p:nvPr>
        </p:nvSpPr>
        <p:spPr>
          <a:xfrm>
            <a:off x="609600" y="76200"/>
            <a:ext cx="8229600" cy="639763"/>
          </a:xfrm>
        </p:spPr>
        <p:txBody>
          <a:bodyPr/>
          <a:lstStyle/>
          <a:p>
            <a:r>
              <a:rPr lang="en-US" smtClean="0"/>
              <a:t>Click to edit Master title style</a:t>
            </a:r>
            <a:endParaRPr lang="en-US"/>
          </a:p>
        </p:txBody>
      </p:sp>
      <p:sp>
        <p:nvSpPr>
          <p:cNvPr id="12" name="Text Placeholder 10"/>
          <p:cNvSpPr>
            <a:spLocks noGrp="1"/>
          </p:cNvSpPr>
          <p:nvPr>
            <p:ph type="body" sz="quarter" idx="13"/>
          </p:nvPr>
        </p:nvSpPr>
        <p:spPr>
          <a:xfrm>
            <a:off x="816600" y="593400"/>
            <a:ext cx="8251200" cy="457200"/>
          </a:xfrm>
        </p:spPr>
        <p:txBody>
          <a:bodyPr>
            <a:normAutofit/>
          </a:bodyPr>
          <a:lstStyle>
            <a:lvl1pPr>
              <a:buFontTx/>
              <a:buNone/>
              <a:defRPr sz="2400"/>
            </a:lvl1pPr>
          </a:lstStyle>
          <a:p>
            <a:pPr lvl="0"/>
            <a:r>
              <a:rPr lang="en-US" smtClean="0"/>
              <a:t>Click to edit Master text styles</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hree Picture">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a:p>
        </p:txBody>
      </p:sp>
      <p:sp>
        <p:nvSpPr>
          <p:cNvPr id="4" name="Slide Number Placeholder 3"/>
          <p:cNvSpPr>
            <a:spLocks noGrp="1"/>
          </p:cNvSpPr>
          <p:nvPr>
            <p:ph type="sldNum" sz="quarter" idx="11"/>
          </p:nvPr>
        </p:nvSpPr>
        <p:spPr/>
        <p:txBody>
          <a:bodyPr/>
          <a:lstStyle/>
          <a:p>
            <a:fld id="{99021DAD-BF6A-4916-BD73-078374164D87}" type="slidenum">
              <a:rPr lang="en-US" smtClean="0"/>
              <a:pPr/>
              <a:t>‹#›</a:t>
            </a:fld>
            <a:endParaRPr lang="en-US"/>
          </a:p>
        </p:txBody>
      </p:sp>
      <p:sp>
        <p:nvSpPr>
          <p:cNvPr id="9" name="Content Placeholder 2"/>
          <p:cNvSpPr>
            <a:spLocks noGrp="1"/>
          </p:cNvSpPr>
          <p:nvPr>
            <p:ph sz="half" idx="1"/>
          </p:nvPr>
        </p:nvSpPr>
        <p:spPr>
          <a:xfrm>
            <a:off x="914400" y="3124200"/>
            <a:ext cx="2743200" cy="2544763"/>
          </a:xfrm>
        </p:spPr>
        <p:txBody>
          <a:bodyPr lIns="274320" tIns="0" rIns="182880">
            <a:normAutofit/>
          </a:bodyPr>
          <a:lstStyle>
            <a:lvl1pPr>
              <a:lnSpc>
                <a:spcPts val="2000"/>
              </a:lnSpc>
              <a:defRPr sz="1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10" name="Content Placeholder 3"/>
          <p:cNvSpPr>
            <a:spLocks noGrp="1"/>
          </p:cNvSpPr>
          <p:nvPr>
            <p:ph sz="half" idx="2"/>
          </p:nvPr>
        </p:nvSpPr>
        <p:spPr>
          <a:xfrm>
            <a:off x="3695700" y="3124200"/>
            <a:ext cx="2743200" cy="2544763"/>
          </a:xfrm>
        </p:spPr>
        <p:txBody>
          <a:bodyPr lIns="274320" tIns="0" rIns="182880">
            <a:normAutofit/>
          </a:bodyPr>
          <a:lstStyle>
            <a:lvl1pPr>
              <a:lnSpc>
                <a:spcPts val="2000"/>
              </a:lnSpc>
              <a:defRPr sz="1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11" name="Content Placeholder 3"/>
          <p:cNvSpPr>
            <a:spLocks noGrp="1"/>
          </p:cNvSpPr>
          <p:nvPr>
            <p:ph sz="half" idx="14"/>
          </p:nvPr>
        </p:nvSpPr>
        <p:spPr>
          <a:xfrm>
            <a:off x="6477000" y="3124200"/>
            <a:ext cx="2743200" cy="2544763"/>
          </a:xfrm>
        </p:spPr>
        <p:txBody>
          <a:bodyPr lIns="274320" tIns="0" rIns="182880">
            <a:normAutofit/>
          </a:bodyPr>
          <a:lstStyle>
            <a:lvl1pPr>
              <a:lnSpc>
                <a:spcPts val="2000"/>
              </a:lnSpc>
              <a:defRPr sz="1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15" name="Content Placeholder 2"/>
          <p:cNvSpPr>
            <a:spLocks noGrp="1"/>
          </p:cNvSpPr>
          <p:nvPr>
            <p:ph sz="half" idx="15"/>
          </p:nvPr>
        </p:nvSpPr>
        <p:spPr>
          <a:xfrm>
            <a:off x="914400" y="1447800"/>
            <a:ext cx="2743200" cy="1706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16" name="Content Placeholder 3"/>
          <p:cNvSpPr>
            <a:spLocks noGrp="1"/>
          </p:cNvSpPr>
          <p:nvPr>
            <p:ph sz="half" idx="16"/>
          </p:nvPr>
        </p:nvSpPr>
        <p:spPr>
          <a:xfrm>
            <a:off x="3695700" y="1447800"/>
            <a:ext cx="2743200" cy="1706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17" name="Content Placeholder 3"/>
          <p:cNvSpPr>
            <a:spLocks noGrp="1"/>
          </p:cNvSpPr>
          <p:nvPr>
            <p:ph sz="half" idx="17"/>
          </p:nvPr>
        </p:nvSpPr>
        <p:spPr>
          <a:xfrm>
            <a:off x="6477000" y="1447800"/>
            <a:ext cx="2743200" cy="1706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19" name="Title 18"/>
          <p:cNvSpPr>
            <a:spLocks noGrp="1"/>
          </p:cNvSpPr>
          <p:nvPr>
            <p:ph type="title"/>
          </p:nvPr>
        </p:nvSpPr>
        <p:spPr>
          <a:xfrm>
            <a:off x="609600" y="76200"/>
            <a:ext cx="8229600" cy="639763"/>
          </a:xfrm>
        </p:spPr>
        <p:txBody>
          <a:bodyPr/>
          <a:lstStyle/>
          <a:p>
            <a:r>
              <a:rPr lang="en-US" smtClean="0"/>
              <a:t>Click to edit Master title style</a:t>
            </a:r>
            <a:endParaRPr lang="en-US"/>
          </a:p>
        </p:txBody>
      </p:sp>
      <p:sp>
        <p:nvSpPr>
          <p:cNvPr id="20" name="Text Placeholder 10"/>
          <p:cNvSpPr>
            <a:spLocks noGrp="1"/>
          </p:cNvSpPr>
          <p:nvPr>
            <p:ph type="body" sz="quarter" idx="13"/>
          </p:nvPr>
        </p:nvSpPr>
        <p:spPr>
          <a:xfrm>
            <a:off x="816600" y="593400"/>
            <a:ext cx="8251200" cy="457200"/>
          </a:xfrm>
        </p:spPr>
        <p:txBody>
          <a:bodyPr>
            <a:normAutofit/>
          </a:bodyPr>
          <a:lstStyle>
            <a:lvl1pPr>
              <a:buFontTx/>
              <a:buNone/>
              <a:defRPr sz="2400"/>
            </a:lvl1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60451" y="1951037"/>
            <a:ext cx="4040188" cy="304801"/>
          </a:xfrm>
          <a:solidFill>
            <a:schemeClr val="accent5">
              <a:lumMod val="20000"/>
              <a:lumOff val="80000"/>
              <a:alpha val="39000"/>
            </a:schemeClr>
          </a:solidFill>
        </p:spPr>
        <p:txBody>
          <a:bodyPr tIns="274320" anchor="b">
            <a:noAutofit/>
          </a:bodyPr>
          <a:lstStyle>
            <a:lvl1pPr marL="0" indent="0">
              <a:buNone/>
              <a:defRPr sz="1800" b="1" cap="all" baseline="0">
                <a:solidFill>
                  <a:schemeClr val="bg2"/>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60451" y="2255837"/>
            <a:ext cx="4040188" cy="4068763"/>
          </a:xfrm>
        </p:spPr>
        <p:txBody>
          <a:bodyPr/>
          <a:lstStyle>
            <a:lvl1pPr>
              <a:lnSpc>
                <a:spcPct val="100000"/>
              </a:lnSpc>
              <a:buClr>
                <a:schemeClr val="accent1">
                  <a:lumMod val="20000"/>
                  <a:lumOff val="80000"/>
                </a:schemeClr>
              </a:buClr>
              <a:defRPr sz="2000"/>
            </a:lvl1pPr>
            <a:lvl2pPr>
              <a:lnSpc>
                <a:spcPct val="100000"/>
              </a:lnSpc>
              <a:buClr>
                <a:schemeClr val="accent1">
                  <a:lumMod val="20000"/>
                  <a:lumOff val="80000"/>
                </a:schemeClr>
              </a:buClr>
              <a:defRPr sz="2000"/>
            </a:lvl2pPr>
            <a:lvl3pPr>
              <a:lnSpc>
                <a:spcPct val="100000"/>
              </a:lnSpc>
              <a:buClr>
                <a:schemeClr val="accent1">
                  <a:lumMod val="20000"/>
                  <a:lumOff val="80000"/>
                </a:schemeClr>
              </a:buClr>
              <a:defRPr sz="1800"/>
            </a:lvl3pPr>
            <a:lvl4pPr>
              <a:lnSpc>
                <a:spcPct val="100000"/>
              </a:lnSpc>
              <a:buClr>
                <a:schemeClr val="accent1">
                  <a:lumMod val="20000"/>
                  <a:lumOff val="80000"/>
                </a:schemeClr>
              </a:buClr>
              <a:defRPr sz="1600"/>
            </a:lvl4pPr>
            <a:lvl5pPr>
              <a:lnSpc>
                <a:spcPct val="100000"/>
              </a:lnSpc>
              <a:buClr>
                <a:schemeClr val="accent1">
                  <a:lumMod val="20000"/>
                  <a:lumOff val="80000"/>
                </a:schemeClr>
              </a:buCl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5"/>
          <p:cNvSpPr>
            <a:spLocks noGrp="1"/>
          </p:cNvSpPr>
          <p:nvPr>
            <p:ph sz="quarter" idx="4"/>
          </p:nvPr>
        </p:nvSpPr>
        <p:spPr>
          <a:xfrm>
            <a:off x="5100639" y="2255837"/>
            <a:ext cx="4041775" cy="4068763"/>
          </a:xfrm>
        </p:spPr>
        <p:txBody>
          <a:bodyPr/>
          <a:lstStyle>
            <a:lvl1pPr>
              <a:buClr>
                <a:schemeClr val="accent1">
                  <a:lumMod val="20000"/>
                  <a:lumOff val="80000"/>
                </a:schemeClr>
              </a:buClr>
              <a:defRPr sz="2000"/>
            </a:lvl1pPr>
            <a:lvl2pPr>
              <a:buClr>
                <a:schemeClr val="accent1">
                  <a:lumMod val="20000"/>
                  <a:lumOff val="80000"/>
                </a:schemeClr>
              </a:buClr>
              <a:defRPr sz="2000"/>
            </a:lvl2pPr>
            <a:lvl3pPr>
              <a:buClr>
                <a:schemeClr val="accent1">
                  <a:lumMod val="20000"/>
                  <a:lumOff val="80000"/>
                </a:schemeClr>
              </a:buClr>
              <a:defRPr sz="1800"/>
            </a:lvl3pPr>
            <a:lvl4pPr>
              <a:buClr>
                <a:schemeClr val="accent1">
                  <a:lumMod val="20000"/>
                  <a:lumOff val="80000"/>
                </a:schemeClr>
              </a:buClr>
              <a:defRPr sz="1600"/>
            </a:lvl4pPr>
            <a:lvl5pPr>
              <a:buClr>
                <a:schemeClr val="accent1">
                  <a:lumMod val="20000"/>
                  <a:lumOff val="80000"/>
                </a:schemeClr>
              </a:buCl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Text Placeholder 2"/>
          <p:cNvSpPr>
            <a:spLocks noGrp="1"/>
          </p:cNvSpPr>
          <p:nvPr>
            <p:ph type="body" idx="12"/>
          </p:nvPr>
        </p:nvSpPr>
        <p:spPr>
          <a:xfrm>
            <a:off x="5103812" y="1951038"/>
            <a:ext cx="4040188" cy="304801"/>
          </a:xfrm>
          <a:solidFill>
            <a:schemeClr val="accent5">
              <a:lumMod val="20000"/>
              <a:lumOff val="80000"/>
              <a:alpha val="39000"/>
            </a:schemeClr>
          </a:solidFill>
        </p:spPr>
        <p:txBody>
          <a:bodyPr tIns="274320" anchor="b">
            <a:noAutofit/>
          </a:bodyPr>
          <a:lstStyle>
            <a:lvl1pPr marL="0" indent="0">
              <a:buNone/>
              <a:defRPr sz="1800" b="1" cap="all" baseline="0">
                <a:solidFill>
                  <a:schemeClr val="bg2"/>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Slide Number Placeholder 9"/>
          <p:cNvSpPr>
            <a:spLocks noGrp="1"/>
          </p:cNvSpPr>
          <p:nvPr>
            <p:ph type="sldNum" sz="quarter" idx="14"/>
          </p:nvPr>
        </p:nvSpPr>
        <p:spPr/>
        <p:txBody>
          <a:bodyPr/>
          <a:lstStyle/>
          <a:p>
            <a:fld id="{99021DAD-BF6A-4916-BD73-078374164D87}" type="slidenum">
              <a:rPr lang="en-US" smtClean="0"/>
              <a:pPr/>
              <a:t>‹#›</a:t>
            </a:fld>
            <a:endParaRPr lang="en-US"/>
          </a:p>
        </p:txBody>
      </p:sp>
      <p:sp>
        <p:nvSpPr>
          <p:cNvPr id="11" name="Footer Placeholder 10"/>
          <p:cNvSpPr>
            <a:spLocks noGrp="1"/>
          </p:cNvSpPr>
          <p:nvPr>
            <p:ph type="ftr" sz="quarter" idx="15"/>
          </p:nvPr>
        </p:nvSpPr>
        <p:spPr/>
        <p:txBody>
          <a:bodyPr/>
          <a:lstStyle/>
          <a:p>
            <a:endParaRPr lang="en-US"/>
          </a:p>
        </p:txBody>
      </p:sp>
      <p:sp>
        <p:nvSpPr>
          <p:cNvPr id="17" name="Title 16"/>
          <p:cNvSpPr>
            <a:spLocks noGrp="1"/>
          </p:cNvSpPr>
          <p:nvPr>
            <p:ph type="title"/>
          </p:nvPr>
        </p:nvSpPr>
        <p:spPr>
          <a:xfrm>
            <a:off x="609600" y="76200"/>
            <a:ext cx="8229600" cy="639763"/>
          </a:xfrm>
        </p:spPr>
        <p:txBody>
          <a:bodyPr/>
          <a:lstStyle/>
          <a:p>
            <a:r>
              <a:rPr lang="en-US" smtClean="0"/>
              <a:t>Click to edit Master title style</a:t>
            </a:r>
            <a:endParaRPr lang="en-US"/>
          </a:p>
        </p:txBody>
      </p:sp>
      <p:sp>
        <p:nvSpPr>
          <p:cNvPr id="18" name="Text Placeholder 10"/>
          <p:cNvSpPr>
            <a:spLocks noGrp="1"/>
          </p:cNvSpPr>
          <p:nvPr>
            <p:ph type="body" sz="quarter" idx="13"/>
          </p:nvPr>
        </p:nvSpPr>
        <p:spPr>
          <a:xfrm>
            <a:off x="816600" y="593400"/>
            <a:ext cx="8251200" cy="457200"/>
          </a:xfrm>
        </p:spPr>
        <p:txBody>
          <a:bodyPr>
            <a:normAutofit/>
          </a:bodyPr>
          <a:lstStyle>
            <a:lvl1pPr>
              <a:buFontTx/>
              <a:buNone/>
              <a:defRPr sz="2400"/>
            </a:lvl1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9" name="Slide Number Placeholder 8"/>
          <p:cNvSpPr>
            <a:spLocks noGrp="1"/>
          </p:cNvSpPr>
          <p:nvPr>
            <p:ph type="sldNum" sz="quarter" idx="14"/>
          </p:nvPr>
        </p:nvSpPr>
        <p:spPr/>
        <p:txBody>
          <a:bodyPr/>
          <a:lstStyle/>
          <a:p>
            <a:fld id="{99021DAD-BF6A-4916-BD73-078374164D87}" type="slidenum">
              <a:rPr lang="en-US" smtClean="0"/>
              <a:pPr/>
              <a:t>‹#›</a:t>
            </a:fld>
            <a:endParaRPr lang="en-US"/>
          </a:p>
        </p:txBody>
      </p:sp>
      <p:sp>
        <p:nvSpPr>
          <p:cNvPr id="10" name="Footer Placeholder 9"/>
          <p:cNvSpPr>
            <a:spLocks noGrp="1"/>
          </p:cNvSpPr>
          <p:nvPr>
            <p:ph type="ftr" sz="quarter" idx="15"/>
          </p:nvPr>
        </p:nvSpPr>
        <p:spPr/>
        <p:txBody>
          <a:bodyPr/>
          <a:lstStyle/>
          <a:p>
            <a:endParaRPr lang="en-US"/>
          </a:p>
        </p:txBody>
      </p:sp>
      <p:sp>
        <p:nvSpPr>
          <p:cNvPr id="13" name="Title 12"/>
          <p:cNvSpPr>
            <a:spLocks noGrp="1"/>
          </p:cNvSpPr>
          <p:nvPr>
            <p:ph type="title"/>
          </p:nvPr>
        </p:nvSpPr>
        <p:spPr>
          <a:xfrm>
            <a:off x="588000" y="76200"/>
            <a:ext cx="8229600" cy="639763"/>
          </a:xfrm>
        </p:spPr>
        <p:txBody>
          <a:bodyPr/>
          <a:lstStyle/>
          <a:p>
            <a:r>
              <a:rPr lang="en-US" smtClean="0"/>
              <a:t>Click to edit Master title style</a:t>
            </a:r>
            <a:endParaRPr lang="en-US"/>
          </a:p>
        </p:txBody>
      </p:sp>
      <p:sp>
        <p:nvSpPr>
          <p:cNvPr id="14" name="Text Placeholder 10"/>
          <p:cNvSpPr>
            <a:spLocks noGrp="1"/>
          </p:cNvSpPr>
          <p:nvPr>
            <p:ph type="body" sz="quarter" idx="13"/>
          </p:nvPr>
        </p:nvSpPr>
        <p:spPr>
          <a:xfrm>
            <a:off x="816600" y="593400"/>
            <a:ext cx="8251200" cy="457200"/>
          </a:xfrm>
        </p:spPr>
        <p:txBody>
          <a:bodyPr>
            <a:normAutofit/>
          </a:bodyPr>
          <a:lstStyle>
            <a:lvl1pPr>
              <a:buFontTx/>
              <a:buNone/>
              <a:defRPr sz="2400"/>
            </a:lvl1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7"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0" y="304472"/>
            <a:ext cx="8229600" cy="639763"/>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78600" y="960436"/>
            <a:ext cx="8229600" cy="5059364"/>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Footer Placeholder 4"/>
          <p:cNvSpPr>
            <a:spLocks noGrp="1"/>
          </p:cNvSpPr>
          <p:nvPr>
            <p:ph type="ftr" sz="quarter" idx="3"/>
          </p:nvPr>
        </p:nvSpPr>
        <p:spPr>
          <a:xfrm>
            <a:off x="6248400" y="6653837"/>
            <a:ext cx="2895600" cy="365125"/>
          </a:xfrm>
          <a:prstGeom prst="rect">
            <a:avLst/>
          </a:prstGeom>
        </p:spPr>
        <p:txBody>
          <a:bodyPr/>
          <a:lstStyle>
            <a:lvl1pPr algn="r">
              <a:defRPr sz="900">
                <a:solidFill>
                  <a:schemeClr val="tx2"/>
                </a:solidFill>
                <a:latin typeface="Segoe UI" pitchFamily="34" charset="0"/>
                <a:cs typeface="Segoe UI" pitchFamily="34" charset="0"/>
              </a:defRPr>
            </a:lvl1pPr>
          </a:lstStyle>
          <a:p>
            <a:endParaRPr lang="en-US"/>
          </a:p>
        </p:txBody>
      </p:sp>
      <p:sp>
        <p:nvSpPr>
          <p:cNvPr id="11" name="Slide Number Placeholder 5"/>
          <p:cNvSpPr>
            <a:spLocks noGrp="1"/>
          </p:cNvSpPr>
          <p:nvPr>
            <p:ph type="sldNum" sz="quarter" idx="4"/>
          </p:nvPr>
        </p:nvSpPr>
        <p:spPr>
          <a:xfrm>
            <a:off x="76200" y="6638075"/>
            <a:ext cx="2133600" cy="365125"/>
          </a:xfrm>
          <a:prstGeom prst="rect">
            <a:avLst/>
          </a:prstGeom>
        </p:spPr>
        <p:txBody>
          <a:bodyPr/>
          <a:lstStyle>
            <a:lvl1pPr algn="l">
              <a:defRPr sz="1200" b="1">
                <a:solidFill>
                  <a:schemeClr val="tx2"/>
                </a:solidFill>
                <a:latin typeface="Segoe UI" pitchFamily="34" charset="0"/>
                <a:cs typeface="Segoe UI" pitchFamily="34" charset="0"/>
              </a:defRPr>
            </a:lvl1pPr>
          </a:lstStyle>
          <a:p>
            <a:fld id="{99021DAD-BF6A-4916-BD73-078374164D87}" type="slidenum">
              <a:rPr lang="en-US" smtClean="0"/>
              <a:pPr/>
              <a:t>‹#›</a:t>
            </a:fld>
            <a:endParaRPr lang="en-US"/>
          </a:p>
        </p:txBody>
      </p:sp>
      <p:sp>
        <p:nvSpPr>
          <p:cNvPr id="7" name="TextBox 6"/>
          <p:cNvSpPr txBox="1"/>
          <p:nvPr/>
        </p:nvSpPr>
        <p:spPr>
          <a:xfrm>
            <a:off x="5257800" y="2895600"/>
            <a:ext cx="1219200" cy="1066800"/>
          </a:xfrm>
          <a:prstGeom prst="rect">
            <a:avLst/>
          </a:prstGeom>
        </p:spPr>
        <p:txBody>
          <a:bodyPr vert="horz" wrap="square" lIns="91440" tIns="45720" rIns="91440" bIns="45720" rtlCol="0" anchor="ctr">
            <a:normAutofit/>
          </a:bodyPr>
          <a:lstStyle/>
          <a:p>
            <a:pPr marL="0" marR="0" indent="0" algn="l" defTabSz="914400" rtl="0" eaLnBrk="1" fontAlgn="auto" latinLnBrk="0" hangingPunct="1">
              <a:lnSpc>
                <a:spcPct val="100000"/>
              </a:lnSpc>
              <a:spcBef>
                <a:spcPct val="0"/>
              </a:spcBef>
              <a:spcAft>
                <a:spcPts val="0"/>
              </a:spcAft>
              <a:buClrTx/>
              <a:buSzTx/>
              <a:buFontTx/>
              <a:buNone/>
              <a:tabLst/>
            </a:pPr>
            <a:endParaRPr kumimoji="0" lang="en-US" sz="2400" b="0" i="0" u="none" strike="noStrike" kern="1200" cap="none" spc="0" normalizeH="0" baseline="0" noProof="0" dirty="0" smtClean="0">
              <a:ln>
                <a:noFill/>
              </a:ln>
              <a:solidFill>
                <a:schemeClr val="tx1"/>
              </a:solidFill>
              <a:effectLst/>
              <a:uLnTx/>
              <a:uFillTx/>
              <a:latin typeface="Perpetua" pitchFamily="18" charset="0"/>
              <a:ea typeface="+mj-ea"/>
              <a:cs typeface="+mj-cs"/>
            </a:endParaRPr>
          </a:p>
        </p:txBody>
      </p:sp>
      <p:sp>
        <p:nvSpPr>
          <p:cNvPr id="8" name="TextBox 7"/>
          <p:cNvSpPr txBox="1"/>
          <p:nvPr/>
        </p:nvSpPr>
        <p:spPr>
          <a:xfrm>
            <a:off x="5410200" y="2667000"/>
            <a:ext cx="1447800" cy="1371600"/>
          </a:xfrm>
          <a:prstGeom prst="rect">
            <a:avLst/>
          </a:prstGeom>
        </p:spPr>
        <p:txBody>
          <a:bodyPr vert="horz" wrap="square" lIns="91440" tIns="45720" rIns="91440" bIns="45720" rtlCol="0" anchor="ctr">
            <a:normAutofit/>
          </a:bodyPr>
          <a:lstStyle/>
          <a:p>
            <a:pPr marL="0" marR="0" indent="0" algn="l" defTabSz="914400" rtl="0" eaLnBrk="1" fontAlgn="auto" latinLnBrk="0" hangingPunct="1">
              <a:lnSpc>
                <a:spcPct val="100000"/>
              </a:lnSpc>
              <a:spcBef>
                <a:spcPct val="0"/>
              </a:spcBef>
              <a:spcAft>
                <a:spcPts val="0"/>
              </a:spcAft>
              <a:buClrTx/>
              <a:buSzTx/>
              <a:buFontTx/>
              <a:buNone/>
              <a:tabLst/>
            </a:pPr>
            <a:endParaRPr kumimoji="0" lang="en-US" sz="2400" b="0" i="0" u="none" strike="noStrike" kern="1200" cap="none" spc="0" normalizeH="0" baseline="0" noProof="0" dirty="0" smtClean="0">
              <a:ln>
                <a:noFill/>
              </a:ln>
              <a:solidFill>
                <a:schemeClr val="tx1"/>
              </a:solidFill>
              <a:effectLst/>
              <a:uLnTx/>
              <a:uFillTx/>
              <a:latin typeface="Perpetua" pitchFamily="18" charset="0"/>
              <a:ea typeface="+mj-ea"/>
              <a:cs typeface="+mj-cs"/>
            </a:endParaRPr>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 id="2147483697" r:id="rId17"/>
    <p:sldLayoutId id="2147483698" r:id="rId18"/>
    <p:sldLayoutId id="2147483699" r:id="rId19"/>
    <p:sldLayoutId id="2147483700" r:id="rId20"/>
    <p:sldLayoutId id="2147483702" r:id="rId21"/>
    <p:sldLayoutId id="2147483703" r:id="rId22"/>
    <p:sldLayoutId id="2147483704" r:id="rId23"/>
    <p:sldLayoutId id="2147483705" r:id="rId24"/>
    <p:sldLayoutId id="2147483706" r:id="rId25"/>
    <p:sldLayoutId id="2147483707" r:id="rId26"/>
    <p:sldLayoutId id="2147483708" r:id="rId27"/>
    <p:sldLayoutId id="2147483709" r:id="rId28"/>
    <p:sldLayoutId id="2147483710" r:id="rId29"/>
    <p:sldLayoutId id="2147483711" r:id="rId30"/>
    <p:sldLayoutId id="2147483712" r:id="rId31"/>
    <p:sldLayoutId id="2147483713" r:id="rId32"/>
    <p:sldLayoutId id="2147483714" r:id="rId33"/>
    <p:sldLayoutId id="2147483715" r:id="rId34"/>
    <p:sldLayoutId id="2147483716" r:id="rId35"/>
  </p:sldLayoutIdLst>
  <p:txStyles>
    <p:titleStyle>
      <a:lvl1pPr algn="l" defTabSz="914400" rtl="0" eaLnBrk="1" latinLnBrk="0" hangingPunct="1">
        <a:spcBef>
          <a:spcPct val="0"/>
        </a:spcBef>
        <a:buClr>
          <a:schemeClr val="tx1">
            <a:lumMod val="75000"/>
            <a:lumOff val="25000"/>
          </a:schemeClr>
        </a:buClr>
        <a:buFont typeface="Arial" pitchFamily="34" charset="0"/>
        <a:buChar char="•"/>
        <a:defRPr sz="3200" b="1" kern="1200" baseline="0">
          <a:solidFill>
            <a:schemeClr val="tx1">
              <a:lumMod val="95000"/>
              <a:lumOff val="5000"/>
            </a:schemeClr>
          </a:solidFill>
          <a:latin typeface="+mj-lt"/>
          <a:ea typeface="+mj-ea"/>
          <a:cs typeface="Segoe UI" pitchFamily="34" charset="0"/>
        </a:defRPr>
      </a:lvl1pPr>
    </p:titleStyle>
    <p:bodyStyle>
      <a:lvl1pPr marL="173038" indent="-173038" algn="l" defTabSz="914400" rtl="0" eaLnBrk="1" latinLnBrk="0" hangingPunct="1">
        <a:lnSpc>
          <a:spcPct val="100000"/>
        </a:lnSpc>
        <a:spcBef>
          <a:spcPct val="20000"/>
        </a:spcBef>
        <a:buClr>
          <a:schemeClr val="tx1">
            <a:lumMod val="75000"/>
            <a:lumOff val="25000"/>
          </a:schemeClr>
        </a:buClr>
        <a:buSzPct val="70000"/>
        <a:buFont typeface="Arial" pitchFamily="34" charset="0"/>
        <a:buChar char="•"/>
        <a:defRPr sz="2800" kern="1200">
          <a:solidFill>
            <a:schemeClr val="tx1">
              <a:lumMod val="95000"/>
              <a:lumOff val="5000"/>
            </a:schemeClr>
          </a:solidFill>
          <a:latin typeface="+mn-lt"/>
          <a:ea typeface="+mn-ea"/>
          <a:cs typeface="Segoe UI" pitchFamily="34" charset="0"/>
        </a:defRPr>
      </a:lvl1pPr>
      <a:lvl2pPr marL="627063" indent="-169863" algn="l" defTabSz="914400" rtl="0" eaLnBrk="1" latinLnBrk="0" hangingPunct="1">
        <a:lnSpc>
          <a:spcPct val="100000"/>
        </a:lnSpc>
        <a:spcBef>
          <a:spcPct val="20000"/>
        </a:spcBef>
        <a:buClr>
          <a:schemeClr val="tx1">
            <a:lumMod val="75000"/>
            <a:lumOff val="25000"/>
          </a:schemeClr>
        </a:buClr>
        <a:buSzPct val="70000"/>
        <a:buFont typeface="Arial" pitchFamily="34" charset="0"/>
        <a:buChar char="•"/>
        <a:defRPr sz="2400" kern="1200">
          <a:solidFill>
            <a:schemeClr val="tx1">
              <a:lumMod val="95000"/>
              <a:lumOff val="5000"/>
            </a:schemeClr>
          </a:solidFill>
          <a:latin typeface="+mn-lt"/>
          <a:ea typeface="+mn-ea"/>
          <a:cs typeface="Segoe UI" pitchFamily="34" charset="0"/>
        </a:defRPr>
      </a:lvl2pPr>
      <a:lvl3pPr marL="1030288" indent="-115888" algn="l" defTabSz="914400" rtl="0" eaLnBrk="1" latinLnBrk="0" hangingPunct="1">
        <a:lnSpc>
          <a:spcPct val="100000"/>
        </a:lnSpc>
        <a:spcBef>
          <a:spcPct val="20000"/>
        </a:spcBef>
        <a:buClr>
          <a:schemeClr val="tx1">
            <a:lumMod val="75000"/>
            <a:lumOff val="25000"/>
          </a:schemeClr>
        </a:buClr>
        <a:buSzPct val="70000"/>
        <a:buFont typeface="Arial" pitchFamily="34" charset="0"/>
        <a:buChar char="•"/>
        <a:defRPr sz="2400" kern="1200">
          <a:solidFill>
            <a:schemeClr val="tx1">
              <a:lumMod val="95000"/>
              <a:lumOff val="5000"/>
            </a:schemeClr>
          </a:solidFill>
          <a:latin typeface="+mn-lt"/>
          <a:ea typeface="+mn-ea"/>
          <a:cs typeface="Segoe UI" pitchFamily="34" charset="0"/>
        </a:defRPr>
      </a:lvl3pPr>
      <a:lvl4pPr marL="1482725" indent="-111125" algn="l" defTabSz="914400" rtl="0" eaLnBrk="1" latinLnBrk="0" hangingPunct="1">
        <a:lnSpc>
          <a:spcPct val="100000"/>
        </a:lnSpc>
        <a:spcBef>
          <a:spcPct val="20000"/>
        </a:spcBef>
        <a:buClr>
          <a:schemeClr val="tx1">
            <a:lumMod val="75000"/>
            <a:lumOff val="25000"/>
          </a:schemeClr>
        </a:buClr>
        <a:buSzPct val="70000"/>
        <a:buFont typeface="Arial" pitchFamily="34" charset="0"/>
        <a:buChar char="•"/>
        <a:defRPr sz="2000" kern="1200">
          <a:solidFill>
            <a:schemeClr val="tx1">
              <a:lumMod val="95000"/>
              <a:lumOff val="5000"/>
            </a:schemeClr>
          </a:solidFill>
          <a:latin typeface="+mn-lt"/>
          <a:ea typeface="+mn-ea"/>
          <a:cs typeface="Segoe UI" pitchFamily="34" charset="0"/>
        </a:defRPr>
      </a:lvl4pPr>
      <a:lvl5pPr marL="1944688" indent="-115888" algn="l" defTabSz="914400" rtl="0" eaLnBrk="1" latinLnBrk="0" hangingPunct="1">
        <a:lnSpc>
          <a:spcPct val="100000"/>
        </a:lnSpc>
        <a:spcBef>
          <a:spcPct val="20000"/>
        </a:spcBef>
        <a:buClr>
          <a:schemeClr val="tx1">
            <a:lumMod val="75000"/>
            <a:lumOff val="25000"/>
          </a:schemeClr>
        </a:buClr>
        <a:buSzPct val="70000"/>
        <a:buFont typeface="Arial" pitchFamily="34" charset="0"/>
        <a:buChar char="•"/>
        <a:defRPr sz="2000" kern="1200">
          <a:solidFill>
            <a:schemeClr val="tx1">
              <a:lumMod val="95000"/>
              <a:lumOff val="5000"/>
            </a:schemeClr>
          </a:solidFill>
          <a:latin typeface="+mn-lt"/>
          <a:ea typeface="+mn-ea"/>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8.xml"/><Relationship Id="rId4" Type="http://schemas.openxmlformats.org/officeDocument/2006/relationships/image" Target="../media/image17.gif"/></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22.xml"/><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35.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8.xml"/><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9.xml"/><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0.xml"/><Relationship Id="rId1" Type="http://schemas.openxmlformats.org/officeDocument/2006/relationships/slideLayout" Target="../slideLayouts/slideLayout30.xml"/></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1.xml"/><Relationship Id="rId1" Type="http://schemas.openxmlformats.org/officeDocument/2006/relationships/slideLayout" Target="../slideLayouts/slideLayout31.xml"/></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2.xml"/><Relationship Id="rId1" Type="http://schemas.openxmlformats.org/officeDocument/2006/relationships/slideLayout" Target="../slideLayouts/slideLayout32.xml"/></Relationships>
</file>

<file path=ppt/slides/_rels/slide3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3.xml"/><Relationship Id="rId1" Type="http://schemas.openxmlformats.org/officeDocument/2006/relationships/slideLayout" Target="../slideLayouts/slideLayout32.xml"/></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4.xml"/><Relationship Id="rId1" Type="http://schemas.openxmlformats.org/officeDocument/2006/relationships/slideLayout" Target="../slideLayouts/slideLayout33.xml"/></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5.xml"/><Relationship Id="rId1" Type="http://schemas.openxmlformats.org/officeDocument/2006/relationships/slideLayout" Target="../slideLayouts/slideLayout34.xml"/></Relationships>
</file>

<file path=ppt/slides/_rels/slide3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6.xml"/><Relationship Id="rId1" Type="http://schemas.openxmlformats.org/officeDocument/2006/relationships/slideLayout" Target="../slideLayouts/slideLayout35.xml"/><Relationship Id="rId4" Type="http://schemas.openxmlformats.org/officeDocument/2006/relationships/image" Target="../media/image39.png"/></Relationships>
</file>

<file path=ppt/slides/_rels/slide37.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37.xml"/><Relationship Id="rId1" Type="http://schemas.openxmlformats.org/officeDocument/2006/relationships/slideLayout" Target="../slideLayouts/slideLayout35.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8.xml"/><Relationship Id="rId1" Type="http://schemas.openxmlformats.org/officeDocument/2006/relationships/slideLayout" Target="../slideLayouts/slideLayout3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7.xml"/><Relationship Id="rId5" Type="http://schemas.openxmlformats.org/officeDocument/2006/relationships/image" Target="../media/image9.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17.xml"/><Relationship Id="rId6" Type="http://schemas.openxmlformats.org/officeDocument/2006/relationships/image" Target="../media/image13.gif"/><Relationship Id="rId5" Type="http://schemas.openxmlformats.org/officeDocument/2006/relationships/image" Target="../media/image12.png"/><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Bow Echo Warnings</a:t>
            </a:r>
            <a:endParaRPr lang="en-US" dirty="0"/>
          </a:p>
        </p:txBody>
      </p:sp>
      <p:sp>
        <p:nvSpPr>
          <p:cNvPr id="3" name="Subtitle 2"/>
          <p:cNvSpPr>
            <a:spLocks noGrp="1"/>
          </p:cNvSpPr>
          <p:nvPr>
            <p:ph type="subTitle" idx="1"/>
          </p:nvPr>
        </p:nvSpPr>
        <p:spPr/>
        <p:txBody>
          <a:bodyPr/>
          <a:lstStyle/>
          <a:p>
            <a:r>
              <a:rPr lang="en-US" dirty="0" smtClean="0"/>
              <a:t>Pat </a:t>
            </a:r>
            <a:r>
              <a:rPr lang="en-US" dirty="0" err="1" smtClean="0"/>
              <a:t>Spoden</a:t>
            </a:r>
            <a:r>
              <a:rPr lang="en-US" dirty="0" smtClean="0"/>
              <a:t>, Angie </a:t>
            </a:r>
            <a:r>
              <a:rPr lang="en-US" dirty="0" err="1" smtClean="0"/>
              <a:t>Lese</a:t>
            </a:r>
            <a:r>
              <a:rPr lang="en-US" dirty="0" smtClean="0"/>
              <a:t>, Christine </a:t>
            </a:r>
            <a:r>
              <a:rPr lang="en-US" dirty="0" err="1" smtClean="0"/>
              <a:t>Wielgos</a:t>
            </a:r>
            <a:r>
              <a:rPr lang="en-US" dirty="0" smtClean="0"/>
              <a:t>, </a:t>
            </a:r>
          </a:p>
          <a:p>
            <a:r>
              <a:rPr lang="en-US" dirty="0" smtClean="0"/>
              <a:t>Ted Funk</a:t>
            </a:r>
            <a:endParaRPr lang="en-US" dirty="0"/>
          </a:p>
        </p:txBody>
      </p:sp>
      <p:pic>
        <p:nvPicPr>
          <p:cNvPr id="4" name="Picture 3" descr="19zrefsm.png"/>
          <p:cNvPicPr>
            <a:picLocks noChangeAspect="1"/>
          </p:cNvPicPr>
          <p:nvPr/>
        </p:nvPicPr>
        <p:blipFill>
          <a:blip r:embed="rId3" cstate="print"/>
          <a:stretch>
            <a:fillRect/>
          </a:stretch>
        </p:blipFill>
        <p:spPr>
          <a:xfrm>
            <a:off x="4191000" y="457200"/>
            <a:ext cx="4681587" cy="396240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ctrTitle" idx="4294967295"/>
          </p:nvPr>
        </p:nvSpPr>
        <p:spPr bwMode="auto">
          <a:xfrm>
            <a:off x="366713" y="341511"/>
            <a:ext cx="8399462" cy="615553"/>
          </a:xfrm>
          <a:prstGeom prst="rect">
            <a:avLst/>
          </a:prstGeom>
          <a:noFill/>
          <a:ln>
            <a:miter lim="800000"/>
            <a:headEnd/>
            <a:tailEnd/>
          </a:ln>
        </p:spPr>
        <p:txBody>
          <a:bodyPr lIns="0" tIns="0" rIns="0" bIns="0">
            <a:spAutoFit/>
          </a:bodyPr>
          <a:lstStyle/>
          <a:p>
            <a:pPr defTabSz="381000"/>
            <a:r>
              <a:rPr lang="en-US" sz="4000" i="1" dirty="0" smtClean="0">
                <a:solidFill>
                  <a:schemeClr val="tx1"/>
                </a:solidFill>
              </a:rPr>
              <a:t>Mature Phase - </a:t>
            </a:r>
            <a:endParaRPr lang="en-US" sz="4000" b="1" i="1" dirty="0">
              <a:solidFill>
                <a:schemeClr val="tx1"/>
              </a:solidFill>
            </a:endParaRPr>
          </a:p>
        </p:txBody>
      </p:sp>
      <p:sp>
        <p:nvSpPr>
          <p:cNvPr id="70659" name="Rectangle 3"/>
          <p:cNvSpPr>
            <a:spLocks noChangeArrowheads="1"/>
          </p:cNvSpPr>
          <p:nvPr/>
        </p:nvSpPr>
        <p:spPr bwMode="auto">
          <a:xfrm>
            <a:off x="228600" y="1235075"/>
            <a:ext cx="8675688" cy="69850"/>
          </a:xfrm>
          <a:prstGeom prst="rect">
            <a:avLst/>
          </a:prstGeom>
          <a:solidFill>
            <a:srgbClr val="39D7BF"/>
          </a:solidFill>
          <a:ln w="9525">
            <a:noFill/>
            <a:miter lim="800000"/>
            <a:headEnd/>
            <a:tailEnd/>
          </a:ln>
        </p:spPr>
        <p:txBody>
          <a:bodyPr/>
          <a:lstStyle/>
          <a:p>
            <a:endParaRPr lang="en-US"/>
          </a:p>
        </p:txBody>
      </p:sp>
      <p:sp>
        <p:nvSpPr>
          <p:cNvPr id="70660" name="Rectangle 4"/>
          <p:cNvSpPr>
            <a:spLocks noGrp="1" noChangeArrowheads="1"/>
          </p:cNvSpPr>
          <p:nvPr>
            <p:ph type="subTitle" idx="4294967295"/>
          </p:nvPr>
        </p:nvSpPr>
        <p:spPr bwMode="auto">
          <a:xfrm>
            <a:off x="365125" y="1484313"/>
            <a:ext cx="8401050" cy="384721"/>
          </a:xfrm>
          <a:prstGeom prst="rect">
            <a:avLst/>
          </a:prstGeom>
          <a:noFill/>
          <a:ln>
            <a:miter lim="800000"/>
            <a:headEnd/>
            <a:tailEnd/>
          </a:ln>
        </p:spPr>
        <p:txBody>
          <a:bodyPr lIns="0" tIns="0" rIns="0" bIns="0">
            <a:spAutoFit/>
          </a:bodyPr>
          <a:lstStyle/>
          <a:p>
            <a:pPr marL="0" indent="0" algn="ctr" defTabSz="381000">
              <a:spcBef>
                <a:spcPct val="0"/>
              </a:spcBef>
              <a:buFontTx/>
              <a:buNone/>
            </a:pPr>
            <a:endParaRPr lang="en-US" sz="2500" b="1" i="1" dirty="0">
              <a:solidFill>
                <a:srgbClr val="B7FFD7"/>
              </a:solidFill>
            </a:endParaRPr>
          </a:p>
        </p:txBody>
      </p:sp>
      <p:pic>
        <p:nvPicPr>
          <p:cNvPr id="64514" name="Picture 2" descr="U:\Pat Spoden\emrdr3\images\slide47.jpg"/>
          <p:cNvPicPr>
            <a:picLocks noChangeAspect="1" noChangeArrowheads="1"/>
          </p:cNvPicPr>
          <p:nvPr/>
        </p:nvPicPr>
        <p:blipFill>
          <a:blip r:embed="rId3" cstate="print"/>
          <a:srcRect/>
          <a:stretch>
            <a:fillRect/>
          </a:stretch>
        </p:blipFill>
        <p:spPr bwMode="auto">
          <a:xfrm>
            <a:off x="660400" y="990600"/>
            <a:ext cx="7823200" cy="5867400"/>
          </a:xfrm>
          <a:prstGeom prst="rect">
            <a:avLst/>
          </a:prstGeom>
          <a:noFill/>
        </p:spPr>
      </p:pic>
    </p:spTree>
  </p:cSld>
  <p:clrMapOvr>
    <a:masterClrMapping/>
  </p:clrMapOvr>
  <p:transition advClick="0">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t>Mature Stage</a:t>
            </a:r>
            <a:endParaRPr lang="en-US" dirty="0"/>
          </a:p>
        </p:txBody>
      </p:sp>
      <p:sp>
        <p:nvSpPr>
          <p:cNvPr id="6" name="TextBox 5"/>
          <p:cNvSpPr txBox="1"/>
          <p:nvPr/>
        </p:nvSpPr>
        <p:spPr>
          <a:xfrm>
            <a:off x="2590800" y="6324600"/>
            <a:ext cx="5638800" cy="381000"/>
          </a:xfrm>
          <a:prstGeom prst="rect">
            <a:avLst/>
          </a:prstGeom>
        </p:spPr>
        <p:txBody>
          <a:bodyPr vert="horz" wrap="none" lIns="91440" tIns="45720" rIns="91440" bIns="45720" rtlCol="0" anchor="ctr">
            <a:normAutofit/>
          </a:bodyPr>
          <a:lstStyle/>
          <a:p>
            <a:pPr marL="0" marR="0" indent="0" algn="l" defTabSz="914400" rtl="0" eaLnBrk="1" fontAlgn="auto" latinLnBrk="0" hangingPunct="1">
              <a:lnSpc>
                <a:spcPct val="100000"/>
              </a:lnSpc>
              <a:spcBef>
                <a:spcPct val="0"/>
              </a:spcBef>
              <a:spcAft>
                <a:spcPts val="0"/>
              </a:spcAft>
              <a:buClrTx/>
              <a:buSzTx/>
              <a:buFontTx/>
              <a:buNone/>
              <a:tabLst/>
            </a:pPr>
            <a:r>
              <a:rPr kumimoji="0" lang="en-US" sz="1600" b="0" i="0" u="none" strike="noStrike" kern="1200" cap="none" spc="0" normalizeH="0" baseline="0" noProof="0" dirty="0" smtClean="0">
                <a:ln>
                  <a:noFill/>
                </a:ln>
                <a:solidFill>
                  <a:schemeClr val="tx1"/>
                </a:solidFill>
                <a:effectLst/>
                <a:uLnTx/>
                <a:uFillTx/>
                <a:latin typeface="Perpetua" pitchFamily="18" charset="0"/>
                <a:ea typeface="+mj-ea"/>
                <a:cs typeface="+mj-cs"/>
              </a:rPr>
              <a:t>Original diagram</a:t>
            </a:r>
            <a:r>
              <a:rPr kumimoji="0" lang="en-US" sz="1600" b="0" i="0" u="none" strike="noStrike" kern="1200" cap="none" spc="0" normalizeH="0" noProof="0" dirty="0" smtClean="0">
                <a:ln>
                  <a:noFill/>
                </a:ln>
                <a:solidFill>
                  <a:schemeClr val="tx1"/>
                </a:solidFill>
                <a:effectLst/>
                <a:uLnTx/>
                <a:uFillTx/>
                <a:latin typeface="Perpetua" pitchFamily="18" charset="0"/>
                <a:ea typeface="+mj-ea"/>
                <a:cs typeface="+mj-cs"/>
              </a:rPr>
              <a:t> from </a:t>
            </a:r>
            <a:r>
              <a:rPr kumimoji="0" lang="en-US" sz="1600" b="0" i="0" u="none" strike="noStrike" kern="1200" cap="none" spc="0" normalizeH="0" baseline="0" noProof="0" dirty="0" err="1" smtClean="0">
                <a:ln>
                  <a:noFill/>
                </a:ln>
                <a:solidFill>
                  <a:schemeClr val="tx1"/>
                </a:solidFill>
                <a:effectLst/>
                <a:uLnTx/>
                <a:uFillTx/>
                <a:latin typeface="Perpetua" pitchFamily="18" charset="0"/>
                <a:ea typeface="+mj-ea"/>
                <a:cs typeface="+mj-cs"/>
              </a:rPr>
              <a:t>Houze</a:t>
            </a:r>
            <a:r>
              <a:rPr kumimoji="0" lang="en-US" sz="1600" b="0" i="0" u="none" strike="noStrike" kern="1200" cap="none" spc="0" normalizeH="0" baseline="0" noProof="0" dirty="0" smtClean="0">
                <a:ln>
                  <a:noFill/>
                </a:ln>
                <a:solidFill>
                  <a:schemeClr val="tx1"/>
                </a:solidFill>
                <a:effectLst/>
                <a:uLnTx/>
                <a:uFillTx/>
                <a:latin typeface="Perpetua" pitchFamily="18" charset="0"/>
                <a:ea typeface="+mj-ea"/>
                <a:cs typeface="+mj-cs"/>
              </a:rPr>
              <a:t>, Jr. et al., 1989 BAMS,</a:t>
            </a:r>
            <a:r>
              <a:rPr kumimoji="0" lang="en-US" sz="1600" b="0" i="0" u="none" strike="noStrike" kern="1200" cap="none" spc="0" normalizeH="0" noProof="0" dirty="0" smtClean="0">
                <a:ln>
                  <a:noFill/>
                </a:ln>
                <a:solidFill>
                  <a:schemeClr val="tx1"/>
                </a:solidFill>
                <a:effectLst/>
                <a:uLnTx/>
                <a:uFillTx/>
                <a:latin typeface="Perpetua" pitchFamily="18" charset="0"/>
                <a:ea typeface="+mj-ea"/>
                <a:cs typeface="+mj-cs"/>
              </a:rPr>
              <a:t> 70, 6, 607-619</a:t>
            </a:r>
            <a:endParaRPr kumimoji="0" lang="en-US" sz="1600" b="0" i="0" u="none" strike="noStrike" kern="1200" cap="none" spc="0" normalizeH="0" baseline="0" noProof="0" dirty="0" smtClean="0">
              <a:ln>
                <a:noFill/>
              </a:ln>
              <a:solidFill>
                <a:schemeClr val="tx1"/>
              </a:solidFill>
              <a:effectLst/>
              <a:uLnTx/>
              <a:uFillTx/>
              <a:latin typeface="Perpetua" pitchFamily="18" charset="0"/>
              <a:ea typeface="+mj-ea"/>
              <a:cs typeface="+mj-cs"/>
            </a:endParaRPr>
          </a:p>
        </p:txBody>
      </p:sp>
      <p:pic>
        <p:nvPicPr>
          <p:cNvPr id="10" name="Picture 9" descr="MCS_Cross-Section_Structure_Model2.jpg"/>
          <p:cNvPicPr>
            <a:picLocks noChangeAspect="1"/>
          </p:cNvPicPr>
          <p:nvPr/>
        </p:nvPicPr>
        <p:blipFill>
          <a:blip r:embed="rId3" cstate="print"/>
          <a:stretch>
            <a:fillRect/>
          </a:stretch>
        </p:blipFill>
        <p:spPr>
          <a:xfrm>
            <a:off x="685800" y="1143000"/>
            <a:ext cx="8458200" cy="3765809"/>
          </a:xfrm>
          <a:prstGeom prst="rect">
            <a:avLst/>
          </a:prstGeom>
        </p:spPr>
      </p:pic>
      <p:sp>
        <p:nvSpPr>
          <p:cNvPr id="11" name="TextBox 10"/>
          <p:cNvSpPr txBox="1"/>
          <p:nvPr/>
        </p:nvSpPr>
        <p:spPr>
          <a:xfrm>
            <a:off x="2057400" y="5105400"/>
            <a:ext cx="5867400" cy="609600"/>
          </a:xfrm>
          <a:prstGeom prst="rect">
            <a:avLst/>
          </a:prstGeom>
        </p:spPr>
        <p:txBody>
          <a:bodyPr vert="horz" wrap="square" lIns="91440" tIns="45720" rIns="91440" bIns="45720"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b="1" i="0" u="none" strike="noStrike" kern="1200" cap="none" spc="0" normalizeH="0" baseline="0" noProof="0" dirty="0" smtClean="0">
                <a:ln>
                  <a:noFill/>
                </a:ln>
                <a:solidFill>
                  <a:srgbClr val="0000CC"/>
                </a:solidFill>
                <a:effectLst/>
                <a:uLnTx/>
                <a:uFillTx/>
                <a:latin typeface="Perpetua" pitchFamily="18" charset="0"/>
                <a:ea typeface="+mj-ea"/>
                <a:cs typeface="+mj-cs"/>
              </a:rPr>
              <a:t>The colors at top match the reflectivity colors on the previous slide to assist in understanding</a:t>
            </a:r>
            <a:r>
              <a:rPr kumimoji="0" lang="en-US" b="1" i="0" u="none" strike="noStrike" kern="1200" cap="none" spc="0" normalizeH="0" noProof="0" dirty="0" smtClean="0">
                <a:ln>
                  <a:noFill/>
                </a:ln>
                <a:solidFill>
                  <a:srgbClr val="0000CC"/>
                </a:solidFill>
                <a:effectLst/>
                <a:uLnTx/>
                <a:uFillTx/>
                <a:latin typeface="Perpetua" pitchFamily="18" charset="0"/>
                <a:ea typeface="+mj-ea"/>
                <a:cs typeface="+mj-cs"/>
              </a:rPr>
              <a:t> storm structure.</a:t>
            </a:r>
            <a:r>
              <a:rPr kumimoji="0" lang="en-US" b="1" i="0" u="none" strike="noStrike" kern="1200" cap="none" spc="0" normalizeH="0" baseline="0" noProof="0" dirty="0" smtClean="0">
                <a:ln>
                  <a:noFill/>
                </a:ln>
                <a:solidFill>
                  <a:srgbClr val="0000CC"/>
                </a:solidFill>
                <a:effectLst/>
                <a:uLnTx/>
                <a:uFillTx/>
                <a:latin typeface="Perpetua" pitchFamily="18" charset="0"/>
                <a:ea typeface="+mj-ea"/>
                <a:cs typeface="+mj-cs"/>
              </a:rPr>
              <a:t>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38200" y="762000"/>
            <a:ext cx="8305800" cy="4525965"/>
          </a:xfrm>
        </p:spPr>
        <p:txBody>
          <a:bodyPr/>
          <a:lstStyle/>
          <a:p>
            <a:r>
              <a:rPr lang="en-US" dirty="0" smtClean="0"/>
              <a:t>Several studies have indirectly or directly documented the role of MVs in the production of damaging surface winds in bow echoes (e.g., </a:t>
            </a:r>
            <a:r>
              <a:rPr lang="en-US" dirty="0" err="1" smtClean="0"/>
              <a:t>Spoden</a:t>
            </a:r>
            <a:r>
              <a:rPr lang="en-US" dirty="0" smtClean="0"/>
              <a:t> et al. 1998; Miller &amp; Johns 2000)</a:t>
            </a:r>
            <a:endParaRPr lang="en-US" dirty="0"/>
          </a:p>
        </p:txBody>
      </p:sp>
      <p:sp>
        <p:nvSpPr>
          <p:cNvPr id="4" name="Title 3"/>
          <p:cNvSpPr>
            <a:spLocks noGrp="1"/>
          </p:cNvSpPr>
          <p:nvPr>
            <p:ph type="title"/>
          </p:nvPr>
        </p:nvSpPr>
        <p:spPr/>
        <p:txBody>
          <a:bodyPr/>
          <a:lstStyle/>
          <a:p>
            <a:r>
              <a:rPr lang="en-US" sz="2800" dirty="0" smtClean="0"/>
              <a:t>It is more than just the RIJ Producing Damage</a:t>
            </a:r>
            <a:endParaRPr lang="en-US" sz="2800" dirty="0"/>
          </a:p>
        </p:txBody>
      </p:sp>
      <p:pic>
        <p:nvPicPr>
          <p:cNvPr id="5" name="Picture 4" descr="1918ref.png"/>
          <p:cNvPicPr>
            <a:picLocks noChangeAspect="1"/>
          </p:cNvPicPr>
          <p:nvPr/>
        </p:nvPicPr>
        <p:blipFill>
          <a:blip r:embed="rId3" cstate="print"/>
          <a:stretch>
            <a:fillRect/>
          </a:stretch>
        </p:blipFill>
        <p:spPr>
          <a:xfrm>
            <a:off x="609600" y="1905000"/>
            <a:ext cx="5499173" cy="4654388"/>
          </a:xfrm>
          <a:prstGeom prst="rect">
            <a:avLst/>
          </a:prstGeom>
        </p:spPr>
      </p:pic>
      <p:pic>
        <p:nvPicPr>
          <p:cNvPr id="6" name="Picture 5" descr="Fig8m5.gif"/>
          <p:cNvPicPr>
            <a:picLocks noChangeAspect="1"/>
          </p:cNvPicPr>
          <p:nvPr/>
        </p:nvPicPr>
        <p:blipFill>
          <a:blip r:embed="rId4" cstate="print"/>
          <a:stretch>
            <a:fillRect/>
          </a:stretch>
        </p:blipFill>
        <p:spPr>
          <a:xfrm>
            <a:off x="5510568" y="4343400"/>
            <a:ext cx="3633432" cy="1981200"/>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9600" y="884235"/>
            <a:ext cx="8305800" cy="4525965"/>
          </a:xfrm>
        </p:spPr>
        <p:txBody>
          <a:bodyPr/>
          <a:lstStyle/>
          <a:p>
            <a:pPr lvl="1"/>
            <a:r>
              <a:rPr lang="en-US" dirty="0" smtClean="0"/>
              <a:t>0 - 2.5 or 0 - 5 km (~8-18 </a:t>
            </a:r>
            <a:r>
              <a:rPr lang="en-US" dirty="0" err="1" smtClean="0"/>
              <a:t>kft</a:t>
            </a:r>
            <a:r>
              <a:rPr lang="en-US" dirty="0" smtClean="0"/>
              <a:t>) unidirectional shear</a:t>
            </a:r>
          </a:p>
          <a:p>
            <a:pPr lvl="2"/>
            <a:r>
              <a:rPr lang="en-US" dirty="0" smtClean="0"/>
              <a:t>10-15 ms</a:t>
            </a:r>
            <a:r>
              <a:rPr lang="en-US" baseline="30000" dirty="0" smtClean="0"/>
              <a:t>-1</a:t>
            </a:r>
            <a:r>
              <a:rPr lang="en-US" dirty="0" smtClean="0"/>
              <a:t> (~20-30 </a:t>
            </a:r>
            <a:r>
              <a:rPr lang="en-US" dirty="0" err="1" smtClean="0"/>
              <a:t>kts</a:t>
            </a:r>
            <a:r>
              <a:rPr lang="en-US" dirty="0" smtClean="0"/>
              <a:t>) weak, insignificant MV’s may form</a:t>
            </a:r>
          </a:p>
          <a:p>
            <a:pPr lvl="2"/>
            <a:r>
              <a:rPr lang="en-US" dirty="0" smtClean="0"/>
              <a:t>20-30 ms</a:t>
            </a:r>
            <a:r>
              <a:rPr lang="en-US" baseline="30000" dirty="0" smtClean="0"/>
              <a:t>-1</a:t>
            </a:r>
            <a:r>
              <a:rPr lang="en-US" dirty="0" smtClean="0"/>
              <a:t> (~40-60 </a:t>
            </a:r>
            <a:r>
              <a:rPr lang="en-US" dirty="0" err="1" smtClean="0"/>
              <a:t>kts</a:t>
            </a:r>
            <a:r>
              <a:rPr lang="en-US" dirty="0" smtClean="0"/>
              <a:t>) significant MV’s in mid and low levels</a:t>
            </a:r>
          </a:p>
          <a:p>
            <a:pPr lvl="3"/>
            <a:r>
              <a:rPr lang="en-US" dirty="0" smtClean="0"/>
              <a:t>Numerical simulations at 20 ms</a:t>
            </a:r>
            <a:r>
              <a:rPr lang="en-US" baseline="30000" dirty="0" smtClean="0"/>
              <a:t>-1</a:t>
            </a:r>
            <a:r>
              <a:rPr lang="en-US" dirty="0" smtClean="0"/>
              <a:t>  resulted in QLCS with MV’s</a:t>
            </a:r>
          </a:p>
          <a:p>
            <a:pPr lvl="4">
              <a:lnSpc>
                <a:spcPct val="100000"/>
              </a:lnSpc>
              <a:spcBef>
                <a:spcPts val="600"/>
              </a:spcBef>
              <a:spcAft>
                <a:spcPts val="600"/>
              </a:spcAft>
            </a:pPr>
            <a:r>
              <a:rPr lang="en-US" dirty="0" smtClean="0"/>
              <a:t>Early stage development of MV due to mid-level outflow due to storm splitting</a:t>
            </a:r>
          </a:p>
          <a:p>
            <a:pPr lvl="4">
              <a:lnSpc>
                <a:spcPct val="100000"/>
              </a:lnSpc>
              <a:spcBef>
                <a:spcPts val="0"/>
              </a:spcBef>
              <a:spcAft>
                <a:spcPts val="600"/>
              </a:spcAft>
            </a:pPr>
            <a:r>
              <a:rPr lang="en-US" dirty="0" smtClean="0"/>
              <a:t>The generating mechanism of the low level vortex is simply the tilting of initially crosswise horizontal </a:t>
            </a:r>
            <a:r>
              <a:rPr lang="en-US" dirty="0" err="1" smtClean="0"/>
              <a:t>vorticity</a:t>
            </a:r>
            <a:r>
              <a:rPr lang="en-US" dirty="0" smtClean="0"/>
              <a:t> in a downdraft</a:t>
            </a:r>
          </a:p>
          <a:p>
            <a:pPr lvl="4">
              <a:lnSpc>
                <a:spcPct val="100000"/>
              </a:lnSpc>
              <a:spcBef>
                <a:spcPts val="0"/>
              </a:spcBef>
              <a:spcAft>
                <a:spcPts val="600"/>
              </a:spcAft>
            </a:pPr>
            <a:r>
              <a:rPr lang="en-US" dirty="0" smtClean="0"/>
              <a:t>Models suggest that MV genesis varies depending upon individual QLCS’s</a:t>
            </a:r>
          </a:p>
          <a:p>
            <a:pPr lvl="2"/>
            <a:r>
              <a:rPr lang="en-US" dirty="0" err="1" smtClean="0"/>
              <a:t>Mesovortexgenesis</a:t>
            </a:r>
            <a:r>
              <a:rPr lang="en-US" dirty="0" smtClean="0"/>
              <a:t> is initiated at low levels by the tilting in downdrafts of initially crosswise baroclinic vorticity; </a:t>
            </a:r>
            <a:r>
              <a:rPr lang="en-US" i="1" dirty="0" smtClean="0"/>
              <a:t>such horizontal vorticity may be associated with a RIJ</a:t>
            </a:r>
            <a:r>
              <a:rPr lang="en-US" dirty="0" smtClean="0"/>
              <a:t> (mature QLCS) or the cool outflow of a rainy downdraft (developing QLCS) </a:t>
            </a:r>
            <a:endParaRPr lang="en-US" dirty="0"/>
          </a:p>
        </p:txBody>
      </p:sp>
      <p:sp>
        <p:nvSpPr>
          <p:cNvPr id="4" name="Title 3"/>
          <p:cNvSpPr>
            <a:spLocks noGrp="1"/>
          </p:cNvSpPr>
          <p:nvPr>
            <p:ph type="title"/>
          </p:nvPr>
        </p:nvSpPr>
        <p:spPr/>
        <p:txBody>
          <a:bodyPr>
            <a:normAutofit/>
          </a:bodyPr>
          <a:lstStyle/>
          <a:p>
            <a:r>
              <a:rPr lang="en-US" dirty="0" smtClean="0"/>
              <a:t>Forecasting MVs (Trapp &amp; Weisman 2003)</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38200" y="5181600"/>
            <a:ext cx="8305800" cy="1143000"/>
          </a:xfrm>
        </p:spPr>
        <p:txBody>
          <a:bodyPr/>
          <a:lstStyle/>
          <a:p>
            <a:r>
              <a:rPr lang="en-US" dirty="0" smtClean="0"/>
              <a:t>Best when the cold pool shear and moderate to strong low- level wind shear are balanced – creating an upright updraft</a:t>
            </a:r>
            <a:endParaRPr lang="en-US" dirty="0"/>
          </a:p>
        </p:txBody>
      </p:sp>
      <p:sp>
        <p:nvSpPr>
          <p:cNvPr id="4" name="Title 3"/>
          <p:cNvSpPr>
            <a:spLocks noGrp="1"/>
          </p:cNvSpPr>
          <p:nvPr>
            <p:ph type="title"/>
          </p:nvPr>
        </p:nvSpPr>
        <p:spPr/>
        <p:txBody>
          <a:bodyPr>
            <a:normAutofit/>
          </a:bodyPr>
          <a:lstStyle/>
          <a:p>
            <a:r>
              <a:rPr lang="en-US" dirty="0" smtClean="0"/>
              <a:t>Damaging MVs</a:t>
            </a:r>
            <a:endParaRPr lang="en-US" dirty="0"/>
          </a:p>
        </p:txBody>
      </p:sp>
      <p:pic>
        <p:nvPicPr>
          <p:cNvPr id="40962" name="Picture 2"/>
          <p:cNvPicPr>
            <a:picLocks noChangeAspect="1" noChangeArrowheads="1"/>
          </p:cNvPicPr>
          <p:nvPr/>
        </p:nvPicPr>
        <p:blipFill>
          <a:blip r:embed="rId3" cstate="print"/>
          <a:srcRect/>
          <a:stretch>
            <a:fillRect/>
          </a:stretch>
        </p:blipFill>
        <p:spPr bwMode="auto">
          <a:xfrm>
            <a:off x="838200" y="762000"/>
            <a:ext cx="5915025" cy="4438650"/>
          </a:xfrm>
          <a:prstGeom prst="rect">
            <a:avLst/>
          </a:prstGeom>
          <a:noFill/>
          <a:ln w="9525">
            <a:noFill/>
            <a:miter lim="800000"/>
            <a:headEnd/>
            <a:tailEnd/>
          </a:ln>
        </p:spPr>
      </p:pic>
      <p:sp>
        <p:nvSpPr>
          <p:cNvPr id="6" name="TextBox 5"/>
          <p:cNvSpPr txBox="1"/>
          <p:nvPr/>
        </p:nvSpPr>
        <p:spPr>
          <a:xfrm>
            <a:off x="5943600" y="228600"/>
            <a:ext cx="3200400" cy="914400"/>
          </a:xfrm>
          <a:prstGeom prst="rect">
            <a:avLst/>
          </a:prstGeom>
        </p:spPr>
        <p:txBody>
          <a:bodyPr vert="horz" wrap="none" lIns="91440" tIns="45720" rIns="91440" bIns="45720" rtlCol="0" anchor="ctr">
            <a:normAutofit/>
          </a:bodyPr>
          <a:lstStyle/>
          <a:p>
            <a:pPr>
              <a:spcBef>
                <a:spcPct val="0"/>
              </a:spcBef>
            </a:pPr>
            <a:r>
              <a:rPr lang="en-US" sz="2400" dirty="0" smtClean="0">
                <a:latin typeface="Perpetua" pitchFamily="18" charset="0"/>
              </a:rPr>
              <a:t>Atkins &amp; St. Laurent (2009)</a:t>
            </a:r>
          </a:p>
          <a:p>
            <a:pPr marL="0" marR="0" indent="0" algn="l" defTabSz="914400" rtl="0" eaLnBrk="1" fontAlgn="auto" latinLnBrk="0" hangingPunct="1">
              <a:lnSpc>
                <a:spcPct val="100000"/>
              </a:lnSpc>
              <a:spcBef>
                <a:spcPct val="0"/>
              </a:spcBef>
              <a:spcAft>
                <a:spcPts val="0"/>
              </a:spcAft>
              <a:buClrTx/>
              <a:buSzTx/>
              <a:buFontTx/>
              <a:buNone/>
              <a:tabLst/>
            </a:pPr>
            <a:endParaRPr kumimoji="0" lang="en-US" sz="2400" b="0" i="0" u="none" strike="noStrike" kern="1200" cap="none" spc="0" normalizeH="0" baseline="0" noProof="0" dirty="0" smtClean="0">
              <a:ln>
                <a:noFill/>
              </a:ln>
              <a:solidFill>
                <a:schemeClr val="tx1"/>
              </a:solidFill>
              <a:effectLst/>
              <a:uLnTx/>
              <a:uFillTx/>
              <a:latin typeface="Perpetua" pitchFamily="18" charset="0"/>
              <a:ea typeface="+mj-ea"/>
              <a:cs typeface="+mj-cs"/>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MV Development</a:t>
            </a:r>
            <a:endParaRPr lang="en-US" dirty="0"/>
          </a:p>
        </p:txBody>
      </p:sp>
      <p:sp>
        <p:nvSpPr>
          <p:cNvPr id="6" name="TextBox 5"/>
          <p:cNvSpPr txBox="1"/>
          <p:nvPr/>
        </p:nvSpPr>
        <p:spPr>
          <a:xfrm>
            <a:off x="1143000" y="762000"/>
            <a:ext cx="7315200" cy="914400"/>
          </a:xfrm>
          <a:prstGeom prst="rect">
            <a:avLst/>
          </a:prstGeom>
        </p:spPr>
        <p:txBody>
          <a:bodyPr vert="horz" wrap="none" lIns="91440" tIns="45720" rIns="91440" bIns="45720" rtlCol="0" anchor="ctr">
            <a:normAutofit/>
          </a:bodyPr>
          <a:lstStyle/>
          <a:p>
            <a:pPr marL="0" marR="0" indent="0" algn="l" defTabSz="914400" rtl="0" eaLnBrk="1" fontAlgn="auto" latinLnBrk="0" hangingPunct="1">
              <a:lnSpc>
                <a:spcPct val="100000"/>
              </a:lnSpc>
              <a:spcBef>
                <a:spcPct val="0"/>
              </a:spcBef>
              <a:spcAft>
                <a:spcPts val="0"/>
              </a:spcAft>
              <a:buClrTx/>
              <a:buSzTx/>
              <a:buFontTx/>
              <a:buNone/>
              <a:tabLst/>
            </a:pPr>
            <a:r>
              <a:rPr kumimoji="0" lang="en-US" sz="2400" b="0" i="0" u="none" strike="noStrike" kern="1200" cap="none" spc="0" normalizeH="0" baseline="0" noProof="0" dirty="0" smtClean="0">
                <a:ln>
                  <a:noFill/>
                </a:ln>
                <a:solidFill>
                  <a:schemeClr val="tx1"/>
                </a:solidFill>
                <a:effectLst/>
                <a:uLnTx/>
                <a:uFillTx/>
                <a:latin typeface="Arial" pitchFamily="34" charset="0"/>
                <a:ea typeface="+mj-ea"/>
                <a:cs typeface="Arial" pitchFamily="34" charset="0"/>
              </a:rPr>
              <a:t>At this point, the</a:t>
            </a:r>
            <a:r>
              <a:rPr kumimoji="0" lang="en-US" sz="2400" b="0" i="0" u="none" strike="noStrike" kern="1200" cap="none" spc="0" normalizeH="0" noProof="0" dirty="0" smtClean="0">
                <a:ln>
                  <a:noFill/>
                </a:ln>
                <a:solidFill>
                  <a:schemeClr val="tx1"/>
                </a:solidFill>
                <a:effectLst/>
                <a:uLnTx/>
                <a:uFillTx/>
                <a:latin typeface="Arial" pitchFamily="34" charset="0"/>
                <a:ea typeface="+mj-ea"/>
                <a:cs typeface="Arial" pitchFamily="34" charset="0"/>
              </a:rPr>
              <a:t> parcels that are in the MV originate </a:t>
            </a:r>
          </a:p>
          <a:p>
            <a:pPr marL="0" marR="0" indent="0" algn="l" defTabSz="914400" rtl="0" eaLnBrk="1" fontAlgn="auto" latinLnBrk="0" hangingPunct="1">
              <a:lnSpc>
                <a:spcPct val="100000"/>
              </a:lnSpc>
              <a:spcBef>
                <a:spcPct val="0"/>
              </a:spcBef>
              <a:spcAft>
                <a:spcPts val="0"/>
              </a:spcAft>
              <a:buClrTx/>
              <a:buSzTx/>
              <a:buFontTx/>
              <a:buNone/>
              <a:tabLst/>
            </a:pPr>
            <a:r>
              <a:rPr kumimoji="0" lang="en-US" sz="2400" b="0" i="0" u="none" strike="noStrike" kern="1200" cap="none" spc="0" normalizeH="0" noProof="0" dirty="0" smtClean="0">
                <a:ln>
                  <a:noFill/>
                </a:ln>
                <a:solidFill>
                  <a:schemeClr val="tx1"/>
                </a:solidFill>
                <a:effectLst/>
                <a:uLnTx/>
                <a:uFillTx/>
                <a:latin typeface="Arial" pitchFamily="34" charset="0"/>
                <a:ea typeface="+mj-ea"/>
                <a:cs typeface="Arial" pitchFamily="34" charset="0"/>
              </a:rPr>
              <a:t>in both the inflow a</a:t>
            </a:r>
            <a:r>
              <a:rPr lang="en-US" sz="2400" baseline="0" dirty="0" err="1" smtClean="0">
                <a:latin typeface="Arial" pitchFamily="34" charset="0"/>
                <a:ea typeface="+mj-ea"/>
                <a:cs typeface="Arial" pitchFamily="34" charset="0"/>
              </a:rPr>
              <a:t>nd</a:t>
            </a:r>
            <a:r>
              <a:rPr lang="en-US" sz="2400" dirty="0" smtClean="0">
                <a:latin typeface="Arial" pitchFamily="34" charset="0"/>
                <a:ea typeface="+mj-ea"/>
                <a:cs typeface="Arial" pitchFamily="34" charset="0"/>
              </a:rPr>
              <a:t> the RIJ</a:t>
            </a:r>
            <a:endParaRPr kumimoji="0" lang="en-US" sz="2400" b="0" i="0" u="none" strike="noStrike" kern="1200" cap="none" spc="0" normalizeH="0" baseline="0" noProof="0" dirty="0" smtClean="0">
              <a:ln>
                <a:noFill/>
              </a:ln>
              <a:solidFill>
                <a:schemeClr val="tx1"/>
              </a:solidFill>
              <a:effectLst/>
              <a:uLnTx/>
              <a:uFillTx/>
              <a:latin typeface="Arial" pitchFamily="34" charset="0"/>
              <a:ea typeface="+mj-ea"/>
              <a:cs typeface="Arial" pitchFamily="34" charset="0"/>
            </a:endParaRPr>
          </a:p>
        </p:txBody>
      </p:sp>
      <p:sp>
        <p:nvSpPr>
          <p:cNvPr id="7" name="Rectangle 6"/>
          <p:cNvSpPr/>
          <p:nvPr/>
        </p:nvSpPr>
        <p:spPr>
          <a:xfrm>
            <a:off x="3429000" y="6400800"/>
            <a:ext cx="2420599" cy="369332"/>
          </a:xfrm>
          <a:prstGeom prst="rect">
            <a:avLst/>
          </a:prstGeom>
        </p:spPr>
        <p:txBody>
          <a:bodyPr wrap="none">
            <a:spAutoFit/>
          </a:bodyPr>
          <a:lstStyle/>
          <a:p>
            <a:pPr>
              <a:spcBef>
                <a:spcPct val="0"/>
              </a:spcBef>
            </a:pPr>
            <a:r>
              <a:rPr lang="en-US" dirty="0" smtClean="0">
                <a:latin typeface="Perpetua" pitchFamily="18" charset="0"/>
              </a:rPr>
              <a:t>Atkins &amp; St. Laurent 2009</a:t>
            </a:r>
          </a:p>
        </p:txBody>
      </p:sp>
      <p:pic>
        <p:nvPicPr>
          <p:cNvPr id="9" name="Picture 8" descr="MCV_Atkins-StLaurent.png"/>
          <p:cNvPicPr>
            <a:picLocks noChangeAspect="1"/>
          </p:cNvPicPr>
          <p:nvPr/>
        </p:nvPicPr>
        <p:blipFill>
          <a:blip r:embed="rId3" cstate="print"/>
          <a:stretch>
            <a:fillRect/>
          </a:stretch>
        </p:blipFill>
        <p:spPr>
          <a:xfrm>
            <a:off x="1669385" y="1828801"/>
            <a:ext cx="6179215" cy="4553622"/>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1" name="Rectangle 5"/>
          <p:cNvSpPr>
            <a:spLocks noGrp="1" noChangeArrowheads="1"/>
          </p:cNvSpPr>
          <p:nvPr>
            <p:ph type="ctrTitle"/>
          </p:nvPr>
        </p:nvSpPr>
        <p:spPr>
          <a:xfrm>
            <a:off x="2971800" y="0"/>
            <a:ext cx="5486400" cy="1219200"/>
          </a:xfrm>
        </p:spPr>
        <p:txBody>
          <a:bodyPr>
            <a:normAutofit fontScale="90000"/>
          </a:bodyPr>
          <a:lstStyle/>
          <a:p>
            <a:r>
              <a:rPr lang="en-US" dirty="0" smtClean="0">
                <a:solidFill>
                  <a:schemeClr val="tx1"/>
                </a:solidFill>
              </a:rPr>
              <a:t>RIJ and resulting MV in Northern Indiana (Mature Phase)</a:t>
            </a:r>
            <a:endParaRPr lang="en-US" dirty="0">
              <a:solidFill>
                <a:schemeClr val="tx1"/>
              </a:solidFill>
            </a:endParaRPr>
          </a:p>
        </p:txBody>
      </p:sp>
      <p:sp>
        <p:nvSpPr>
          <p:cNvPr id="29703" name="Rectangle 7"/>
          <p:cNvSpPr>
            <a:spLocks noGrp="1" noChangeArrowheads="1"/>
          </p:cNvSpPr>
          <p:nvPr>
            <p:ph type="subTitle" idx="1"/>
          </p:nvPr>
        </p:nvSpPr>
        <p:spPr>
          <a:xfrm>
            <a:off x="3429000" y="1066800"/>
            <a:ext cx="4953000" cy="762000"/>
          </a:xfrm>
        </p:spPr>
        <p:txBody>
          <a:bodyPr>
            <a:normAutofit/>
          </a:bodyPr>
          <a:lstStyle/>
          <a:p>
            <a:r>
              <a:rPr lang="en-US" dirty="0">
                <a:solidFill>
                  <a:schemeClr val="tx1"/>
                </a:solidFill>
              </a:rPr>
              <a:t>2045 UTC (5 min prior to tornado)</a:t>
            </a:r>
          </a:p>
        </p:txBody>
      </p:sp>
      <p:graphicFrame>
        <p:nvGraphicFramePr>
          <p:cNvPr id="29700" name="Object 4"/>
          <p:cNvGraphicFramePr>
            <a:graphicFrameLocks noChangeAspect="1"/>
          </p:cNvGraphicFramePr>
          <p:nvPr>
            <p:ph idx="4294967295"/>
          </p:nvPr>
        </p:nvGraphicFramePr>
        <p:xfrm>
          <a:off x="0" y="1752600"/>
          <a:ext cx="9144000" cy="4881563"/>
        </p:xfrm>
        <a:graphic>
          <a:graphicData uri="http://schemas.openxmlformats.org/presentationml/2006/ole">
            <p:oleObj spid="_x0000_s1026" name="Drawing" r:id="rId4" imgW="9145123" imgH="4381204" progId="">
              <p:embed/>
            </p:oleObj>
          </a:graphicData>
        </a:graphic>
      </p:graphicFrame>
      <p:sp>
        <p:nvSpPr>
          <p:cNvPr id="29704" name="Line 8"/>
          <p:cNvSpPr>
            <a:spLocks noChangeShapeType="1"/>
          </p:cNvSpPr>
          <p:nvPr/>
        </p:nvSpPr>
        <p:spPr bwMode="auto">
          <a:xfrm flipV="1">
            <a:off x="2209800" y="4267200"/>
            <a:ext cx="76200" cy="457200"/>
          </a:xfrm>
          <a:prstGeom prst="line">
            <a:avLst/>
          </a:prstGeom>
          <a:noFill/>
          <a:ln w="38100">
            <a:solidFill>
              <a:schemeClr val="tx1"/>
            </a:solidFill>
            <a:round/>
            <a:headEnd/>
            <a:tailEnd type="triangle" w="med" len="med"/>
          </a:ln>
          <a:effectLst/>
        </p:spPr>
        <p:txBody>
          <a:bodyPr/>
          <a:lstStyle/>
          <a:p>
            <a:endParaRPr lang="en-US"/>
          </a:p>
        </p:txBody>
      </p:sp>
      <p:sp>
        <p:nvSpPr>
          <p:cNvPr id="6" name="TextBox 5"/>
          <p:cNvSpPr txBox="1"/>
          <p:nvPr/>
        </p:nvSpPr>
        <p:spPr>
          <a:xfrm>
            <a:off x="0" y="6724650"/>
            <a:ext cx="4648200" cy="266700"/>
          </a:xfrm>
          <a:prstGeom prst="rect">
            <a:avLst/>
          </a:prstGeom>
        </p:spPr>
        <p:txBody>
          <a:bodyPr vert="horz" wrap="none" lIns="91440" tIns="45720" rIns="91440" bIns="45720" rtlCol="0" anchor="ctr">
            <a:normAutofit fontScale="85000" lnSpcReduction="20000"/>
          </a:bodyPr>
          <a:lstStyle/>
          <a:p>
            <a:pPr>
              <a:spcBef>
                <a:spcPct val="0"/>
              </a:spcBef>
            </a:pPr>
            <a:r>
              <a:rPr lang="en-US" sz="1600" dirty="0" smtClean="0">
                <a:solidFill>
                  <a:srgbClr val="FFFF00"/>
                </a:solidFill>
              </a:rPr>
              <a:t>Jeff Logsdon and Todd </a:t>
            </a:r>
            <a:r>
              <a:rPr lang="en-US" sz="1600" dirty="0" err="1" smtClean="0">
                <a:solidFill>
                  <a:srgbClr val="FFFF00"/>
                </a:solidFill>
              </a:rPr>
              <a:t>Holsten</a:t>
            </a:r>
            <a:r>
              <a:rPr lang="en-US" sz="1600" dirty="0" smtClean="0">
                <a:solidFill>
                  <a:srgbClr val="FFFF00"/>
                </a:solidFill>
              </a:rPr>
              <a:t>   October 24</a:t>
            </a:r>
            <a:r>
              <a:rPr lang="en-US" sz="1600" baseline="30000" dirty="0" smtClean="0">
                <a:solidFill>
                  <a:srgbClr val="FFFF00"/>
                </a:solidFill>
              </a:rPr>
              <a:t>th</a:t>
            </a:r>
            <a:r>
              <a:rPr lang="en-US" sz="1600" dirty="0" smtClean="0">
                <a:solidFill>
                  <a:srgbClr val="FFFF00"/>
                </a:solidFill>
              </a:rPr>
              <a:t>, 2001 Tornado Outbreak</a:t>
            </a:r>
          </a:p>
          <a:p>
            <a:pPr marL="0" marR="0" indent="0" algn="l" defTabSz="914400" rtl="0" eaLnBrk="1" fontAlgn="auto" latinLnBrk="0" hangingPunct="1">
              <a:lnSpc>
                <a:spcPct val="100000"/>
              </a:lnSpc>
              <a:spcBef>
                <a:spcPct val="0"/>
              </a:spcBef>
              <a:spcAft>
                <a:spcPts val="0"/>
              </a:spcAft>
              <a:buClrTx/>
              <a:buSzTx/>
              <a:buFontTx/>
              <a:buNone/>
              <a:tabLst/>
            </a:pPr>
            <a:endParaRPr kumimoji="0" lang="en-US" sz="2400" b="0" i="0" u="none" strike="noStrike" kern="1200" cap="none" spc="0" normalizeH="0" baseline="0" noProof="0" dirty="0" smtClean="0">
              <a:ln>
                <a:noFill/>
              </a:ln>
              <a:solidFill>
                <a:schemeClr val="tx1"/>
              </a:solidFill>
              <a:effectLst/>
              <a:uLnTx/>
              <a:uFillTx/>
              <a:latin typeface="Perpetua" pitchFamily="18" charset="0"/>
              <a:ea typeface="+mj-ea"/>
              <a:cs typeface="+mj-cs"/>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3" cstate="print"/>
          <a:srcRect/>
          <a:stretch>
            <a:fillRect/>
          </a:stretch>
        </p:blipFill>
        <p:spPr bwMode="auto">
          <a:xfrm>
            <a:off x="1905000" y="2590800"/>
            <a:ext cx="5724525" cy="2165627"/>
          </a:xfrm>
          <a:prstGeom prst="rect">
            <a:avLst/>
          </a:prstGeom>
          <a:noFill/>
          <a:ln w="9525">
            <a:noFill/>
            <a:miter lim="800000"/>
            <a:headEnd/>
            <a:tailEnd/>
          </a:ln>
        </p:spPr>
      </p:pic>
      <p:sp>
        <p:nvSpPr>
          <p:cNvPr id="4" name="Title 3"/>
          <p:cNvSpPr>
            <a:spLocks noGrp="1"/>
          </p:cNvSpPr>
          <p:nvPr>
            <p:ph type="title"/>
          </p:nvPr>
        </p:nvSpPr>
        <p:spPr/>
        <p:txBody>
          <a:bodyPr>
            <a:normAutofit/>
          </a:bodyPr>
          <a:lstStyle/>
          <a:p>
            <a:r>
              <a:rPr lang="en-US" dirty="0" smtClean="0"/>
              <a:t>Operational Information</a:t>
            </a:r>
            <a:endParaRPr lang="en-US" dirty="0"/>
          </a:p>
        </p:txBody>
      </p:sp>
      <p:sp>
        <p:nvSpPr>
          <p:cNvPr id="6" name="TextBox 5"/>
          <p:cNvSpPr txBox="1"/>
          <p:nvPr/>
        </p:nvSpPr>
        <p:spPr>
          <a:xfrm>
            <a:off x="2133600" y="1219200"/>
            <a:ext cx="914400" cy="914400"/>
          </a:xfrm>
          <a:prstGeom prst="rect">
            <a:avLst/>
          </a:prstGeom>
        </p:spPr>
        <p:txBody>
          <a:bodyPr vert="horz" wrap="none" lIns="91440" tIns="45720" rIns="91440" bIns="45720" rtlCol="0" anchor="ctr">
            <a:normAutofit/>
          </a:bodyPr>
          <a:lstStyle/>
          <a:p>
            <a:pPr marL="0" marR="0" indent="0" algn="l" defTabSz="914400" rtl="0" eaLnBrk="1" fontAlgn="auto" latinLnBrk="0" hangingPunct="1">
              <a:lnSpc>
                <a:spcPct val="100000"/>
              </a:lnSpc>
              <a:spcBef>
                <a:spcPct val="0"/>
              </a:spcBef>
              <a:spcAft>
                <a:spcPts val="0"/>
              </a:spcAft>
              <a:buClrTx/>
              <a:buSzTx/>
              <a:buFontTx/>
              <a:buNone/>
              <a:tabLst/>
            </a:pPr>
            <a:endParaRPr kumimoji="0" lang="en-US" sz="2400" b="0" i="0" u="none" strike="noStrike" kern="1200" cap="none" spc="0" normalizeH="0" baseline="0" noProof="0" dirty="0" smtClean="0">
              <a:ln>
                <a:noFill/>
              </a:ln>
              <a:solidFill>
                <a:schemeClr val="tx1"/>
              </a:solidFill>
              <a:effectLst/>
              <a:uLnTx/>
              <a:uFillTx/>
              <a:latin typeface="Perpetua" pitchFamily="18" charset="0"/>
              <a:ea typeface="+mj-ea"/>
              <a:cs typeface="+mj-cs"/>
            </a:endParaRPr>
          </a:p>
        </p:txBody>
      </p:sp>
      <p:pic>
        <p:nvPicPr>
          <p:cNvPr id="2051" name="Picture 3"/>
          <p:cNvPicPr>
            <a:picLocks noChangeAspect="1" noChangeArrowheads="1"/>
          </p:cNvPicPr>
          <p:nvPr/>
        </p:nvPicPr>
        <p:blipFill>
          <a:blip r:embed="rId4" cstate="print"/>
          <a:srcRect/>
          <a:stretch>
            <a:fillRect/>
          </a:stretch>
        </p:blipFill>
        <p:spPr bwMode="auto">
          <a:xfrm>
            <a:off x="1752600" y="1066800"/>
            <a:ext cx="6515100" cy="7334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38200" y="762000"/>
            <a:ext cx="8305800" cy="4525965"/>
          </a:xfrm>
        </p:spPr>
        <p:txBody>
          <a:bodyPr/>
          <a:lstStyle/>
          <a:p>
            <a:pPr>
              <a:lnSpc>
                <a:spcPct val="100000"/>
              </a:lnSpc>
              <a:spcBef>
                <a:spcPts val="0"/>
              </a:spcBef>
              <a:spcAft>
                <a:spcPts val="600"/>
              </a:spcAft>
            </a:pPr>
            <a:r>
              <a:rPr lang="en-US" dirty="0" smtClean="0"/>
              <a:t>To turn this around, can we use the RINs to anticipate the location of the next MV?</a:t>
            </a:r>
          </a:p>
          <a:p>
            <a:pPr>
              <a:lnSpc>
                <a:spcPct val="100000"/>
              </a:lnSpc>
              <a:spcBef>
                <a:spcPts val="0"/>
              </a:spcBef>
              <a:spcAft>
                <a:spcPts val="600"/>
              </a:spcAft>
            </a:pPr>
            <a:r>
              <a:rPr lang="en-US" dirty="0" smtClean="0"/>
              <a:t>This does not work all the time, nor does it appear to work with storms that are strongly tilted </a:t>
            </a:r>
            <a:r>
              <a:rPr lang="en-US" dirty="0" err="1" smtClean="0"/>
              <a:t>downshear</a:t>
            </a:r>
            <a:endParaRPr lang="en-US" dirty="0" smtClean="0"/>
          </a:p>
          <a:p>
            <a:pPr lvl="1">
              <a:lnSpc>
                <a:spcPct val="100000"/>
              </a:lnSpc>
              <a:spcBef>
                <a:spcPts val="0"/>
              </a:spcBef>
              <a:spcAft>
                <a:spcPts val="600"/>
              </a:spcAft>
            </a:pPr>
            <a:r>
              <a:rPr lang="en-US" sz="2800" i="1" dirty="0" smtClean="0"/>
              <a:t>Mid-level RIN</a:t>
            </a:r>
          </a:p>
          <a:p>
            <a:pPr lvl="1">
              <a:lnSpc>
                <a:spcPct val="100000"/>
              </a:lnSpc>
              <a:spcBef>
                <a:spcPts val="0"/>
              </a:spcBef>
              <a:spcAft>
                <a:spcPts val="600"/>
              </a:spcAft>
            </a:pPr>
            <a:r>
              <a:rPr lang="en-US" sz="2800" i="1" dirty="0" smtClean="0"/>
              <a:t>Low to Mid-level Circulation</a:t>
            </a:r>
          </a:p>
          <a:p>
            <a:pPr lvl="1">
              <a:lnSpc>
                <a:spcPct val="100000"/>
              </a:lnSpc>
              <a:spcBef>
                <a:spcPts val="0"/>
              </a:spcBef>
              <a:spcAft>
                <a:spcPts val="600"/>
              </a:spcAft>
            </a:pPr>
            <a:r>
              <a:rPr lang="en-US" sz="2800" i="1" dirty="0" smtClean="0"/>
              <a:t>Stretches and descends to the surface</a:t>
            </a:r>
          </a:p>
          <a:p>
            <a:endParaRPr lang="en-US" dirty="0" smtClean="0"/>
          </a:p>
          <a:p>
            <a:endParaRPr lang="en-US" dirty="0" smtClean="0"/>
          </a:p>
        </p:txBody>
      </p:sp>
      <p:sp>
        <p:nvSpPr>
          <p:cNvPr id="4" name="Title 3"/>
          <p:cNvSpPr>
            <a:spLocks noGrp="1"/>
          </p:cNvSpPr>
          <p:nvPr>
            <p:ph type="title"/>
          </p:nvPr>
        </p:nvSpPr>
        <p:spPr/>
        <p:txBody>
          <a:bodyPr>
            <a:normAutofit/>
          </a:bodyPr>
          <a:lstStyle/>
          <a:p>
            <a:r>
              <a:rPr lang="en-US" dirty="0" smtClean="0"/>
              <a:t>Where will the next MV develop?</a:t>
            </a:r>
            <a:endParaRPr lang="en-US" dirty="0"/>
          </a:p>
        </p:txBody>
      </p:sp>
      <p:pic>
        <p:nvPicPr>
          <p:cNvPr id="39939" name="Picture 3"/>
          <p:cNvPicPr>
            <a:picLocks noChangeAspect="1" noChangeArrowheads="1"/>
          </p:cNvPicPr>
          <p:nvPr/>
        </p:nvPicPr>
        <p:blipFill>
          <a:blip r:embed="rId3" cstate="print"/>
          <a:srcRect/>
          <a:stretch>
            <a:fillRect/>
          </a:stretch>
        </p:blipFill>
        <p:spPr bwMode="auto">
          <a:xfrm>
            <a:off x="762000" y="3962400"/>
            <a:ext cx="4876800" cy="2895600"/>
          </a:xfrm>
          <a:prstGeom prst="rect">
            <a:avLst/>
          </a:prstGeom>
          <a:noFill/>
          <a:ln w="9525">
            <a:noFill/>
            <a:miter lim="800000"/>
            <a:headEnd/>
            <a:tailEnd/>
          </a:ln>
        </p:spPr>
      </p:pic>
      <p:sp>
        <p:nvSpPr>
          <p:cNvPr id="6" name="TextBox 5"/>
          <p:cNvSpPr txBox="1"/>
          <p:nvPr/>
        </p:nvSpPr>
        <p:spPr>
          <a:xfrm>
            <a:off x="5715000" y="4876800"/>
            <a:ext cx="3276600" cy="533400"/>
          </a:xfrm>
          <a:prstGeom prst="rect">
            <a:avLst/>
          </a:prstGeom>
        </p:spPr>
        <p:txBody>
          <a:bodyPr vert="horz" wrap="none" lIns="91440" tIns="45720" rIns="91440" bIns="45720" rtlCol="0" anchor="ctr">
            <a:normAutofit/>
          </a:bodyPr>
          <a:lstStyle/>
          <a:p>
            <a:pPr marL="0" marR="0" indent="0" algn="l" defTabSz="914400" rtl="0" eaLnBrk="1" fontAlgn="auto" latinLnBrk="0" hangingPunct="1">
              <a:lnSpc>
                <a:spcPct val="100000"/>
              </a:lnSpc>
              <a:spcBef>
                <a:spcPct val="0"/>
              </a:spcBef>
              <a:spcAft>
                <a:spcPts val="0"/>
              </a:spcAft>
              <a:buClrTx/>
              <a:buSzTx/>
              <a:buFontTx/>
              <a:buNone/>
              <a:tabLst/>
            </a:pPr>
            <a:r>
              <a:rPr kumimoji="0" lang="en-US" sz="2400" b="0" i="0" u="none" strike="noStrike" kern="1200" cap="none" spc="0" normalizeH="0" baseline="0" noProof="0" dirty="0" smtClean="0">
                <a:ln>
                  <a:noFill/>
                </a:ln>
                <a:solidFill>
                  <a:schemeClr val="tx1"/>
                </a:solidFill>
                <a:effectLst/>
                <a:uLnTx/>
                <a:uFillTx/>
                <a:latin typeface="Perpetua" pitchFamily="18" charset="0"/>
                <a:ea typeface="+mj-ea"/>
                <a:cs typeface="+mj-cs"/>
              </a:rPr>
              <a:t>Atkins &amp; St. Laurent (2009)</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38200" y="609600"/>
            <a:ext cx="8305800" cy="4525965"/>
          </a:xfrm>
        </p:spPr>
        <p:txBody>
          <a:bodyPr/>
          <a:lstStyle/>
          <a:p>
            <a:r>
              <a:rPr lang="en-US" dirty="0" smtClean="0"/>
              <a:t>Since during the mature phase the parcels in the MVs originate in the RIJ, we should then (at least in some cases) be able to use this knowledge to help us determine where MVs may develop.</a:t>
            </a:r>
          </a:p>
          <a:p>
            <a:r>
              <a:rPr lang="en-US" dirty="0" smtClean="0"/>
              <a:t>The RIJ in most diagrams is depicted as one branch whereas in reality it likely branches out. This is manifested as RINs.</a:t>
            </a:r>
            <a:endParaRPr lang="en-US" dirty="0"/>
          </a:p>
        </p:txBody>
      </p:sp>
      <p:sp>
        <p:nvSpPr>
          <p:cNvPr id="4" name="Title 3"/>
          <p:cNvSpPr>
            <a:spLocks noGrp="1"/>
          </p:cNvSpPr>
          <p:nvPr>
            <p:ph type="title"/>
          </p:nvPr>
        </p:nvSpPr>
        <p:spPr/>
        <p:txBody>
          <a:bodyPr/>
          <a:lstStyle/>
          <a:p>
            <a:r>
              <a:rPr lang="en-US" dirty="0" smtClean="0"/>
              <a:t>MV Anticipation</a:t>
            </a:r>
            <a:endParaRPr lang="en-US" dirty="0"/>
          </a:p>
        </p:txBody>
      </p:sp>
      <p:pic>
        <p:nvPicPr>
          <p:cNvPr id="5" name="Picture 4" descr="rin.png"/>
          <p:cNvPicPr>
            <a:picLocks noChangeAspect="1"/>
          </p:cNvPicPr>
          <p:nvPr/>
        </p:nvPicPr>
        <p:blipFill>
          <a:blip r:embed="rId3" cstate="print"/>
          <a:stretch>
            <a:fillRect/>
          </a:stretch>
        </p:blipFill>
        <p:spPr>
          <a:xfrm>
            <a:off x="3581400" y="2801844"/>
            <a:ext cx="5562600" cy="4056156"/>
          </a:xfrm>
          <a:prstGeom prst="rect">
            <a:avLst/>
          </a:prstGeom>
        </p:spPr>
      </p:pic>
      <p:cxnSp>
        <p:nvCxnSpPr>
          <p:cNvPr id="7" name="Straight Arrow Connector 6"/>
          <p:cNvCxnSpPr/>
          <p:nvPr/>
        </p:nvCxnSpPr>
        <p:spPr>
          <a:xfrm>
            <a:off x="3048000" y="4800600"/>
            <a:ext cx="2286000" cy="152400"/>
          </a:xfrm>
          <a:prstGeom prst="straightConnector1">
            <a:avLst/>
          </a:prstGeom>
          <a:ln w="5715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2362200" y="4343400"/>
            <a:ext cx="914400" cy="914400"/>
          </a:xfrm>
          <a:prstGeom prst="rect">
            <a:avLst/>
          </a:prstGeom>
        </p:spPr>
        <p:txBody>
          <a:bodyPr vert="horz" wrap="none" lIns="91440" tIns="45720" rIns="91440" bIns="45720" rtlCol="0" anchor="ctr">
            <a:normAutofit/>
          </a:bodyPr>
          <a:lstStyle/>
          <a:p>
            <a:pPr marL="0" marR="0" indent="0" algn="l" defTabSz="914400" rtl="0" eaLnBrk="1" fontAlgn="auto" latinLnBrk="0" hangingPunct="1">
              <a:lnSpc>
                <a:spcPct val="100000"/>
              </a:lnSpc>
              <a:spcBef>
                <a:spcPct val="0"/>
              </a:spcBef>
              <a:spcAft>
                <a:spcPts val="0"/>
              </a:spcAft>
              <a:buClrTx/>
              <a:buSzTx/>
              <a:buFontTx/>
              <a:buNone/>
              <a:tabLst/>
            </a:pPr>
            <a:r>
              <a:rPr kumimoji="0" lang="en-US" sz="2400" b="0" i="0" u="none" strike="noStrike" kern="1200" cap="none" spc="0" normalizeH="0" baseline="0" noProof="0" dirty="0" smtClean="0">
                <a:ln>
                  <a:noFill/>
                </a:ln>
                <a:solidFill>
                  <a:schemeClr val="tx1"/>
                </a:solidFill>
                <a:effectLst/>
                <a:uLnTx/>
                <a:uFillTx/>
                <a:latin typeface="Perpetua" pitchFamily="18" charset="0"/>
                <a:ea typeface="+mj-ea"/>
                <a:cs typeface="+mj-cs"/>
              </a:rPr>
              <a:t>RIN</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38200" y="914400"/>
            <a:ext cx="8305800" cy="5105400"/>
          </a:xfrm>
        </p:spPr>
        <p:txBody>
          <a:bodyPr>
            <a:normAutofit fontScale="85000" lnSpcReduction="10000"/>
          </a:bodyPr>
          <a:lstStyle/>
          <a:p>
            <a:r>
              <a:rPr lang="en-US" sz="2900" b="1" dirty="0" smtClean="0"/>
              <a:t>Fujita (1978)</a:t>
            </a:r>
          </a:p>
          <a:p>
            <a:pPr>
              <a:spcBef>
                <a:spcPts val="1200"/>
              </a:spcBef>
              <a:spcAft>
                <a:spcPts val="600"/>
              </a:spcAft>
            </a:pPr>
            <a:r>
              <a:rPr lang="en-US" sz="2900" b="1" dirty="0" err="1" smtClean="0"/>
              <a:t>Przybylinski</a:t>
            </a:r>
            <a:r>
              <a:rPr lang="en-US" sz="2900" b="1" dirty="0" smtClean="0"/>
              <a:t> &amp; </a:t>
            </a:r>
            <a:r>
              <a:rPr lang="en-US" sz="2900" b="1" dirty="0" err="1" smtClean="0"/>
              <a:t>Gery</a:t>
            </a:r>
            <a:r>
              <a:rPr lang="en-US" sz="2900" b="1" dirty="0" smtClean="0"/>
              <a:t> (1983), </a:t>
            </a:r>
            <a:r>
              <a:rPr lang="en-US" sz="2900" b="1" dirty="0" err="1" smtClean="0"/>
              <a:t>Przyblinski</a:t>
            </a:r>
            <a:r>
              <a:rPr lang="en-US" sz="2900" b="1" dirty="0" smtClean="0"/>
              <a:t> &amp; </a:t>
            </a:r>
            <a:r>
              <a:rPr lang="en-US" sz="2900" b="1" dirty="0" err="1" smtClean="0"/>
              <a:t>DeGaire</a:t>
            </a:r>
            <a:r>
              <a:rPr lang="en-US" sz="2900" b="1" dirty="0" smtClean="0"/>
              <a:t> (1985)</a:t>
            </a:r>
          </a:p>
          <a:p>
            <a:pPr lvl="1">
              <a:spcBef>
                <a:spcPts val="0"/>
              </a:spcBef>
            </a:pPr>
            <a:r>
              <a:rPr lang="en-US" sz="2600" b="1" dirty="0" smtClean="0"/>
              <a:t>Concave Shape</a:t>
            </a:r>
          </a:p>
          <a:p>
            <a:pPr lvl="1"/>
            <a:r>
              <a:rPr lang="en-US" sz="2600" b="1" dirty="0" smtClean="0"/>
              <a:t>Channel of weak echo</a:t>
            </a:r>
          </a:p>
          <a:p>
            <a:pPr lvl="1"/>
            <a:r>
              <a:rPr lang="en-US" sz="2600" b="1" dirty="0" smtClean="0"/>
              <a:t>Strong low-level reflectivity gradient</a:t>
            </a:r>
          </a:p>
          <a:p>
            <a:pPr lvl="1"/>
            <a:r>
              <a:rPr lang="en-US" sz="2600" b="1" dirty="0" smtClean="0"/>
              <a:t>Max top is displaced over low level reflectivity gradient</a:t>
            </a:r>
          </a:p>
          <a:p>
            <a:pPr>
              <a:spcBef>
                <a:spcPts val="1200"/>
              </a:spcBef>
              <a:spcAft>
                <a:spcPts val="600"/>
              </a:spcAft>
            </a:pPr>
            <a:r>
              <a:rPr lang="en-US" sz="2900" b="1" dirty="0" err="1" smtClean="0"/>
              <a:t>Bluestien</a:t>
            </a:r>
            <a:r>
              <a:rPr lang="en-US" sz="2900" b="1" dirty="0" smtClean="0"/>
              <a:t> &amp; Jain (1985)</a:t>
            </a:r>
          </a:p>
          <a:p>
            <a:pPr lvl="1">
              <a:spcBef>
                <a:spcPts val="0"/>
              </a:spcBef>
            </a:pPr>
            <a:r>
              <a:rPr lang="en-US" sz="2600" b="1" dirty="0" smtClean="0"/>
              <a:t>4 Squall line classifications</a:t>
            </a:r>
          </a:p>
          <a:p>
            <a:pPr lvl="2"/>
            <a:r>
              <a:rPr lang="en-US" sz="2200" b="1" dirty="0" smtClean="0"/>
              <a:t>Broken Line</a:t>
            </a:r>
          </a:p>
          <a:p>
            <a:pPr lvl="2"/>
            <a:r>
              <a:rPr lang="en-US" sz="2200" b="1" dirty="0" smtClean="0"/>
              <a:t>Back Building</a:t>
            </a:r>
          </a:p>
          <a:p>
            <a:pPr lvl="2"/>
            <a:r>
              <a:rPr lang="en-US" sz="2200" b="1" dirty="0" smtClean="0"/>
              <a:t>Broken Areal</a:t>
            </a:r>
          </a:p>
          <a:p>
            <a:pPr lvl="2"/>
            <a:r>
              <a:rPr lang="en-US" sz="2200" b="1" dirty="0" smtClean="0"/>
              <a:t>Embedded Areal</a:t>
            </a:r>
            <a:endParaRPr lang="en-US" b="1" dirty="0" smtClean="0"/>
          </a:p>
        </p:txBody>
      </p:sp>
      <p:sp>
        <p:nvSpPr>
          <p:cNvPr id="4" name="Title 3"/>
          <p:cNvSpPr>
            <a:spLocks noGrp="1"/>
          </p:cNvSpPr>
          <p:nvPr>
            <p:ph type="title"/>
          </p:nvPr>
        </p:nvSpPr>
        <p:spPr/>
        <p:txBody>
          <a:bodyPr>
            <a:normAutofit/>
          </a:bodyPr>
          <a:lstStyle/>
          <a:p>
            <a:r>
              <a:rPr lang="en-US" dirty="0" smtClean="0"/>
              <a:t> Looking Back</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38200" y="884235"/>
            <a:ext cx="8305800" cy="4525965"/>
          </a:xfrm>
        </p:spPr>
        <p:txBody>
          <a:bodyPr/>
          <a:lstStyle/>
          <a:p>
            <a:pPr>
              <a:spcBef>
                <a:spcPts val="0"/>
              </a:spcBef>
              <a:spcAft>
                <a:spcPts val="1200"/>
              </a:spcAft>
            </a:pPr>
            <a:r>
              <a:rPr lang="en-US" dirty="0" smtClean="0"/>
              <a:t>RIJs normally originate in the mid-upper levels of the rear of the MCS</a:t>
            </a:r>
          </a:p>
          <a:p>
            <a:pPr>
              <a:spcBef>
                <a:spcPts val="0"/>
              </a:spcBef>
              <a:spcAft>
                <a:spcPts val="1200"/>
              </a:spcAft>
            </a:pPr>
            <a:r>
              <a:rPr lang="en-US" dirty="0" smtClean="0"/>
              <a:t>So, if you are in a situation where MVs are possible, and the storms are not tilted strongly </a:t>
            </a:r>
            <a:r>
              <a:rPr lang="en-US" dirty="0" err="1" smtClean="0"/>
              <a:t>downshear</a:t>
            </a:r>
            <a:r>
              <a:rPr lang="en-US" dirty="0" smtClean="0"/>
              <a:t>, then if you watch the mid-level </a:t>
            </a:r>
            <a:r>
              <a:rPr lang="en-US" dirty="0" err="1" smtClean="0"/>
              <a:t>reflectivities</a:t>
            </a:r>
            <a:r>
              <a:rPr lang="en-US" dirty="0" smtClean="0"/>
              <a:t> and follow RINs as they descend, they may give you hints of where the next MV develops.</a:t>
            </a:r>
            <a:endParaRPr lang="en-US" dirty="0"/>
          </a:p>
        </p:txBody>
      </p:sp>
      <p:sp>
        <p:nvSpPr>
          <p:cNvPr id="4" name="Title 3"/>
          <p:cNvSpPr>
            <a:spLocks noGrp="1"/>
          </p:cNvSpPr>
          <p:nvPr>
            <p:ph type="title"/>
          </p:nvPr>
        </p:nvSpPr>
        <p:spPr/>
        <p:txBody>
          <a:bodyPr/>
          <a:lstStyle/>
          <a:p>
            <a:r>
              <a:rPr lang="en-US" dirty="0" smtClean="0"/>
              <a:t>MV Anticipation</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ChangeArrowheads="1"/>
          </p:cNvSpPr>
          <p:nvPr/>
        </p:nvSpPr>
        <p:spPr bwMode="auto">
          <a:xfrm>
            <a:off x="0" y="3233738"/>
            <a:ext cx="9144000" cy="0"/>
          </a:xfrm>
          <a:prstGeom prst="rect">
            <a:avLst/>
          </a:prstGeom>
          <a:noFill/>
          <a:ln w="9525">
            <a:noFill/>
            <a:miter lim="800000"/>
            <a:headEnd/>
            <a:tailEnd/>
          </a:ln>
        </p:spPr>
        <p:txBody>
          <a:bodyPr wrap="none" anchor="ctr">
            <a:spAutoFit/>
          </a:bodyPr>
          <a:lstStyle/>
          <a:p>
            <a:endParaRPr lang="en-US"/>
          </a:p>
        </p:txBody>
      </p:sp>
      <p:sp>
        <p:nvSpPr>
          <p:cNvPr id="173059" name="Text Box 3"/>
          <p:cNvSpPr txBox="1">
            <a:spLocks noChangeArrowheads="1"/>
          </p:cNvSpPr>
          <p:nvPr/>
        </p:nvSpPr>
        <p:spPr bwMode="auto">
          <a:xfrm>
            <a:off x="0" y="0"/>
            <a:ext cx="9144000" cy="769938"/>
          </a:xfrm>
          <a:prstGeom prst="rect">
            <a:avLst/>
          </a:prstGeom>
          <a:noFill/>
          <a:ln w="9525">
            <a:noFill/>
            <a:miter lim="800000"/>
            <a:headEnd/>
            <a:tailEnd/>
          </a:ln>
          <a:effectLst/>
        </p:spPr>
        <p:txBody>
          <a:bodyPr>
            <a:spAutoFit/>
          </a:bodyPr>
          <a:lstStyle/>
          <a:p>
            <a:pPr algn="ctr">
              <a:spcBef>
                <a:spcPct val="50000"/>
              </a:spcBef>
              <a:buClr>
                <a:schemeClr val="hlink"/>
              </a:buClr>
              <a:buFont typeface="Wingdings" pitchFamily="2" charset="2"/>
              <a:buNone/>
              <a:defRPr/>
            </a:pPr>
            <a:r>
              <a:rPr lang="en-US" sz="4400" dirty="0" err="1">
                <a:effectLst>
                  <a:outerShdw blurRad="38100" dist="38100" dir="2700000" algn="tl">
                    <a:srgbClr val="000000">
                      <a:alpha val="43137"/>
                    </a:srgbClr>
                  </a:outerShdw>
                </a:effectLst>
                <a:latin typeface="+mj-lt"/>
              </a:rPr>
              <a:t>Mesovortex</a:t>
            </a:r>
            <a:r>
              <a:rPr lang="en-US" sz="4400" dirty="0">
                <a:effectLst>
                  <a:outerShdw blurRad="38100" dist="38100" dir="2700000" algn="tl">
                    <a:srgbClr val="000000">
                      <a:alpha val="43137"/>
                    </a:srgbClr>
                  </a:outerShdw>
                </a:effectLst>
                <a:latin typeface="+mj-lt"/>
              </a:rPr>
              <a:t> Damaging Potential</a:t>
            </a:r>
          </a:p>
        </p:txBody>
      </p:sp>
      <p:sp>
        <p:nvSpPr>
          <p:cNvPr id="51204" name="TextBox 4"/>
          <p:cNvSpPr txBox="1">
            <a:spLocks noChangeArrowheads="1"/>
          </p:cNvSpPr>
          <p:nvPr/>
        </p:nvSpPr>
        <p:spPr bwMode="auto">
          <a:xfrm>
            <a:off x="762000" y="685800"/>
            <a:ext cx="8382000" cy="5632311"/>
          </a:xfrm>
          <a:prstGeom prst="rect">
            <a:avLst/>
          </a:prstGeom>
          <a:noFill/>
          <a:ln w="9525">
            <a:noFill/>
            <a:miter lim="800000"/>
            <a:headEnd/>
            <a:tailEnd/>
          </a:ln>
        </p:spPr>
        <p:txBody>
          <a:bodyPr wrap="square">
            <a:spAutoFit/>
          </a:bodyPr>
          <a:lstStyle/>
          <a:p>
            <a:pPr>
              <a:buFont typeface="Arial" pitchFamily="34" charset="0"/>
              <a:buChar char="•"/>
            </a:pPr>
            <a:r>
              <a:rPr lang="en-US" sz="2400" dirty="0"/>
              <a:t>Summary:</a:t>
            </a:r>
          </a:p>
          <a:p>
            <a:pPr>
              <a:buFont typeface="Arial" pitchFamily="34" charset="0"/>
              <a:buChar char="•"/>
            </a:pPr>
            <a:endParaRPr lang="en-US" sz="2400" dirty="0"/>
          </a:p>
          <a:p>
            <a:pPr marL="574675" lvl="1" indent="-234950">
              <a:buFont typeface="Arial" pitchFamily="34" charset="0"/>
              <a:buChar char="•"/>
            </a:pPr>
            <a:r>
              <a:rPr lang="en-US" sz="2400" u="sng" dirty="0"/>
              <a:t>Relative to </a:t>
            </a:r>
            <a:r>
              <a:rPr lang="en-US" sz="2400" u="sng" dirty="0" err="1"/>
              <a:t>nontornadic</a:t>
            </a:r>
            <a:r>
              <a:rPr lang="en-US" sz="2400" u="sng" dirty="0"/>
              <a:t> </a:t>
            </a:r>
            <a:r>
              <a:rPr lang="en-US" sz="2400" u="sng" dirty="0" err="1"/>
              <a:t>mesovortices</a:t>
            </a:r>
            <a:r>
              <a:rPr lang="en-US" sz="2400" u="sng" dirty="0"/>
              <a:t>, </a:t>
            </a:r>
            <a:r>
              <a:rPr lang="en-US" sz="2400" u="sng" dirty="0" err="1"/>
              <a:t>tornadic</a:t>
            </a:r>
            <a:r>
              <a:rPr lang="en-US" sz="2400" u="sng" dirty="0"/>
              <a:t> </a:t>
            </a:r>
            <a:r>
              <a:rPr lang="en-US" sz="2400" u="sng" dirty="0" err="1"/>
              <a:t>mesovortices</a:t>
            </a:r>
            <a:r>
              <a:rPr lang="en-US" sz="2400" u="sng" dirty="0"/>
              <a:t>:</a:t>
            </a:r>
          </a:p>
          <a:p>
            <a:pPr marL="971550" lvl="2" indent="-169863">
              <a:buFont typeface="Arial" pitchFamily="34" charset="0"/>
              <a:buChar char="•"/>
            </a:pPr>
            <a:r>
              <a:rPr lang="en-US" sz="2400" dirty="0" smtClean="0"/>
              <a:t>Rapidly </a:t>
            </a:r>
            <a:r>
              <a:rPr lang="en-US" sz="2400" dirty="0"/>
              <a:t>deepen and strengthen prior to </a:t>
            </a:r>
            <a:r>
              <a:rPr lang="en-US" sz="2400" dirty="0" err="1"/>
              <a:t>tornadogenesis</a:t>
            </a:r>
            <a:endParaRPr lang="en-US" sz="2400" dirty="0"/>
          </a:p>
          <a:p>
            <a:pPr marL="971550" lvl="2" indent="-169863">
              <a:buFont typeface="Arial" pitchFamily="34" charset="0"/>
              <a:buChar char="•"/>
            </a:pPr>
            <a:r>
              <a:rPr lang="en-US" sz="2400" dirty="0"/>
              <a:t>Are stronger below 3 km</a:t>
            </a:r>
          </a:p>
          <a:p>
            <a:pPr marL="971550" lvl="2" indent="-169863">
              <a:buFont typeface="Arial" pitchFamily="34" charset="0"/>
              <a:buChar char="•"/>
            </a:pPr>
            <a:r>
              <a:rPr lang="en-US" sz="2400" dirty="0" smtClean="0"/>
              <a:t>Tend </a:t>
            </a:r>
            <a:r>
              <a:rPr lang="en-US" sz="2400" dirty="0"/>
              <a:t>to form </a:t>
            </a:r>
            <a:r>
              <a:rPr lang="en-US" sz="2400" u="sng" dirty="0"/>
              <a:t>after</a:t>
            </a:r>
            <a:r>
              <a:rPr lang="en-US" sz="2400" dirty="0"/>
              <a:t> RIJ genesis</a:t>
            </a:r>
          </a:p>
          <a:p>
            <a:pPr lvl="2">
              <a:buFont typeface="Arial" pitchFamily="34" charset="0"/>
              <a:buChar char="•"/>
            </a:pPr>
            <a:endParaRPr lang="en-US" sz="2400" dirty="0"/>
          </a:p>
          <a:p>
            <a:pPr marL="574675" lvl="1" indent="-234950">
              <a:buFont typeface="Arial" pitchFamily="34" charset="0"/>
              <a:buChar char="•"/>
            </a:pPr>
            <a:r>
              <a:rPr lang="en-US" sz="2400" dirty="0"/>
              <a:t>Within a bow echo, the strongest ground-relative winds are associated with a </a:t>
            </a:r>
            <a:r>
              <a:rPr lang="en-US" sz="2400" dirty="0" err="1"/>
              <a:t>mesovortex</a:t>
            </a:r>
            <a:r>
              <a:rPr lang="en-US" sz="2400" dirty="0"/>
              <a:t> formed near the descending RIJ</a:t>
            </a:r>
          </a:p>
          <a:p>
            <a:pPr marL="971550" lvl="2" indent="-169863">
              <a:buFont typeface="Arial" pitchFamily="34" charset="0"/>
              <a:buChar char="•"/>
            </a:pPr>
            <a:r>
              <a:rPr lang="en-US" sz="2400" dirty="0"/>
              <a:t>Enhanced wind swath is a linear superposition of the system and </a:t>
            </a:r>
            <a:r>
              <a:rPr lang="en-US" sz="2400" dirty="0" err="1"/>
              <a:t>mesovortex</a:t>
            </a:r>
            <a:r>
              <a:rPr lang="en-US" sz="2400" dirty="0"/>
              <a:t> flows – found on southern flank of a W-E moving vortex</a:t>
            </a:r>
          </a:p>
          <a:p>
            <a:pPr>
              <a:buFont typeface="Arial" pitchFamily="34" charset="0"/>
              <a:buChar char="•"/>
            </a:pPr>
            <a:endParaRPr lang="en-US" sz="2400" dirty="0">
              <a:solidFill>
                <a:schemeClr val="bg1"/>
              </a:solidFill>
            </a:endParaRPr>
          </a:p>
        </p:txBody>
      </p:sp>
    </p:spTree>
  </p:cSld>
  <p:clrMapOvr>
    <a:masterClrMapping/>
  </p:clrMapOvr>
  <p:transition>
    <p:zoom dir="in"/>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pPr>
              <a:defRPr/>
            </a:pPr>
            <a:r>
              <a:rPr lang="en-US" dirty="0" smtClean="0">
                <a:solidFill>
                  <a:srgbClr val="FF0000"/>
                </a:solidFill>
                <a:effectLst>
                  <a:outerShdw blurRad="38100" dist="38100" dir="2700000" algn="tl">
                    <a:srgbClr val="000000">
                      <a:alpha val="43137"/>
                    </a:srgbClr>
                  </a:outerShdw>
                </a:effectLst>
              </a:rPr>
              <a:t>Mesovortex study from STL </a:t>
            </a:r>
            <a:endParaRPr lang="en-US" dirty="0">
              <a:solidFill>
                <a:srgbClr val="FF0000"/>
              </a:solidFill>
              <a:effectLst>
                <a:outerShdw blurRad="38100" dist="38100" dir="2700000" algn="tl">
                  <a:srgbClr val="000000">
                    <a:alpha val="43137"/>
                  </a:srgbClr>
                </a:outerShdw>
              </a:effectLst>
            </a:endParaRPr>
          </a:p>
        </p:txBody>
      </p:sp>
      <p:pic>
        <p:nvPicPr>
          <p:cNvPr id="48131" name="Picture 2"/>
          <p:cNvPicPr>
            <a:picLocks noChangeAspect="1" noChangeArrowheads="1"/>
          </p:cNvPicPr>
          <p:nvPr/>
        </p:nvPicPr>
        <p:blipFill>
          <a:blip r:embed="rId3" cstate="print"/>
          <a:srcRect/>
          <a:stretch>
            <a:fillRect/>
          </a:stretch>
        </p:blipFill>
        <p:spPr bwMode="auto">
          <a:xfrm>
            <a:off x="304800" y="1219200"/>
            <a:ext cx="8610600" cy="5410200"/>
          </a:xfrm>
          <a:prstGeom prst="rect">
            <a:avLst/>
          </a:prstGeom>
          <a:noFill/>
          <a:ln w="9525">
            <a:noFill/>
            <a:miter lim="800000"/>
            <a:headEnd/>
            <a:tailEnd/>
          </a:ln>
        </p:spPr>
      </p:pic>
      <p:cxnSp>
        <p:nvCxnSpPr>
          <p:cNvPr id="7" name="Straight Connector 6"/>
          <p:cNvCxnSpPr/>
          <p:nvPr/>
        </p:nvCxnSpPr>
        <p:spPr>
          <a:xfrm rot="5400000" flipH="1" flipV="1">
            <a:off x="3505200" y="4191000"/>
            <a:ext cx="3352800" cy="0"/>
          </a:xfrm>
          <a:prstGeom prst="line">
            <a:avLst/>
          </a:prstGeom>
          <a:ln w="31750">
            <a:solidFill>
              <a:srgbClr val="00B0F0"/>
            </a:solidFill>
          </a:ln>
        </p:spPr>
        <p:style>
          <a:lnRef idx="1">
            <a:schemeClr val="accent1"/>
          </a:lnRef>
          <a:fillRef idx="0">
            <a:schemeClr val="accent1"/>
          </a:fillRef>
          <a:effectRef idx="0">
            <a:schemeClr val="accent1"/>
          </a:effectRef>
          <a:fontRef idx="minor">
            <a:schemeClr val="tx1"/>
          </a:fontRef>
        </p:style>
      </p:cxnSp>
      <p:sp>
        <p:nvSpPr>
          <p:cNvPr id="8" name="TextBox 7"/>
          <p:cNvSpPr txBox="1">
            <a:spLocks noChangeArrowheads="1"/>
          </p:cNvSpPr>
          <p:nvPr/>
        </p:nvSpPr>
        <p:spPr bwMode="auto">
          <a:xfrm>
            <a:off x="4953000" y="5878513"/>
            <a:ext cx="457200" cy="369887"/>
          </a:xfrm>
          <a:prstGeom prst="rect">
            <a:avLst/>
          </a:prstGeom>
          <a:solidFill>
            <a:srgbClr val="FFFF00"/>
          </a:solidFill>
          <a:ln w="9525">
            <a:noFill/>
            <a:miter lim="800000"/>
            <a:headEnd/>
            <a:tailEnd/>
          </a:ln>
        </p:spPr>
        <p:txBody>
          <a:bodyPr>
            <a:spAutoFit/>
          </a:bodyPr>
          <a:lstStyle/>
          <a:p>
            <a:r>
              <a:rPr lang="en-US"/>
              <a:t>17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ChangeArrowheads="1"/>
          </p:cNvSpPr>
          <p:nvPr/>
        </p:nvSpPr>
        <p:spPr bwMode="auto">
          <a:xfrm>
            <a:off x="0" y="3233738"/>
            <a:ext cx="9144000" cy="0"/>
          </a:xfrm>
          <a:prstGeom prst="rect">
            <a:avLst/>
          </a:prstGeom>
          <a:noFill/>
          <a:ln w="9525">
            <a:noFill/>
            <a:miter lim="800000"/>
            <a:headEnd/>
            <a:tailEnd/>
          </a:ln>
        </p:spPr>
        <p:txBody>
          <a:bodyPr wrap="none" anchor="ctr">
            <a:spAutoFit/>
          </a:bodyPr>
          <a:lstStyle/>
          <a:p>
            <a:endParaRPr lang="en-US"/>
          </a:p>
        </p:txBody>
      </p:sp>
      <p:sp>
        <p:nvSpPr>
          <p:cNvPr id="49155" name="Text Box 3"/>
          <p:cNvSpPr txBox="1">
            <a:spLocks noChangeArrowheads="1"/>
          </p:cNvSpPr>
          <p:nvPr/>
        </p:nvSpPr>
        <p:spPr bwMode="auto">
          <a:xfrm>
            <a:off x="2133600" y="0"/>
            <a:ext cx="5410200" cy="457200"/>
          </a:xfrm>
          <a:prstGeom prst="rect">
            <a:avLst/>
          </a:prstGeom>
          <a:noFill/>
          <a:ln w="9525">
            <a:noFill/>
            <a:miter lim="800000"/>
            <a:headEnd/>
            <a:tailEnd/>
          </a:ln>
        </p:spPr>
        <p:txBody>
          <a:bodyPr>
            <a:spAutoFit/>
          </a:bodyPr>
          <a:lstStyle/>
          <a:p>
            <a:pPr algn="ctr">
              <a:spcBef>
                <a:spcPct val="50000"/>
              </a:spcBef>
              <a:buClr>
                <a:schemeClr val="hlink"/>
              </a:buClr>
              <a:buFont typeface="Wingdings" pitchFamily="2" charset="2"/>
              <a:buNone/>
            </a:pPr>
            <a:r>
              <a:rPr lang="en-US" sz="2400" b="1">
                <a:solidFill>
                  <a:schemeClr val="tx2"/>
                </a:solidFill>
                <a:latin typeface="Times New Roman" pitchFamily="18" charset="0"/>
              </a:rPr>
              <a:t>Mesovortex Damaging Potential</a:t>
            </a:r>
          </a:p>
        </p:txBody>
      </p:sp>
      <p:pic>
        <p:nvPicPr>
          <p:cNvPr id="49156" name="Picture 4" descr="10june_vr_vesus_hgt"/>
          <p:cNvPicPr>
            <a:picLocks noGrp="1" noChangeAspect="1" noChangeArrowheads="1"/>
          </p:cNvPicPr>
          <p:nvPr>
            <p:ph/>
          </p:nvPr>
        </p:nvPicPr>
        <p:blipFill>
          <a:blip r:embed="rId3" cstate="print"/>
          <a:stretch>
            <a:fillRect/>
          </a:stretch>
        </p:blipFill>
        <p:spPr>
          <a:xfrm>
            <a:off x="1000209" y="274638"/>
            <a:ext cx="7143581" cy="5851525"/>
          </a:xfrm>
        </p:spPr>
      </p:pic>
      <p:sp>
        <p:nvSpPr>
          <p:cNvPr id="7" name="Rectangle 6"/>
          <p:cNvSpPr/>
          <p:nvPr/>
        </p:nvSpPr>
        <p:spPr>
          <a:xfrm>
            <a:off x="533400" y="152400"/>
            <a:ext cx="3657600" cy="335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9158" name="TextBox 7"/>
          <p:cNvSpPr txBox="1">
            <a:spLocks noChangeArrowheads="1"/>
          </p:cNvSpPr>
          <p:nvPr/>
        </p:nvSpPr>
        <p:spPr bwMode="auto">
          <a:xfrm>
            <a:off x="4343400" y="5830888"/>
            <a:ext cx="4191000" cy="646112"/>
          </a:xfrm>
          <a:prstGeom prst="rect">
            <a:avLst/>
          </a:prstGeom>
          <a:solidFill>
            <a:schemeClr val="bg1"/>
          </a:solidFill>
          <a:ln w="9525">
            <a:noFill/>
            <a:miter lim="800000"/>
            <a:headEnd/>
            <a:tailEnd/>
          </a:ln>
        </p:spPr>
        <p:txBody>
          <a:bodyPr>
            <a:spAutoFit/>
          </a:bodyPr>
          <a:lstStyle/>
          <a:p>
            <a:r>
              <a:rPr lang="en-US"/>
              <a:t>Tornadic MVs lasted ~ twice as long as nontornadic MVs</a:t>
            </a:r>
          </a:p>
        </p:txBody>
      </p:sp>
      <p:sp>
        <p:nvSpPr>
          <p:cNvPr id="49159" name="TextBox 8"/>
          <p:cNvSpPr txBox="1">
            <a:spLocks noChangeArrowheads="1"/>
          </p:cNvSpPr>
          <p:nvPr/>
        </p:nvSpPr>
        <p:spPr bwMode="auto">
          <a:xfrm>
            <a:off x="762000" y="457200"/>
            <a:ext cx="3200400" cy="1477963"/>
          </a:xfrm>
          <a:prstGeom prst="rect">
            <a:avLst/>
          </a:prstGeom>
          <a:solidFill>
            <a:schemeClr val="bg1"/>
          </a:solidFill>
          <a:ln w="9525">
            <a:noFill/>
            <a:miter lim="800000"/>
            <a:headEnd/>
            <a:tailEnd/>
          </a:ln>
        </p:spPr>
        <p:txBody>
          <a:bodyPr>
            <a:spAutoFit/>
          </a:bodyPr>
          <a:lstStyle/>
          <a:p>
            <a:r>
              <a:rPr lang="en-US" b="1"/>
              <a:t>3.5 km and below:</a:t>
            </a:r>
          </a:p>
          <a:p>
            <a:endParaRPr lang="en-US"/>
          </a:p>
          <a:p>
            <a:r>
              <a:rPr lang="en-US"/>
              <a:t>Tornadic Vr:  12 m/s</a:t>
            </a:r>
          </a:p>
          <a:p>
            <a:endParaRPr lang="en-US"/>
          </a:p>
          <a:p>
            <a:r>
              <a:rPr lang="en-US"/>
              <a:t>Nontornadic Vr:  8 m/s</a:t>
            </a:r>
          </a:p>
        </p:txBody>
      </p:sp>
      <p:cxnSp>
        <p:nvCxnSpPr>
          <p:cNvPr id="11" name="Straight Arrow Connector 10"/>
          <p:cNvCxnSpPr/>
          <p:nvPr/>
        </p:nvCxnSpPr>
        <p:spPr>
          <a:xfrm rot="5400000">
            <a:off x="1333501" y="2705100"/>
            <a:ext cx="1447800" cy="3175"/>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rot="16200000" flipV="1">
            <a:off x="5791200" y="5181600"/>
            <a:ext cx="1068388" cy="1588"/>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zoom dir="in"/>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38200" y="762000"/>
            <a:ext cx="8305800" cy="4525965"/>
          </a:xfrm>
        </p:spPr>
        <p:txBody>
          <a:bodyPr/>
          <a:lstStyle/>
          <a:p>
            <a:r>
              <a:rPr lang="en-US" dirty="0" smtClean="0"/>
              <a:t>Republic Tornado (Greene County)</a:t>
            </a:r>
          </a:p>
          <a:p>
            <a:pPr lvl="1"/>
            <a:r>
              <a:rPr lang="en-US" dirty="0" smtClean="0"/>
              <a:t>Mid-Level RIN seen more than 20 min prior to </a:t>
            </a:r>
            <a:r>
              <a:rPr lang="en-US" dirty="0" err="1" smtClean="0"/>
              <a:t>tornadogenesis</a:t>
            </a:r>
            <a:r>
              <a:rPr lang="en-US" dirty="0" smtClean="0"/>
              <a:t> ~1235</a:t>
            </a:r>
          </a:p>
        </p:txBody>
      </p:sp>
      <p:sp>
        <p:nvSpPr>
          <p:cNvPr id="4" name="Title 3"/>
          <p:cNvSpPr>
            <a:spLocks noGrp="1"/>
          </p:cNvSpPr>
          <p:nvPr>
            <p:ph type="title"/>
          </p:nvPr>
        </p:nvSpPr>
        <p:spPr/>
        <p:txBody>
          <a:bodyPr>
            <a:normAutofit/>
          </a:bodyPr>
          <a:lstStyle/>
          <a:p>
            <a:r>
              <a:rPr lang="en-US" dirty="0" smtClean="0"/>
              <a:t>8 May 2009 – SGF - 1235</a:t>
            </a:r>
            <a:endParaRPr lang="en-US" dirty="0"/>
          </a:p>
        </p:txBody>
      </p:sp>
      <p:pic>
        <p:nvPicPr>
          <p:cNvPr id="6" name="Picture 5" descr="4p30kft1235.png"/>
          <p:cNvPicPr>
            <a:picLocks noChangeAspect="1"/>
          </p:cNvPicPr>
          <p:nvPr/>
        </p:nvPicPr>
        <p:blipFill>
          <a:blip r:embed="rId3" cstate="print"/>
          <a:stretch>
            <a:fillRect/>
          </a:stretch>
        </p:blipFill>
        <p:spPr>
          <a:xfrm>
            <a:off x="0" y="685800"/>
            <a:ext cx="9144000" cy="5944716"/>
          </a:xfrm>
          <a:prstGeom prst="rect">
            <a:avLst/>
          </a:prstGeom>
        </p:spPr>
      </p:pic>
      <p:cxnSp>
        <p:nvCxnSpPr>
          <p:cNvPr id="8" name="Straight Arrow Connector 7"/>
          <p:cNvCxnSpPr/>
          <p:nvPr/>
        </p:nvCxnSpPr>
        <p:spPr>
          <a:xfrm>
            <a:off x="4191000" y="2362200"/>
            <a:ext cx="914400" cy="1588"/>
          </a:xfrm>
          <a:prstGeom prst="straightConnector1">
            <a:avLst/>
          </a:prstGeom>
          <a:ln w="34925">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2743200" y="3048000"/>
            <a:ext cx="914400" cy="914400"/>
          </a:xfrm>
          <a:prstGeom prst="rect">
            <a:avLst/>
          </a:prstGeom>
        </p:spPr>
        <p:txBody>
          <a:bodyPr vert="horz" wrap="none" lIns="91440" tIns="45720" rIns="91440" bIns="45720" rtlCol="0" anchor="ctr">
            <a:normAutofit/>
          </a:bodyPr>
          <a:lstStyle/>
          <a:p>
            <a:pPr marL="0" marR="0" indent="0" algn="l" defTabSz="914400" rtl="0" eaLnBrk="1" fontAlgn="auto" latinLnBrk="0" hangingPunct="1">
              <a:lnSpc>
                <a:spcPct val="100000"/>
              </a:lnSpc>
              <a:spcBef>
                <a:spcPct val="0"/>
              </a:spcBef>
              <a:spcAft>
                <a:spcPts val="0"/>
              </a:spcAft>
              <a:buClrTx/>
              <a:buSzTx/>
              <a:buFontTx/>
              <a:buNone/>
              <a:tabLst/>
            </a:pPr>
            <a:r>
              <a:rPr lang="en-US" sz="2400" dirty="0" smtClean="0">
                <a:solidFill>
                  <a:schemeClr val="bg1"/>
                </a:solidFill>
                <a:latin typeface="Perpetua" pitchFamily="18" charset="0"/>
                <a:ea typeface="+mj-ea"/>
                <a:cs typeface="+mj-cs"/>
              </a:rPr>
              <a:t>2,800 ft</a:t>
            </a:r>
            <a:endParaRPr kumimoji="0" lang="en-US" sz="2400" b="0" i="0" u="none" strike="noStrike" kern="1200" cap="none" spc="0" normalizeH="0" baseline="0" noProof="0" dirty="0" smtClean="0">
              <a:ln>
                <a:noFill/>
              </a:ln>
              <a:solidFill>
                <a:schemeClr val="bg1"/>
              </a:solidFill>
              <a:effectLst/>
              <a:uLnTx/>
              <a:uFillTx/>
              <a:latin typeface="Perpetua" pitchFamily="18" charset="0"/>
              <a:ea typeface="+mj-ea"/>
              <a:cs typeface="+mj-cs"/>
            </a:endParaRPr>
          </a:p>
        </p:txBody>
      </p:sp>
      <p:sp>
        <p:nvSpPr>
          <p:cNvPr id="9" name="TextBox 8"/>
          <p:cNvSpPr txBox="1"/>
          <p:nvPr/>
        </p:nvSpPr>
        <p:spPr>
          <a:xfrm>
            <a:off x="2590800" y="5943600"/>
            <a:ext cx="914400" cy="914400"/>
          </a:xfrm>
          <a:prstGeom prst="rect">
            <a:avLst/>
          </a:prstGeom>
        </p:spPr>
        <p:txBody>
          <a:bodyPr vert="horz" wrap="none" lIns="91440" tIns="45720" rIns="91440" bIns="45720" rtlCol="0" anchor="ctr">
            <a:normAutofit/>
          </a:bodyPr>
          <a:lstStyle/>
          <a:p>
            <a:pPr marL="0" marR="0" indent="0" algn="l"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chemeClr val="bg1"/>
                </a:solidFill>
                <a:effectLst/>
                <a:uLnTx/>
                <a:uFillTx/>
                <a:latin typeface="Perpetua" pitchFamily="18" charset="0"/>
                <a:ea typeface="+mj-ea"/>
                <a:cs typeface="+mj-cs"/>
              </a:rPr>
              <a:t>30,000 ft</a:t>
            </a:r>
          </a:p>
        </p:txBody>
      </p:sp>
      <p:sp>
        <p:nvSpPr>
          <p:cNvPr id="10" name="Rectangle 9"/>
          <p:cNvSpPr/>
          <p:nvPr/>
        </p:nvSpPr>
        <p:spPr>
          <a:xfrm>
            <a:off x="6400800" y="3200400"/>
            <a:ext cx="1218603" cy="461665"/>
          </a:xfrm>
          <a:prstGeom prst="rect">
            <a:avLst/>
          </a:prstGeom>
        </p:spPr>
        <p:txBody>
          <a:bodyPr wrap="none">
            <a:spAutoFit/>
          </a:bodyPr>
          <a:lstStyle/>
          <a:p>
            <a:pPr>
              <a:spcBef>
                <a:spcPct val="0"/>
              </a:spcBef>
            </a:pPr>
            <a:r>
              <a:rPr lang="en-US" sz="2400" dirty="0" smtClean="0">
                <a:solidFill>
                  <a:schemeClr val="bg1"/>
                </a:solidFill>
                <a:latin typeface="Perpetua" pitchFamily="18" charset="0"/>
              </a:rPr>
              <a:t>30,000 ft</a:t>
            </a:r>
          </a:p>
        </p:txBody>
      </p:sp>
      <p:sp>
        <p:nvSpPr>
          <p:cNvPr id="11" name="Rectangle 10"/>
          <p:cNvSpPr/>
          <p:nvPr/>
        </p:nvSpPr>
        <p:spPr>
          <a:xfrm>
            <a:off x="6248400" y="6096000"/>
            <a:ext cx="1391728" cy="523220"/>
          </a:xfrm>
          <a:prstGeom prst="rect">
            <a:avLst/>
          </a:prstGeom>
        </p:spPr>
        <p:txBody>
          <a:bodyPr wrap="none">
            <a:spAutoFit/>
          </a:bodyPr>
          <a:lstStyle/>
          <a:p>
            <a:pPr>
              <a:spcBef>
                <a:spcPct val="0"/>
              </a:spcBef>
            </a:pPr>
            <a:r>
              <a:rPr lang="en-US" sz="2800" dirty="0" smtClean="0">
                <a:solidFill>
                  <a:schemeClr val="bg1"/>
                </a:solidFill>
                <a:latin typeface="Perpetua" pitchFamily="18" charset="0"/>
              </a:rPr>
              <a:t>30,000 ft</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4p21kft1239.png"/>
          <p:cNvPicPr>
            <a:picLocks noGrp="1" noChangeAspect="1"/>
          </p:cNvPicPr>
          <p:nvPr>
            <p:ph idx="1"/>
          </p:nvPr>
        </p:nvPicPr>
        <p:blipFill>
          <a:blip r:embed="rId3" cstate="print"/>
          <a:stretch>
            <a:fillRect/>
          </a:stretch>
        </p:blipFill>
        <p:spPr>
          <a:xfrm>
            <a:off x="0" y="913284"/>
            <a:ext cx="9144000" cy="5944716"/>
          </a:xfrm>
        </p:spPr>
      </p:pic>
      <p:sp>
        <p:nvSpPr>
          <p:cNvPr id="4" name="Title 3"/>
          <p:cNvSpPr>
            <a:spLocks noGrp="1"/>
          </p:cNvSpPr>
          <p:nvPr>
            <p:ph type="title"/>
          </p:nvPr>
        </p:nvSpPr>
        <p:spPr/>
        <p:txBody>
          <a:bodyPr>
            <a:normAutofit/>
          </a:bodyPr>
          <a:lstStyle/>
          <a:p>
            <a:r>
              <a:rPr lang="en-US" dirty="0" smtClean="0"/>
              <a:t>8 May 2009 – SGF - 1239</a:t>
            </a:r>
            <a:endParaRPr lang="en-US" dirty="0"/>
          </a:p>
        </p:txBody>
      </p:sp>
      <p:cxnSp>
        <p:nvCxnSpPr>
          <p:cNvPr id="6" name="Straight Arrow Connector 5"/>
          <p:cNvCxnSpPr/>
          <p:nvPr/>
        </p:nvCxnSpPr>
        <p:spPr>
          <a:xfrm>
            <a:off x="4343400" y="2438400"/>
            <a:ext cx="914400" cy="1588"/>
          </a:xfrm>
          <a:prstGeom prst="straightConnector1">
            <a:avLst/>
          </a:prstGeom>
          <a:ln w="34925">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2971800" y="2895600"/>
            <a:ext cx="914400" cy="914400"/>
          </a:xfrm>
          <a:prstGeom prst="rect">
            <a:avLst/>
          </a:prstGeom>
        </p:spPr>
        <p:txBody>
          <a:bodyPr vert="horz" wrap="none" lIns="91440" tIns="45720" rIns="91440" bIns="45720" rtlCol="0" anchor="ctr">
            <a:normAutofit/>
          </a:bodyPr>
          <a:lstStyle/>
          <a:p>
            <a:pPr marL="0" marR="0" indent="0" algn="l" defTabSz="914400" rtl="0" eaLnBrk="1" fontAlgn="auto" latinLnBrk="0" hangingPunct="1">
              <a:lnSpc>
                <a:spcPct val="100000"/>
              </a:lnSpc>
              <a:spcBef>
                <a:spcPct val="0"/>
              </a:spcBef>
              <a:spcAft>
                <a:spcPts val="0"/>
              </a:spcAft>
              <a:buClrTx/>
              <a:buSzTx/>
              <a:buFontTx/>
              <a:buNone/>
              <a:tabLst/>
            </a:pPr>
            <a:r>
              <a:rPr kumimoji="0" lang="en-US" sz="2400" b="0" i="0" u="none" strike="noStrike" kern="1200" cap="none" spc="0" normalizeH="0" baseline="0" noProof="0" dirty="0" smtClean="0">
                <a:ln>
                  <a:noFill/>
                </a:ln>
                <a:solidFill>
                  <a:schemeClr val="bg1"/>
                </a:solidFill>
                <a:effectLst/>
                <a:uLnTx/>
                <a:uFillTx/>
                <a:latin typeface="Perpetua" pitchFamily="18" charset="0"/>
                <a:ea typeface="+mj-ea"/>
                <a:cs typeface="+mj-cs"/>
              </a:rPr>
              <a:t>1860 ft</a:t>
            </a:r>
          </a:p>
        </p:txBody>
      </p:sp>
      <p:sp>
        <p:nvSpPr>
          <p:cNvPr id="8" name="TextBox 7"/>
          <p:cNvSpPr txBox="1"/>
          <p:nvPr/>
        </p:nvSpPr>
        <p:spPr>
          <a:xfrm>
            <a:off x="6096000" y="2819400"/>
            <a:ext cx="914400" cy="914400"/>
          </a:xfrm>
          <a:prstGeom prst="rect">
            <a:avLst/>
          </a:prstGeom>
        </p:spPr>
        <p:txBody>
          <a:bodyPr vert="horz" wrap="none" lIns="91440" tIns="45720" rIns="91440" bIns="45720" rtlCol="0" anchor="ctr">
            <a:normAutofit/>
          </a:bodyPr>
          <a:lstStyle/>
          <a:p>
            <a:pPr marL="0" marR="0" indent="0" algn="l" defTabSz="914400" rtl="0" eaLnBrk="1" fontAlgn="auto" latinLnBrk="0" hangingPunct="1">
              <a:lnSpc>
                <a:spcPct val="100000"/>
              </a:lnSpc>
              <a:spcBef>
                <a:spcPct val="0"/>
              </a:spcBef>
              <a:spcAft>
                <a:spcPts val="0"/>
              </a:spcAft>
              <a:buClrTx/>
              <a:buSzTx/>
              <a:buFontTx/>
              <a:buNone/>
              <a:tabLst/>
            </a:pPr>
            <a:r>
              <a:rPr lang="en-US" sz="3200" dirty="0" smtClean="0">
                <a:solidFill>
                  <a:schemeClr val="bg1"/>
                </a:solidFill>
                <a:latin typeface="Perpetua" pitchFamily="18" charset="0"/>
                <a:ea typeface="+mj-ea"/>
                <a:cs typeface="+mj-cs"/>
              </a:rPr>
              <a:t>22,500 ft</a:t>
            </a:r>
            <a:endParaRPr kumimoji="0" lang="en-US" sz="3200" b="0" i="0" u="none" strike="noStrike" kern="1200" cap="none" spc="0" normalizeH="0" baseline="0" noProof="0" dirty="0" smtClean="0">
              <a:ln>
                <a:noFill/>
              </a:ln>
              <a:solidFill>
                <a:schemeClr val="bg1"/>
              </a:solidFill>
              <a:effectLst/>
              <a:uLnTx/>
              <a:uFillTx/>
              <a:latin typeface="Perpetua" pitchFamily="18" charset="0"/>
              <a:ea typeface="+mj-ea"/>
              <a:cs typeface="+mj-cs"/>
            </a:endParaRPr>
          </a:p>
        </p:txBody>
      </p:sp>
      <p:sp>
        <p:nvSpPr>
          <p:cNvPr id="9" name="Rectangle 8"/>
          <p:cNvSpPr/>
          <p:nvPr/>
        </p:nvSpPr>
        <p:spPr>
          <a:xfrm>
            <a:off x="2514600" y="5943600"/>
            <a:ext cx="1563248" cy="584775"/>
          </a:xfrm>
          <a:prstGeom prst="rect">
            <a:avLst/>
          </a:prstGeom>
        </p:spPr>
        <p:txBody>
          <a:bodyPr wrap="none">
            <a:spAutoFit/>
          </a:bodyPr>
          <a:lstStyle/>
          <a:p>
            <a:pPr>
              <a:spcBef>
                <a:spcPct val="0"/>
              </a:spcBef>
            </a:pPr>
            <a:r>
              <a:rPr lang="en-US" sz="3200" dirty="0" smtClean="0">
                <a:solidFill>
                  <a:schemeClr val="bg1"/>
                </a:solidFill>
                <a:latin typeface="Perpetua" pitchFamily="18" charset="0"/>
              </a:rPr>
              <a:t>22,500 ft</a:t>
            </a:r>
          </a:p>
        </p:txBody>
      </p:sp>
      <p:sp>
        <p:nvSpPr>
          <p:cNvPr id="10" name="Rectangle 9"/>
          <p:cNvSpPr/>
          <p:nvPr/>
        </p:nvSpPr>
        <p:spPr>
          <a:xfrm>
            <a:off x="6096000" y="5562600"/>
            <a:ext cx="1563248" cy="584775"/>
          </a:xfrm>
          <a:prstGeom prst="rect">
            <a:avLst/>
          </a:prstGeom>
        </p:spPr>
        <p:txBody>
          <a:bodyPr wrap="none">
            <a:spAutoFit/>
          </a:bodyPr>
          <a:lstStyle/>
          <a:p>
            <a:pPr>
              <a:spcBef>
                <a:spcPct val="0"/>
              </a:spcBef>
            </a:pPr>
            <a:r>
              <a:rPr lang="en-US" sz="3200" dirty="0" smtClean="0">
                <a:solidFill>
                  <a:schemeClr val="bg1"/>
                </a:solidFill>
                <a:latin typeface="Perpetua" pitchFamily="18" charset="0"/>
              </a:rPr>
              <a:t>22,500 ft</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4p14ref8srmsw1244.png"/>
          <p:cNvPicPr>
            <a:picLocks noGrp="1" noChangeAspect="1"/>
          </p:cNvPicPr>
          <p:nvPr>
            <p:ph idx="1"/>
          </p:nvPr>
        </p:nvPicPr>
        <p:blipFill>
          <a:blip r:embed="rId3" cstate="print"/>
          <a:stretch>
            <a:fillRect/>
          </a:stretch>
        </p:blipFill>
        <p:spPr>
          <a:xfrm>
            <a:off x="0" y="685800"/>
            <a:ext cx="9161452" cy="6172200"/>
          </a:xfrm>
        </p:spPr>
      </p:pic>
      <p:sp>
        <p:nvSpPr>
          <p:cNvPr id="4" name="Title 3"/>
          <p:cNvSpPr>
            <a:spLocks noGrp="1"/>
          </p:cNvSpPr>
          <p:nvPr>
            <p:ph type="title"/>
          </p:nvPr>
        </p:nvSpPr>
        <p:spPr/>
        <p:txBody>
          <a:bodyPr>
            <a:normAutofit/>
          </a:bodyPr>
          <a:lstStyle/>
          <a:p>
            <a:r>
              <a:rPr lang="en-US" dirty="0" smtClean="0"/>
              <a:t>8 May 2009 – SGF - 1244</a:t>
            </a:r>
            <a:endParaRPr lang="en-US" dirty="0"/>
          </a:p>
        </p:txBody>
      </p:sp>
      <p:cxnSp>
        <p:nvCxnSpPr>
          <p:cNvPr id="6" name="Straight Arrow Connector 5"/>
          <p:cNvCxnSpPr/>
          <p:nvPr/>
        </p:nvCxnSpPr>
        <p:spPr>
          <a:xfrm>
            <a:off x="5029200" y="2209800"/>
            <a:ext cx="914400" cy="1588"/>
          </a:xfrm>
          <a:prstGeom prst="straightConnector1">
            <a:avLst/>
          </a:prstGeom>
          <a:ln w="34925">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5486400" y="5562600"/>
            <a:ext cx="914400" cy="1588"/>
          </a:xfrm>
          <a:prstGeom prst="straightConnector1">
            <a:avLst/>
          </a:prstGeom>
          <a:ln w="34925">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6172200" y="2667000"/>
            <a:ext cx="914400" cy="914400"/>
          </a:xfrm>
          <a:prstGeom prst="rect">
            <a:avLst/>
          </a:prstGeom>
        </p:spPr>
        <p:txBody>
          <a:bodyPr vert="horz" wrap="none" lIns="91440" tIns="45720" rIns="91440" bIns="45720" rtlCol="0" anchor="ctr">
            <a:normAutofit/>
          </a:bodyPr>
          <a:lstStyle/>
          <a:p>
            <a:pPr marL="0" marR="0" indent="0" algn="l" defTabSz="914400" rtl="0" eaLnBrk="1" fontAlgn="auto" latinLnBrk="0" hangingPunct="1">
              <a:lnSpc>
                <a:spcPct val="100000"/>
              </a:lnSpc>
              <a:spcBef>
                <a:spcPct val="0"/>
              </a:spcBef>
              <a:spcAft>
                <a:spcPts val="0"/>
              </a:spcAft>
              <a:buClrTx/>
              <a:buSzTx/>
              <a:buFontTx/>
              <a:buNone/>
              <a:tabLst/>
            </a:pPr>
            <a:r>
              <a:rPr kumimoji="0" lang="en-US" sz="3200" b="0" i="0" u="none" strike="noStrike" kern="1200" cap="none" spc="0" normalizeH="0" baseline="0" noProof="0" dirty="0" smtClean="0">
                <a:ln>
                  <a:noFill/>
                </a:ln>
                <a:solidFill>
                  <a:schemeClr val="bg1"/>
                </a:solidFill>
                <a:effectLst/>
                <a:uLnTx/>
                <a:uFillTx/>
                <a:latin typeface="Perpetua" pitchFamily="18" charset="0"/>
                <a:ea typeface="+mj-ea"/>
                <a:cs typeface="+mj-cs"/>
              </a:rPr>
              <a:t>14,600 ft</a:t>
            </a:r>
          </a:p>
        </p:txBody>
      </p:sp>
      <p:sp>
        <p:nvSpPr>
          <p:cNvPr id="9" name="TextBox 8"/>
          <p:cNvSpPr txBox="1"/>
          <p:nvPr/>
        </p:nvSpPr>
        <p:spPr>
          <a:xfrm>
            <a:off x="6096000" y="5638800"/>
            <a:ext cx="914400" cy="914400"/>
          </a:xfrm>
          <a:prstGeom prst="rect">
            <a:avLst/>
          </a:prstGeom>
        </p:spPr>
        <p:txBody>
          <a:bodyPr vert="horz" wrap="none" lIns="91440" tIns="45720" rIns="91440" bIns="45720" rtlCol="0" anchor="ctr">
            <a:normAutofit/>
          </a:bodyPr>
          <a:lstStyle/>
          <a:p>
            <a:pPr marL="0" marR="0" indent="0" algn="l" defTabSz="914400" rtl="0" eaLnBrk="1" fontAlgn="auto" latinLnBrk="0" hangingPunct="1">
              <a:lnSpc>
                <a:spcPct val="100000"/>
              </a:lnSpc>
              <a:spcBef>
                <a:spcPct val="0"/>
              </a:spcBef>
              <a:spcAft>
                <a:spcPts val="0"/>
              </a:spcAft>
              <a:buClrTx/>
              <a:buSzTx/>
              <a:buFontTx/>
              <a:buNone/>
              <a:tabLst/>
            </a:pPr>
            <a:r>
              <a:rPr kumimoji="0" lang="en-US" sz="3200" b="0" i="0" u="none" strike="noStrike" kern="1200" cap="none" spc="0" normalizeH="0" baseline="0" noProof="0" dirty="0" smtClean="0">
                <a:ln>
                  <a:noFill/>
                </a:ln>
                <a:solidFill>
                  <a:schemeClr val="bg1"/>
                </a:solidFill>
                <a:effectLst/>
                <a:uLnTx/>
                <a:uFillTx/>
                <a:latin typeface="Perpetua" pitchFamily="18" charset="0"/>
                <a:ea typeface="+mj-ea"/>
                <a:cs typeface="+mj-cs"/>
              </a:rPr>
              <a:t>8,100</a:t>
            </a:r>
            <a:r>
              <a:rPr kumimoji="0" lang="en-US" sz="3200" b="0" i="0" u="none" strike="noStrike" kern="1200" cap="none" spc="0" normalizeH="0" noProof="0" dirty="0" smtClean="0">
                <a:ln>
                  <a:noFill/>
                </a:ln>
                <a:solidFill>
                  <a:schemeClr val="bg1"/>
                </a:solidFill>
                <a:effectLst/>
                <a:uLnTx/>
                <a:uFillTx/>
                <a:latin typeface="Perpetua" pitchFamily="18" charset="0"/>
                <a:ea typeface="+mj-ea"/>
                <a:cs typeface="+mj-cs"/>
              </a:rPr>
              <a:t> ft</a:t>
            </a:r>
            <a:endParaRPr kumimoji="0" lang="en-US" sz="3200" b="0" i="0" u="none" strike="noStrike" kern="1200" cap="none" spc="0" normalizeH="0" baseline="0" noProof="0" dirty="0" smtClean="0">
              <a:ln>
                <a:noFill/>
              </a:ln>
              <a:solidFill>
                <a:schemeClr val="bg1"/>
              </a:solidFill>
              <a:effectLst/>
              <a:uLnTx/>
              <a:uFillTx/>
              <a:latin typeface="Perpetua" pitchFamily="18" charset="0"/>
              <a:ea typeface="+mj-ea"/>
              <a:cs typeface="+mj-cs"/>
            </a:endParaRPr>
          </a:p>
        </p:txBody>
      </p:sp>
      <p:sp>
        <p:nvSpPr>
          <p:cNvPr id="10" name="Rectangle 9"/>
          <p:cNvSpPr/>
          <p:nvPr/>
        </p:nvSpPr>
        <p:spPr>
          <a:xfrm>
            <a:off x="2743200" y="5715000"/>
            <a:ext cx="1226618" cy="523220"/>
          </a:xfrm>
          <a:prstGeom prst="rect">
            <a:avLst/>
          </a:prstGeom>
        </p:spPr>
        <p:txBody>
          <a:bodyPr wrap="none">
            <a:spAutoFit/>
          </a:bodyPr>
          <a:lstStyle/>
          <a:p>
            <a:pPr>
              <a:spcBef>
                <a:spcPct val="0"/>
              </a:spcBef>
            </a:pPr>
            <a:r>
              <a:rPr lang="en-US" sz="2800" dirty="0" smtClean="0">
                <a:solidFill>
                  <a:schemeClr val="bg1"/>
                </a:solidFill>
                <a:latin typeface="Perpetua" pitchFamily="18" charset="0"/>
              </a:rPr>
              <a:t>8,100 ft</a:t>
            </a:r>
          </a:p>
        </p:txBody>
      </p:sp>
      <p:sp>
        <p:nvSpPr>
          <p:cNvPr id="11" name="TextBox 10"/>
          <p:cNvSpPr txBox="1"/>
          <p:nvPr/>
        </p:nvSpPr>
        <p:spPr>
          <a:xfrm>
            <a:off x="1066800" y="3124200"/>
            <a:ext cx="914400" cy="914400"/>
          </a:xfrm>
          <a:prstGeom prst="rect">
            <a:avLst/>
          </a:prstGeom>
        </p:spPr>
        <p:txBody>
          <a:bodyPr vert="horz" wrap="none" lIns="91440" tIns="45720" rIns="91440" bIns="45720" rtlCol="0" anchor="ctr">
            <a:normAutofit/>
          </a:bodyPr>
          <a:lstStyle/>
          <a:p>
            <a:pPr marL="0" marR="0" indent="0" algn="l" defTabSz="914400" rtl="0" eaLnBrk="1" fontAlgn="auto" latinLnBrk="0" hangingPunct="1">
              <a:lnSpc>
                <a:spcPct val="100000"/>
              </a:lnSpc>
              <a:spcBef>
                <a:spcPct val="0"/>
              </a:spcBef>
              <a:spcAft>
                <a:spcPts val="0"/>
              </a:spcAft>
              <a:buClrTx/>
              <a:buSzTx/>
              <a:buFontTx/>
              <a:buNone/>
              <a:tabLst/>
            </a:pPr>
            <a:r>
              <a:rPr lang="en-US" sz="3200" dirty="0" smtClean="0">
                <a:solidFill>
                  <a:schemeClr val="bg1"/>
                </a:solidFill>
                <a:latin typeface="Perpetua" pitchFamily="18" charset="0"/>
                <a:ea typeface="+mj-ea"/>
                <a:cs typeface="+mj-cs"/>
              </a:rPr>
              <a:t>1600 ft</a:t>
            </a:r>
            <a:endParaRPr kumimoji="0" lang="en-US" sz="3200" b="0" i="0" u="none" strike="noStrike" kern="1200" cap="none" spc="0" normalizeH="0" baseline="0" noProof="0" dirty="0" smtClean="0">
              <a:ln>
                <a:noFill/>
              </a:ln>
              <a:solidFill>
                <a:schemeClr val="bg1"/>
              </a:solidFill>
              <a:effectLst/>
              <a:uLnTx/>
              <a:uFillTx/>
              <a:latin typeface="Perpetua" pitchFamily="18" charset="0"/>
              <a:ea typeface="+mj-ea"/>
              <a:cs typeface="+mj-cs"/>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4p7kft1248.png"/>
          <p:cNvPicPr>
            <a:picLocks noGrp="1" noChangeAspect="1"/>
          </p:cNvPicPr>
          <p:nvPr>
            <p:ph idx="1"/>
          </p:nvPr>
        </p:nvPicPr>
        <p:blipFill>
          <a:blip r:embed="rId3" cstate="print"/>
          <a:stretch>
            <a:fillRect/>
          </a:stretch>
        </p:blipFill>
        <p:spPr>
          <a:xfrm>
            <a:off x="0" y="762000"/>
            <a:ext cx="9144000" cy="6096000"/>
          </a:xfrm>
        </p:spPr>
      </p:pic>
      <p:sp>
        <p:nvSpPr>
          <p:cNvPr id="4" name="Title 3"/>
          <p:cNvSpPr>
            <a:spLocks noGrp="1"/>
          </p:cNvSpPr>
          <p:nvPr>
            <p:ph type="title"/>
          </p:nvPr>
        </p:nvSpPr>
        <p:spPr/>
        <p:txBody>
          <a:bodyPr/>
          <a:lstStyle/>
          <a:p>
            <a:r>
              <a:rPr lang="en-US" dirty="0" smtClean="0"/>
              <a:t>8 May 2009 – SGF - 1248</a:t>
            </a:r>
            <a:endParaRPr lang="en-US" dirty="0"/>
          </a:p>
        </p:txBody>
      </p:sp>
      <p:cxnSp>
        <p:nvCxnSpPr>
          <p:cNvPr id="6" name="Straight Arrow Connector 5"/>
          <p:cNvCxnSpPr/>
          <p:nvPr/>
        </p:nvCxnSpPr>
        <p:spPr>
          <a:xfrm>
            <a:off x="4648200" y="2057400"/>
            <a:ext cx="914400" cy="1588"/>
          </a:xfrm>
          <a:prstGeom prst="straightConnector1">
            <a:avLst/>
          </a:prstGeom>
          <a:ln w="34925">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4800600" y="5257800"/>
            <a:ext cx="914400" cy="1588"/>
          </a:xfrm>
          <a:prstGeom prst="straightConnector1">
            <a:avLst/>
          </a:prstGeom>
          <a:ln w="34925">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419600" y="2743200"/>
            <a:ext cx="914400" cy="914400"/>
          </a:xfrm>
          <a:prstGeom prst="rect">
            <a:avLst/>
          </a:prstGeom>
        </p:spPr>
        <p:txBody>
          <a:bodyPr vert="horz" wrap="none" lIns="91440" tIns="45720" rIns="91440" bIns="45720" rtlCol="0" anchor="ctr">
            <a:normAutofit/>
          </a:bodyPr>
          <a:lstStyle/>
          <a:p>
            <a:pPr marL="0" marR="0" indent="0" algn="l"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chemeClr val="bg1"/>
                </a:solidFill>
                <a:effectLst/>
                <a:uLnTx/>
                <a:uFillTx/>
                <a:latin typeface="Perpetua" pitchFamily="18" charset="0"/>
                <a:ea typeface="+mj-ea"/>
                <a:cs typeface="+mj-cs"/>
              </a:rPr>
              <a:t>13,100 ft</a:t>
            </a:r>
          </a:p>
        </p:txBody>
      </p:sp>
      <p:sp>
        <p:nvSpPr>
          <p:cNvPr id="9" name="TextBox 8"/>
          <p:cNvSpPr txBox="1"/>
          <p:nvPr/>
        </p:nvSpPr>
        <p:spPr>
          <a:xfrm>
            <a:off x="6172200" y="5334000"/>
            <a:ext cx="914400" cy="914400"/>
          </a:xfrm>
          <a:prstGeom prst="rect">
            <a:avLst/>
          </a:prstGeom>
        </p:spPr>
        <p:txBody>
          <a:bodyPr vert="horz" wrap="none" lIns="91440" tIns="45720" rIns="91440" bIns="45720" rtlCol="0" anchor="ctr">
            <a:normAutofit/>
          </a:bodyPr>
          <a:lstStyle/>
          <a:p>
            <a:pPr marL="0" marR="0" indent="0" algn="l"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chemeClr val="bg1"/>
                </a:solidFill>
                <a:effectLst/>
                <a:uLnTx/>
                <a:uFillTx/>
                <a:latin typeface="Perpetua" pitchFamily="18" charset="0"/>
                <a:ea typeface="+mj-ea"/>
                <a:cs typeface="+mj-cs"/>
              </a:rPr>
              <a:t>7,700 ft</a:t>
            </a:r>
          </a:p>
        </p:txBody>
      </p:sp>
      <p:sp>
        <p:nvSpPr>
          <p:cNvPr id="10" name="TextBox 9"/>
          <p:cNvSpPr txBox="1"/>
          <p:nvPr/>
        </p:nvSpPr>
        <p:spPr>
          <a:xfrm>
            <a:off x="2743200" y="5334000"/>
            <a:ext cx="914400" cy="914400"/>
          </a:xfrm>
          <a:prstGeom prst="rect">
            <a:avLst/>
          </a:prstGeom>
        </p:spPr>
        <p:txBody>
          <a:bodyPr vert="horz" wrap="none" lIns="91440" tIns="45720" rIns="91440" bIns="45720" rtlCol="0" anchor="ctr">
            <a:normAutofit/>
          </a:bodyPr>
          <a:lstStyle/>
          <a:p>
            <a:pPr marL="0" marR="0" indent="0" algn="l"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chemeClr val="bg1"/>
                </a:solidFill>
                <a:effectLst/>
                <a:uLnTx/>
                <a:uFillTx/>
                <a:latin typeface="Perpetua" pitchFamily="18" charset="0"/>
                <a:ea typeface="+mj-ea"/>
                <a:cs typeface="+mj-cs"/>
              </a:rPr>
              <a:t>7,700 ft</a:t>
            </a:r>
          </a:p>
        </p:txBody>
      </p:sp>
      <p:sp>
        <p:nvSpPr>
          <p:cNvPr id="11" name="TextBox 10"/>
          <p:cNvSpPr txBox="1"/>
          <p:nvPr/>
        </p:nvSpPr>
        <p:spPr>
          <a:xfrm>
            <a:off x="2667000" y="2819400"/>
            <a:ext cx="914400" cy="914400"/>
          </a:xfrm>
          <a:prstGeom prst="rect">
            <a:avLst/>
          </a:prstGeom>
        </p:spPr>
        <p:txBody>
          <a:bodyPr vert="horz" wrap="none" lIns="91440" tIns="45720" rIns="91440" bIns="45720" rtlCol="0" anchor="ctr">
            <a:normAutofit/>
          </a:bodyPr>
          <a:lstStyle/>
          <a:p>
            <a:pPr marL="0" marR="0" indent="0" algn="l" defTabSz="914400" rtl="0" eaLnBrk="1" fontAlgn="auto" latinLnBrk="0" hangingPunct="1">
              <a:lnSpc>
                <a:spcPct val="100000"/>
              </a:lnSpc>
              <a:spcBef>
                <a:spcPct val="0"/>
              </a:spcBef>
              <a:spcAft>
                <a:spcPts val="0"/>
              </a:spcAft>
              <a:buClrTx/>
              <a:buSzTx/>
              <a:buFontTx/>
              <a:buNone/>
              <a:tabLst/>
            </a:pPr>
            <a:r>
              <a:rPr kumimoji="0" lang="en-US" sz="3200" b="0" i="0" u="none" strike="noStrike" kern="1200" cap="none" spc="0" normalizeH="0" baseline="0" noProof="0" dirty="0" smtClean="0">
                <a:ln>
                  <a:noFill/>
                </a:ln>
                <a:solidFill>
                  <a:schemeClr val="bg1"/>
                </a:solidFill>
                <a:effectLst/>
                <a:uLnTx/>
                <a:uFillTx/>
                <a:latin typeface="Perpetua" pitchFamily="18" charset="0"/>
                <a:ea typeface="+mj-ea"/>
                <a:cs typeface="+mj-cs"/>
              </a:rPr>
              <a:t>1250 ft</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Content Placeholder 4" descr="SGF_1248c.png"/>
          <p:cNvPicPr>
            <a:picLocks noGrp="1" noChangeAspect="1"/>
          </p:cNvPicPr>
          <p:nvPr>
            <p:ph idx="1"/>
          </p:nvPr>
        </p:nvPicPr>
        <p:blipFill>
          <a:blip r:embed="rId3" cstate="print"/>
          <a:stretch>
            <a:fillRect/>
          </a:stretch>
        </p:blipFill>
        <p:spPr>
          <a:xfrm>
            <a:off x="1219200" y="729257"/>
            <a:ext cx="7162800" cy="5801105"/>
          </a:xfrm>
        </p:spPr>
      </p:pic>
      <p:sp>
        <p:nvSpPr>
          <p:cNvPr id="4" name="Title 3"/>
          <p:cNvSpPr>
            <a:spLocks noGrp="1"/>
          </p:cNvSpPr>
          <p:nvPr>
            <p:ph type="title"/>
          </p:nvPr>
        </p:nvSpPr>
        <p:spPr/>
        <p:txBody>
          <a:bodyPr/>
          <a:lstStyle/>
          <a:p>
            <a:r>
              <a:rPr lang="en-US" dirty="0" smtClean="0"/>
              <a:t>8 May 2009 – SGF - 1248</a:t>
            </a:r>
            <a:endParaRPr lang="en-US" dirty="0"/>
          </a:p>
        </p:txBody>
      </p:sp>
      <p:sp>
        <p:nvSpPr>
          <p:cNvPr id="6" name="Oval 5"/>
          <p:cNvSpPr/>
          <p:nvPr/>
        </p:nvSpPr>
        <p:spPr>
          <a:xfrm>
            <a:off x="3200400" y="2362200"/>
            <a:ext cx="533400" cy="533400"/>
          </a:xfrm>
          <a:prstGeom prst="ellipse">
            <a:avLst/>
          </a:prstGeom>
          <a:noFill/>
          <a:ln w="349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1524000" y="6248400"/>
            <a:ext cx="2514600" cy="914400"/>
          </a:xfrm>
          <a:prstGeom prst="rect">
            <a:avLst/>
          </a:prstGeom>
        </p:spPr>
        <p:txBody>
          <a:bodyPr vert="horz" wrap="none" lIns="91440" tIns="45720" rIns="91440" bIns="45720" rtlCol="0" anchor="ctr">
            <a:normAutofit/>
          </a:bodyPr>
          <a:lstStyle/>
          <a:p>
            <a:pPr marL="0" marR="0" indent="0" algn="l" defTabSz="914400" rtl="0" eaLnBrk="1" fontAlgn="auto" latinLnBrk="0" hangingPunct="1">
              <a:lnSpc>
                <a:spcPct val="100000"/>
              </a:lnSpc>
              <a:spcBef>
                <a:spcPct val="0"/>
              </a:spcBef>
              <a:spcAft>
                <a:spcPts val="0"/>
              </a:spcAft>
              <a:buClrTx/>
              <a:buSzTx/>
              <a:buFontTx/>
              <a:buNone/>
              <a:tabLst/>
            </a:pPr>
            <a:r>
              <a:rPr kumimoji="0" lang="en-US" sz="1600" b="0" i="0" u="none" strike="noStrike" kern="1200" cap="none" spc="0" normalizeH="0" baseline="0" noProof="0" dirty="0" smtClean="0">
                <a:ln>
                  <a:noFill/>
                </a:ln>
                <a:solidFill>
                  <a:schemeClr val="tx1"/>
                </a:solidFill>
                <a:effectLst/>
                <a:uLnTx/>
                <a:uFillTx/>
                <a:latin typeface="Perpetua" pitchFamily="18" charset="0"/>
                <a:ea typeface="+mj-ea"/>
                <a:cs typeface="+mj-cs"/>
              </a:rPr>
              <a:t>Inflow</a:t>
            </a:r>
            <a:r>
              <a:rPr kumimoji="0" lang="en-US" sz="1600" b="0" i="0" u="none" strike="noStrike" kern="1200" cap="none" spc="0" normalizeH="0" noProof="0" dirty="0" smtClean="0">
                <a:ln>
                  <a:noFill/>
                </a:ln>
                <a:solidFill>
                  <a:schemeClr val="tx1"/>
                </a:solidFill>
                <a:effectLst/>
                <a:uLnTx/>
                <a:uFillTx/>
                <a:latin typeface="Perpetua" pitchFamily="18" charset="0"/>
                <a:ea typeface="+mj-ea"/>
                <a:cs typeface="+mj-cs"/>
              </a:rPr>
              <a:t> band  / Merger?</a:t>
            </a:r>
            <a:endParaRPr kumimoji="0" lang="en-US" sz="1600" b="0" i="0" u="none" strike="noStrike" kern="1200" cap="none" spc="0" normalizeH="0" baseline="0" noProof="0" dirty="0" smtClean="0">
              <a:ln>
                <a:noFill/>
              </a:ln>
              <a:solidFill>
                <a:schemeClr val="tx1"/>
              </a:solidFill>
              <a:effectLst/>
              <a:uLnTx/>
              <a:uFillTx/>
              <a:latin typeface="Perpetua" pitchFamily="18" charset="0"/>
              <a:ea typeface="+mj-ea"/>
              <a:cs typeface="+mj-cs"/>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4p77kft1253.png"/>
          <p:cNvPicPr>
            <a:picLocks noGrp="1" noChangeAspect="1"/>
          </p:cNvPicPr>
          <p:nvPr>
            <p:ph idx="1"/>
          </p:nvPr>
        </p:nvPicPr>
        <p:blipFill>
          <a:blip r:embed="rId3" cstate="print"/>
          <a:stretch>
            <a:fillRect/>
          </a:stretch>
        </p:blipFill>
        <p:spPr>
          <a:xfrm>
            <a:off x="0" y="762000"/>
            <a:ext cx="9144000" cy="6096000"/>
          </a:xfrm>
        </p:spPr>
      </p:pic>
      <p:sp>
        <p:nvSpPr>
          <p:cNvPr id="4" name="Title 3"/>
          <p:cNvSpPr>
            <a:spLocks noGrp="1"/>
          </p:cNvSpPr>
          <p:nvPr>
            <p:ph type="title"/>
          </p:nvPr>
        </p:nvSpPr>
        <p:spPr/>
        <p:txBody>
          <a:bodyPr/>
          <a:lstStyle/>
          <a:p>
            <a:r>
              <a:rPr lang="en-US" dirty="0" smtClean="0"/>
              <a:t>8 May 2009 – SGF - 1253</a:t>
            </a:r>
            <a:endParaRPr lang="en-US" dirty="0"/>
          </a:p>
        </p:txBody>
      </p:sp>
      <p:cxnSp>
        <p:nvCxnSpPr>
          <p:cNvPr id="6" name="Straight Arrow Connector 5"/>
          <p:cNvCxnSpPr/>
          <p:nvPr/>
        </p:nvCxnSpPr>
        <p:spPr>
          <a:xfrm>
            <a:off x="5334000" y="2286000"/>
            <a:ext cx="914400" cy="1588"/>
          </a:xfrm>
          <a:prstGeom prst="straightConnector1">
            <a:avLst/>
          </a:prstGeom>
          <a:ln w="34925">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5181600" y="5105400"/>
            <a:ext cx="914400" cy="1588"/>
          </a:xfrm>
          <a:prstGeom prst="straightConnector1">
            <a:avLst/>
          </a:prstGeom>
          <a:ln w="34925">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105400" y="2819400"/>
            <a:ext cx="914400" cy="914400"/>
          </a:xfrm>
          <a:prstGeom prst="rect">
            <a:avLst/>
          </a:prstGeom>
        </p:spPr>
        <p:txBody>
          <a:bodyPr vert="horz" wrap="none" lIns="91440" tIns="45720" rIns="91440" bIns="45720" rtlCol="0" anchor="ctr">
            <a:normAutofit/>
          </a:bodyPr>
          <a:lstStyle/>
          <a:p>
            <a:pPr marL="0" marR="0" indent="0" algn="l" defTabSz="914400" rtl="0" eaLnBrk="1" fontAlgn="auto" latinLnBrk="0" hangingPunct="1">
              <a:lnSpc>
                <a:spcPct val="100000"/>
              </a:lnSpc>
              <a:spcBef>
                <a:spcPct val="0"/>
              </a:spcBef>
              <a:spcAft>
                <a:spcPts val="0"/>
              </a:spcAft>
              <a:buClrTx/>
              <a:buSzTx/>
              <a:buFontTx/>
              <a:buNone/>
              <a:tabLst/>
            </a:pPr>
            <a:r>
              <a:rPr kumimoji="0" lang="en-US" sz="3200" b="0" i="0" u="none" strike="noStrike" kern="1200" cap="none" spc="0" normalizeH="0" baseline="0" noProof="0" dirty="0" smtClean="0">
                <a:ln>
                  <a:noFill/>
                </a:ln>
                <a:solidFill>
                  <a:schemeClr val="bg1"/>
                </a:solidFill>
                <a:effectLst/>
                <a:uLnTx/>
                <a:uFillTx/>
                <a:latin typeface="Perpetua" pitchFamily="18" charset="0"/>
                <a:ea typeface="+mj-ea"/>
                <a:cs typeface="+mj-cs"/>
              </a:rPr>
              <a:t>8,700 ft</a:t>
            </a:r>
          </a:p>
        </p:txBody>
      </p:sp>
      <p:sp>
        <p:nvSpPr>
          <p:cNvPr id="9" name="Rectangle 8"/>
          <p:cNvSpPr/>
          <p:nvPr/>
        </p:nvSpPr>
        <p:spPr>
          <a:xfrm>
            <a:off x="6324600" y="5867400"/>
            <a:ext cx="1226618" cy="523220"/>
          </a:xfrm>
          <a:prstGeom prst="rect">
            <a:avLst/>
          </a:prstGeom>
        </p:spPr>
        <p:txBody>
          <a:bodyPr wrap="none">
            <a:spAutoFit/>
          </a:bodyPr>
          <a:lstStyle/>
          <a:p>
            <a:pPr>
              <a:spcBef>
                <a:spcPct val="0"/>
              </a:spcBef>
            </a:pPr>
            <a:r>
              <a:rPr lang="en-US" sz="2800" dirty="0" smtClean="0">
                <a:solidFill>
                  <a:schemeClr val="bg1"/>
                </a:solidFill>
                <a:latin typeface="Perpetua" pitchFamily="18" charset="0"/>
              </a:rPr>
              <a:t>8,700 ft</a:t>
            </a:r>
          </a:p>
        </p:txBody>
      </p:sp>
      <p:sp>
        <p:nvSpPr>
          <p:cNvPr id="10" name="Rectangle 9"/>
          <p:cNvSpPr/>
          <p:nvPr/>
        </p:nvSpPr>
        <p:spPr>
          <a:xfrm>
            <a:off x="2590800" y="5867400"/>
            <a:ext cx="1226618" cy="523220"/>
          </a:xfrm>
          <a:prstGeom prst="rect">
            <a:avLst/>
          </a:prstGeom>
        </p:spPr>
        <p:txBody>
          <a:bodyPr wrap="none">
            <a:spAutoFit/>
          </a:bodyPr>
          <a:lstStyle/>
          <a:p>
            <a:pPr>
              <a:spcBef>
                <a:spcPct val="0"/>
              </a:spcBef>
            </a:pPr>
            <a:r>
              <a:rPr lang="en-US" sz="2800" dirty="0" smtClean="0">
                <a:solidFill>
                  <a:schemeClr val="bg1"/>
                </a:solidFill>
                <a:latin typeface="Perpetua" pitchFamily="18" charset="0"/>
              </a:rPr>
              <a:t>8,700 ft</a:t>
            </a:r>
          </a:p>
        </p:txBody>
      </p:sp>
      <p:sp>
        <p:nvSpPr>
          <p:cNvPr id="11" name="TextBox 10"/>
          <p:cNvSpPr txBox="1"/>
          <p:nvPr/>
        </p:nvSpPr>
        <p:spPr>
          <a:xfrm>
            <a:off x="3048000" y="2667000"/>
            <a:ext cx="914400" cy="914400"/>
          </a:xfrm>
          <a:prstGeom prst="rect">
            <a:avLst/>
          </a:prstGeom>
        </p:spPr>
        <p:txBody>
          <a:bodyPr vert="horz" wrap="none" lIns="91440" tIns="45720" rIns="91440" bIns="45720" rtlCol="0" anchor="ctr">
            <a:normAutofit/>
          </a:bodyPr>
          <a:lstStyle/>
          <a:p>
            <a:pPr marL="0" marR="0" indent="0" algn="l" defTabSz="914400" rtl="0" eaLnBrk="1" fontAlgn="auto" latinLnBrk="0" hangingPunct="1">
              <a:lnSpc>
                <a:spcPct val="100000"/>
              </a:lnSpc>
              <a:spcBef>
                <a:spcPct val="0"/>
              </a:spcBef>
              <a:spcAft>
                <a:spcPts val="0"/>
              </a:spcAft>
              <a:buClrTx/>
              <a:buSzTx/>
              <a:buFontTx/>
              <a:buNone/>
              <a:tabLst/>
            </a:pPr>
            <a:r>
              <a:rPr kumimoji="0" lang="en-US" sz="3200" b="0" i="0" u="none" strike="noStrike" kern="1200" cap="none" spc="0" normalizeH="0" baseline="0" noProof="0" dirty="0" smtClean="0">
                <a:ln>
                  <a:noFill/>
                </a:ln>
                <a:solidFill>
                  <a:schemeClr val="bg1"/>
                </a:solidFill>
                <a:effectLst/>
                <a:uLnTx/>
                <a:uFillTx/>
                <a:latin typeface="Perpetua" pitchFamily="18" charset="0"/>
                <a:ea typeface="+mj-ea"/>
                <a:cs typeface="+mj-cs"/>
              </a:rPr>
              <a:t>950 ft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62000" y="838200"/>
            <a:ext cx="8305800" cy="4525965"/>
          </a:xfrm>
        </p:spPr>
        <p:txBody>
          <a:bodyPr/>
          <a:lstStyle/>
          <a:p>
            <a:pPr>
              <a:spcAft>
                <a:spcPts val="600"/>
              </a:spcAft>
            </a:pPr>
            <a:r>
              <a:rPr lang="en-US" b="1" dirty="0" smtClean="0"/>
              <a:t>With a slightly stable/unstable boundary layer Bow Echoes can produce damaging wind and tornadoes</a:t>
            </a:r>
          </a:p>
          <a:p>
            <a:pPr>
              <a:spcAft>
                <a:spcPts val="600"/>
              </a:spcAft>
            </a:pPr>
            <a:r>
              <a:rPr lang="en-US" b="1" dirty="0" smtClean="0"/>
              <a:t>Many years ago, warnings were based more on pattern recognition</a:t>
            </a:r>
          </a:p>
          <a:p>
            <a:pPr>
              <a:spcAft>
                <a:spcPts val="600"/>
              </a:spcAft>
            </a:pPr>
            <a:r>
              <a:rPr lang="en-US" b="1" dirty="0" smtClean="0"/>
              <a:t>Research and projects such as BAMEX have adjusted the earlier paradigm</a:t>
            </a:r>
          </a:p>
          <a:p>
            <a:pPr lvl="1"/>
            <a:r>
              <a:rPr lang="en-US" b="1" dirty="0" smtClean="0"/>
              <a:t>We have a better idea of how these things develop and move through various stages</a:t>
            </a:r>
          </a:p>
          <a:p>
            <a:pPr lvl="1"/>
            <a:r>
              <a:rPr lang="en-US" b="1" dirty="0" smtClean="0"/>
              <a:t>There are still issues!</a:t>
            </a:r>
            <a:endParaRPr lang="en-US" b="1" dirty="0"/>
          </a:p>
        </p:txBody>
      </p:sp>
      <p:sp>
        <p:nvSpPr>
          <p:cNvPr id="4" name="Title 3"/>
          <p:cNvSpPr>
            <a:spLocks noGrp="1"/>
          </p:cNvSpPr>
          <p:nvPr>
            <p:ph type="title"/>
          </p:nvPr>
        </p:nvSpPr>
        <p:spPr/>
        <p:txBody>
          <a:bodyPr>
            <a:normAutofit/>
          </a:bodyPr>
          <a:lstStyle/>
          <a:p>
            <a:r>
              <a:rPr lang="en-US" dirty="0" smtClean="0"/>
              <a:t>What we do know</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4p72kft1258.png"/>
          <p:cNvPicPr>
            <a:picLocks noGrp="1" noChangeAspect="1"/>
          </p:cNvPicPr>
          <p:nvPr>
            <p:ph idx="1"/>
          </p:nvPr>
        </p:nvPicPr>
        <p:blipFill>
          <a:blip r:embed="rId3" cstate="print"/>
          <a:stretch>
            <a:fillRect/>
          </a:stretch>
        </p:blipFill>
        <p:spPr>
          <a:xfrm>
            <a:off x="685800" y="685800"/>
            <a:ext cx="8204613" cy="5334000"/>
          </a:xfrm>
        </p:spPr>
      </p:pic>
      <p:sp>
        <p:nvSpPr>
          <p:cNvPr id="4" name="Title 3"/>
          <p:cNvSpPr>
            <a:spLocks noGrp="1"/>
          </p:cNvSpPr>
          <p:nvPr>
            <p:ph type="title"/>
          </p:nvPr>
        </p:nvSpPr>
        <p:spPr/>
        <p:txBody>
          <a:bodyPr/>
          <a:lstStyle/>
          <a:p>
            <a:r>
              <a:rPr lang="en-US" dirty="0" smtClean="0"/>
              <a:t>8 May 2009 – SGF - 1258</a:t>
            </a:r>
            <a:endParaRPr lang="en-US" dirty="0"/>
          </a:p>
        </p:txBody>
      </p:sp>
      <p:cxnSp>
        <p:nvCxnSpPr>
          <p:cNvPr id="6" name="Straight Arrow Connector 5"/>
          <p:cNvCxnSpPr/>
          <p:nvPr/>
        </p:nvCxnSpPr>
        <p:spPr>
          <a:xfrm>
            <a:off x="5638800" y="1905000"/>
            <a:ext cx="914400" cy="1588"/>
          </a:xfrm>
          <a:prstGeom prst="straightConnector1">
            <a:avLst/>
          </a:prstGeom>
          <a:ln w="34925">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5486400" y="4343400"/>
            <a:ext cx="914400" cy="1588"/>
          </a:xfrm>
          <a:prstGeom prst="straightConnector1">
            <a:avLst/>
          </a:prstGeom>
          <a:ln w="34925">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6096000" y="2743200"/>
            <a:ext cx="914400" cy="914400"/>
          </a:xfrm>
          <a:prstGeom prst="rect">
            <a:avLst/>
          </a:prstGeom>
        </p:spPr>
        <p:txBody>
          <a:bodyPr vert="horz" wrap="none" lIns="91440" tIns="45720" rIns="91440" bIns="45720" rtlCol="0" anchor="ctr">
            <a:normAutofit/>
          </a:bodyPr>
          <a:lstStyle/>
          <a:p>
            <a:pPr marL="0" marR="0" indent="0" algn="l" defTabSz="914400" rtl="0" eaLnBrk="1" fontAlgn="auto" latinLnBrk="0" hangingPunct="1">
              <a:lnSpc>
                <a:spcPct val="100000"/>
              </a:lnSpc>
              <a:spcBef>
                <a:spcPct val="0"/>
              </a:spcBef>
              <a:spcAft>
                <a:spcPts val="0"/>
              </a:spcAft>
              <a:buClrTx/>
              <a:buSzTx/>
              <a:buFontTx/>
              <a:buNone/>
              <a:tabLst/>
            </a:pPr>
            <a:r>
              <a:rPr kumimoji="0" lang="en-US" sz="3200" b="0" i="0" u="none" strike="noStrike" kern="1200" cap="none" spc="0" normalizeH="0" baseline="0" noProof="0" dirty="0" smtClean="0">
                <a:ln>
                  <a:noFill/>
                </a:ln>
                <a:solidFill>
                  <a:schemeClr val="bg1"/>
                </a:solidFill>
                <a:effectLst/>
                <a:uLnTx/>
                <a:uFillTx/>
                <a:latin typeface="Perpetua" pitchFamily="18" charset="0"/>
                <a:ea typeface="+mj-ea"/>
                <a:cs typeface="+mj-cs"/>
              </a:rPr>
              <a:t>7,100 ft</a:t>
            </a:r>
          </a:p>
        </p:txBody>
      </p:sp>
      <p:sp>
        <p:nvSpPr>
          <p:cNvPr id="9" name="Rectangle 8"/>
          <p:cNvSpPr/>
          <p:nvPr/>
        </p:nvSpPr>
        <p:spPr>
          <a:xfrm>
            <a:off x="6324600" y="5181600"/>
            <a:ext cx="1226618" cy="523220"/>
          </a:xfrm>
          <a:prstGeom prst="rect">
            <a:avLst/>
          </a:prstGeom>
        </p:spPr>
        <p:txBody>
          <a:bodyPr wrap="none">
            <a:spAutoFit/>
          </a:bodyPr>
          <a:lstStyle/>
          <a:p>
            <a:pPr>
              <a:spcBef>
                <a:spcPct val="0"/>
              </a:spcBef>
            </a:pPr>
            <a:r>
              <a:rPr lang="en-US" sz="2800" dirty="0" smtClean="0">
                <a:solidFill>
                  <a:schemeClr val="bg1"/>
                </a:solidFill>
                <a:latin typeface="Perpetua" pitchFamily="18" charset="0"/>
              </a:rPr>
              <a:t>7,100 ft</a:t>
            </a:r>
          </a:p>
        </p:txBody>
      </p:sp>
      <p:sp>
        <p:nvSpPr>
          <p:cNvPr id="10" name="Rectangle 9"/>
          <p:cNvSpPr/>
          <p:nvPr/>
        </p:nvSpPr>
        <p:spPr>
          <a:xfrm>
            <a:off x="3124200" y="5257800"/>
            <a:ext cx="1226618" cy="523220"/>
          </a:xfrm>
          <a:prstGeom prst="rect">
            <a:avLst/>
          </a:prstGeom>
        </p:spPr>
        <p:txBody>
          <a:bodyPr wrap="none">
            <a:spAutoFit/>
          </a:bodyPr>
          <a:lstStyle/>
          <a:p>
            <a:pPr>
              <a:spcBef>
                <a:spcPct val="0"/>
              </a:spcBef>
            </a:pPr>
            <a:r>
              <a:rPr lang="en-US" sz="2800" dirty="0" smtClean="0">
                <a:solidFill>
                  <a:schemeClr val="bg1"/>
                </a:solidFill>
                <a:latin typeface="Perpetua" pitchFamily="18" charset="0"/>
              </a:rPr>
              <a:t>7,100 ft</a:t>
            </a:r>
          </a:p>
        </p:txBody>
      </p:sp>
      <p:sp>
        <p:nvSpPr>
          <p:cNvPr id="11" name="TextBox 10"/>
          <p:cNvSpPr txBox="1"/>
          <p:nvPr/>
        </p:nvSpPr>
        <p:spPr>
          <a:xfrm>
            <a:off x="1981200" y="2667000"/>
            <a:ext cx="914400" cy="914400"/>
          </a:xfrm>
          <a:prstGeom prst="rect">
            <a:avLst/>
          </a:prstGeom>
        </p:spPr>
        <p:txBody>
          <a:bodyPr vert="horz" wrap="none" lIns="91440" tIns="45720" rIns="91440" bIns="45720" rtlCol="0" anchor="ctr">
            <a:normAutofit/>
          </a:bodyPr>
          <a:lstStyle/>
          <a:p>
            <a:pPr marL="0" marR="0" indent="0" algn="l"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chemeClr val="bg1"/>
                </a:solidFill>
                <a:effectLst/>
                <a:uLnTx/>
                <a:uFillTx/>
                <a:latin typeface="Perpetua" pitchFamily="18" charset="0"/>
                <a:ea typeface="+mj-ea"/>
                <a:cs typeface="+mj-cs"/>
              </a:rPr>
              <a:t>630 ft</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4p96hft1302.png"/>
          <p:cNvPicPr>
            <a:picLocks noGrp="1" noChangeAspect="1"/>
          </p:cNvPicPr>
          <p:nvPr>
            <p:ph idx="1"/>
          </p:nvPr>
        </p:nvPicPr>
        <p:blipFill>
          <a:blip r:embed="rId3" cstate="print"/>
          <a:stretch>
            <a:fillRect/>
          </a:stretch>
        </p:blipFill>
        <p:spPr>
          <a:xfrm>
            <a:off x="685800" y="685800"/>
            <a:ext cx="8204613" cy="5334000"/>
          </a:xfrm>
        </p:spPr>
      </p:pic>
      <p:sp>
        <p:nvSpPr>
          <p:cNvPr id="4" name="Title 3"/>
          <p:cNvSpPr>
            <a:spLocks noGrp="1"/>
          </p:cNvSpPr>
          <p:nvPr>
            <p:ph type="title"/>
          </p:nvPr>
        </p:nvSpPr>
        <p:spPr/>
        <p:txBody>
          <a:bodyPr/>
          <a:lstStyle/>
          <a:p>
            <a:r>
              <a:rPr lang="en-US" dirty="0" smtClean="0"/>
              <a:t>8 May 2009 – SGF - 1302</a:t>
            </a:r>
            <a:endParaRPr lang="en-US" dirty="0"/>
          </a:p>
        </p:txBody>
      </p:sp>
      <p:cxnSp>
        <p:nvCxnSpPr>
          <p:cNvPr id="6" name="Straight Arrow Connector 5"/>
          <p:cNvCxnSpPr/>
          <p:nvPr/>
        </p:nvCxnSpPr>
        <p:spPr>
          <a:xfrm>
            <a:off x="5715000" y="1676400"/>
            <a:ext cx="914400" cy="1588"/>
          </a:xfrm>
          <a:prstGeom prst="straightConnector1">
            <a:avLst/>
          </a:prstGeom>
          <a:ln w="34925">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5638800" y="4038600"/>
            <a:ext cx="914400" cy="1588"/>
          </a:xfrm>
          <a:prstGeom prst="straightConnector1">
            <a:avLst/>
          </a:prstGeom>
          <a:ln w="34925">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638800" y="2590800"/>
            <a:ext cx="914400" cy="914400"/>
          </a:xfrm>
          <a:prstGeom prst="rect">
            <a:avLst/>
          </a:prstGeom>
        </p:spPr>
        <p:txBody>
          <a:bodyPr vert="horz" wrap="none" lIns="91440" tIns="45720" rIns="91440" bIns="45720" rtlCol="0" anchor="ctr">
            <a:normAutofit/>
          </a:bodyPr>
          <a:lstStyle/>
          <a:p>
            <a:pPr marL="0" marR="0" indent="0" algn="l" defTabSz="914400" rtl="0" eaLnBrk="1" fontAlgn="auto" latinLnBrk="0" hangingPunct="1">
              <a:lnSpc>
                <a:spcPct val="100000"/>
              </a:lnSpc>
              <a:spcBef>
                <a:spcPct val="0"/>
              </a:spcBef>
              <a:spcAft>
                <a:spcPts val="0"/>
              </a:spcAft>
              <a:buClrTx/>
              <a:buSzTx/>
              <a:buFontTx/>
              <a:buNone/>
              <a:tabLst/>
            </a:pPr>
            <a:r>
              <a:rPr kumimoji="0" lang="en-US" sz="3200" b="0" i="0" u="none" strike="noStrike" kern="1200" cap="none" spc="0" normalizeH="0" baseline="0" noProof="0" dirty="0" smtClean="0">
                <a:ln>
                  <a:noFill/>
                </a:ln>
                <a:solidFill>
                  <a:schemeClr val="bg1"/>
                </a:solidFill>
                <a:effectLst/>
                <a:uLnTx/>
                <a:uFillTx/>
                <a:latin typeface="Perpetua" pitchFamily="18" charset="0"/>
                <a:ea typeface="+mj-ea"/>
                <a:cs typeface="+mj-cs"/>
              </a:rPr>
              <a:t>1,800 ft</a:t>
            </a:r>
          </a:p>
        </p:txBody>
      </p:sp>
      <p:sp>
        <p:nvSpPr>
          <p:cNvPr id="9" name="TextBox 8"/>
          <p:cNvSpPr txBox="1"/>
          <p:nvPr/>
        </p:nvSpPr>
        <p:spPr>
          <a:xfrm>
            <a:off x="5410200" y="5334000"/>
            <a:ext cx="914400" cy="914400"/>
          </a:xfrm>
          <a:prstGeom prst="rect">
            <a:avLst/>
          </a:prstGeom>
        </p:spPr>
        <p:txBody>
          <a:bodyPr vert="horz" wrap="none" lIns="91440" tIns="45720" rIns="91440" bIns="45720" rtlCol="0" anchor="ctr">
            <a:normAutofit/>
          </a:bodyPr>
          <a:lstStyle/>
          <a:p>
            <a:pPr marL="0" marR="0" indent="0" algn="l" defTabSz="914400" rtl="0" eaLnBrk="1" fontAlgn="auto" latinLnBrk="0" hangingPunct="1">
              <a:lnSpc>
                <a:spcPct val="100000"/>
              </a:lnSpc>
              <a:spcBef>
                <a:spcPct val="0"/>
              </a:spcBef>
              <a:spcAft>
                <a:spcPts val="0"/>
              </a:spcAft>
              <a:buClrTx/>
              <a:buSzTx/>
              <a:buFontTx/>
              <a:buNone/>
              <a:tabLst/>
            </a:pPr>
            <a:r>
              <a:rPr kumimoji="0" lang="en-US" sz="3200" b="0" i="0" u="none" strike="noStrike" kern="1200" cap="none" spc="0" normalizeH="0" baseline="0" noProof="0" dirty="0" smtClean="0">
                <a:ln>
                  <a:noFill/>
                </a:ln>
                <a:solidFill>
                  <a:schemeClr val="bg1"/>
                </a:solidFill>
                <a:effectLst/>
                <a:uLnTx/>
                <a:uFillTx/>
                <a:latin typeface="Perpetua" pitchFamily="18" charset="0"/>
                <a:ea typeface="+mj-ea"/>
                <a:cs typeface="+mj-cs"/>
              </a:rPr>
              <a:t>900 ft</a:t>
            </a:r>
          </a:p>
        </p:txBody>
      </p:sp>
      <p:sp>
        <p:nvSpPr>
          <p:cNvPr id="10" name="Rectangle 9"/>
          <p:cNvSpPr/>
          <p:nvPr/>
        </p:nvSpPr>
        <p:spPr>
          <a:xfrm>
            <a:off x="2438400" y="5257800"/>
            <a:ext cx="957313" cy="523220"/>
          </a:xfrm>
          <a:prstGeom prst="rect">
            <a:avLst/>
          </a:prstGeom>
        </p:spPr>
        <p:txBody>
          <a:bodyPr wrap="none">
            <a:spAutoFit/>
          </a:bodyPr>
          <a:lstStyle/>
          <a:p>
            <a:pPr>
              <a:spcBef>
                <a:spcPct val="0"/>
              </a:spcBef>
            </a:pPr>
            <a:r>
              <a:rPr lang="en-US" sz="2800" dirty="0" smtClean="0">
                <a:solidFill>
                  <a:schemeClr val="bg1"/>
                </a:solidFill>
                <a:latin typeface="Perpetua" pitchFamily="18" charset="0"/>
              </a:rPr>
              <a:t>900 ft</a:t>
            </a:r>
          </a:p>
        </p:txBody>
      </p:sp>
      <p:sp>
        <p:nvSpPr>
          <p:cNvPr id="11" name="TextBox 10"/>
          <p:cNvSpPr txBox="1"/>
          <p:nvPr/>
        </p:nvSpPr>
        <p:spPr>
          <a:xfrm>
            <a:off x="2667000" y="2590800"/>
            <a:ext cx="914400" cy="914400"/>
          </a:xfrm>
          <a:prstGeom prst="rect">
            <a:avLst/>
          </a:prstGeom>
        </p:spPr>
        <p:txBody>
          <a:bodyPr vert="horz" wrap="none" lIns="91440" tIns="45720" rIns="91440" bIns="45720" rtlCol="0" anchor="ctr">
            <a:normAutofit/>
          </a:bodyPr>
          <a:lstStyle/>
          <a:p>
            <a:pPr marL="0" marR="0" indent="0" algn="l" defTabSz="914400" rtl="0" eaLnBrk="1" fontAlgn="auto" latinLnBrk="0" hangingPunct="1">
              <a:lnSpc>
                <a:spcPct val="100000"/>
              </a:lnSpc>
              <a:spcBef>
                <a:spcPct val="0"/>
              </a:spcBef>
              <a:spcAft>
                <a:spcPts val="0"/>
              </a:spcAft>
              <a:buClrTx/>
              <a:buSzTx/>
              <a:buFontTx/>
              <a:buNone/>
              <a:tabLst/>
            </a:pPr>
            <a:r>
              <a:rPr kumimoji="0" lang="en-US" sz="3200" b="0" i="0" u="none" strike="noStrike" kern="1200" cap="none" spc="0" normalizeH="0" baseline="0" noProof="0" dirty="0" smtClean="0">
                <a:ln>
                  <a:noFill/>
                </a:ln>
                <a:solidFill>
                  <a:schemeClr val="bg1"/>
                </a:solidFill>
                <a:effectLst/>
                <a:uLnTx/>
                <a:uFillTx/>
                <a:latin typeface="Perpetua" pitchFamily="18" charset="0"/>
                <a:ea typeface="+mj-ea"/>
                <a:cs typeface="+mj-cs"/>
              </a:rPr>
              <a:t>585 ft</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4p96hft1302zoom.png"/>
          <p:cNvPicPr>
            <a:picLocks noGrp="1" noChangeAspect="1"/>
          </p:cNvPicPr>
          <p:nvPr>
            <p:ph idx="1"/>
          </p:nvPr>
        </p:nvPicPr>
        <p:blipFill>
          <a:blip r:embed="rId3" cstate="print"/>
          <a:stretch>
            <a:fillRect/>
          </a:stretch>
        </p:blipFill>
        <p:spPr>
          <a:xfrm>
            <a:off x="685800" y="762000"/>
            <a:ext cx="8087404" cy="5257800"/>
          </a:xfrm>
        </p:spPr>
      </p:pic>
      <p:sp>
        <p:nvSpPr>
          <p:cNvPr id="4" name="Title 3"/>
          <p:cNvSpPr>
            <a:spLocks noGrp="1"/>
          </p:cNvSpPr>
          <p:nvPr>
            <p:ph type="title"/>
          </p:nvPr>
        </p:nvSpPr>
        <p:spPr/>
        <p:txBody>
          <a:bodyPr/>
          <a:lstStyle/>
          <a:p>
            <a:r>
              <a:rPr lang="en-US" dirty="0" smtClean="0"/>
              <a:t>8 May 2009 – SGF – 1303 - Zoom</a:t>
            </a: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p:nvPr/>
        </p:nvGraphicFramePr>
        <p:xfrm>
          <a:off x="838200" y="1447800"/>
          <a:ext cx="8153400" cy="4064000"/>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3"/>
          <p:cNvSpPr>
            <a:spLocks noGrp="1"/>
          </p:cNvSpPr>
          <p:nvPr>
            <p:ph type="title"/>
          </p:nvPr>
        </p:nvSpPr>
        <p:spPr>
          <a:xfrm>
            <a:off x="685800" y="0"/>
            <a:ext cx="8229600" cy="639763"/>
          </a:xfrm>
        </p:spPr>
        <p:txBody>
          <a:bodyPr>
            <a:normAutofit/>
          </a:bodyPr>
          <a:lstStyle/>
          <a:p>
            <a:r>
              <a:rPr lang="en-US" dirty="0" smtClean="0"/>
              <a:t> Republic RIN &amp; Associated Circulation</a:t>
            </a:r>
            <a:endParaRPr lang="en-US" dirty="0"/>
          </a:p>
        </p:txBody>
      </p:sp>
      <p:cxnSp>
        <p:nvCxnSpPr>
          <p:cNvPr id="9" name="Straight Connector 8"/>
          <p:cNvCxnSpPr/>
          <p:nvPr/>
        </p:nvCxnSpPr>
        <p:spPr>
          <a:xfrm rot="5400000">
            <a:off x="2476500" y="4000500"/>
            <a:ext cx="838200" cy="0"/>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5400000">
            <a:off x="3048000" y="4038600"/>
            <a:ext cx="1066800" cy="0"/>
          </a:xfrm>
          <a:prstGeom prst="line">
            <a:avLst/>
          </a:prstGeom>
          <a:ln w="3492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5400000">
            <a:off x="3467100" y="4000500"/>
            <a:ext cx="1295400" cy="0"/>
          </a:xfrm>
          <a:prstGeom prst="line">
            <a:avLst/>
          </a:prstGeom>
          <a:ln w="3492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rot="5400000">
            <a:off x="3619500" y="3619500"/>
            <a:ext cx="2362200" cy="0"/>
          </a:xfrm>
          <a:prstGeom prst="line">
            <a:avLst/>
          </a:prstGeom>
          <a:ln w="3492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5400000">
            <a:off x="4686300" y="4000500"/>
            <a:ext cx="1752600" cy="0"/>
          </a:xfrm>
          <a:prstGeom prst="line">
            <a:avLst/>
          </a:prstGeom>
          <a:ln w="3492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5400000">
            <a:off x="5753100" y="4533900"/>
            <a:ext cx="685800" cy="0"/>
          </a:xfrm>
          <a:prstGeom prst="line">
            <a:avLst/>
          </a:prstGeom>
          <a:ln w="34925">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762000" y="838200"/>
            <a:ext cx="914400" cy="914400"/>
          </a:xfrm>
          <a:prstGeom prst="rect">
            <a:avLst/>
          </a:prstGeom>
        </p:spPr>
        <p:txBody>
          <a:bodyPr vert="horz" wrap="none" lIns="91440" tIns="45720" rIns="91440" bIns="45720" rtlCol="0" anchor="ctr">
            <a:normAutofit/>
          </a:bodyPr>
          <a:lstStyle/>
          <a:p>
            <a:pPr marL="0" marR="0" indent="0" algn="l" defTabSz="914400" rtl="0" eaLnBrk="1" fontAlgn="auto" latinLnBrk="0" hangingPunct="1">
              <a:lnSpc>
                <a:spcPct val="100000"/>
              </a:lnSpc>
              <a:spcBef>
                <a:spcPct val="0"/>
              </a:spcBef>
              <a:spcAft>
                <a:spcPts val="0"/>
              </a:spcAft>
              <a:buClrTx/>
              <a:buSzTx/>
              <a:buFontTx/>
              <a:buNone/>
              <a:tabLst/>
            </a:pPr>
            <a:r>
              <a:rPr lang="en-US" sz="2400" dirty="0" err="1" smtClean="0">
                <a:latin typeface="Perpetua" pitchFamily="18" charset="0"/>
                <a:ea typeface="+mj-ea"/>
                <a:cs typeface="+mj-cs"/>
              </a:rPr>
              <a:t>Kft</a:t>
            </a:r>
            <a:endParaRPr kumimoji="0" lang="en-US" sz="2400" b="0" i="0" u="none" strike="noStrike" kern="1200" cap="none" spc="0" normalizeH="0" baseline="0" noProof="0" dirty="0" smtClean="0">
              <a:ln>
                <a:noFill/>
              </a:ln>
              <a:solidFill>
                <a:schemeClr val="tx1"/>
              </a:solidFill>
              <a:effectLst/>
              <a:uLnTx/>
              <a:uFillTx/>
              <a:latin typeface="Perpetua" pitchFamily="18" charset="0"/>
              <a:ea typeface="+mj-ea"/>
              <a:cs typeface="+mj-cs"/>
            </a:endParaRPr>
          </a:p>
        </p:txBody>
      </p:sp>
      <p:sp>
        <p:nvSpPr>
          <p:cNvPr id="11" name="TextBox 10"/>
          <p:cNvSpPr txBox="1"/>
          <p:nvPr/>
        </p:nvSpPr>
        <p:spPr>
          <a:xfrm>
            <a:off x="2286000" y="5257800"/>
            <a:ext cx="914400" cy="914400"/>
          </a:xfrm>
          <a:prstGeom prst="rect">
            <a:avLst/>
          </a:prstGeom>
        </p:spPr>
        <p:txBody>
          <a:bodyPr vert="horz" wrap="none" lIns="91440" tIns="45720" rIns="91440" bIns="45720" rtlCol="0" anchor="ctr">
            <a:normAutofit/>
          </a:bodyPr>
          <a:lstStyle/>
          <a:p>
            <a:pPr marL="0" marR="0" indent="0" algn="l" defTabSz="914400" rtl="0" eaLnBrk="1" fontAlgn="auto" latinLnBrk="0" hangingPunct="1">
              <a:lnSpc>
                <a:spcPct val="100000"/>
              </a:lnSpc>
              <a:spcBef>
                <a:spcPct val="0"/>
              </a:spcBef>
              <a:spcAft>
                <a:spcPts val="0"/>
              </a:spcAft>
              <a:buClrTx/>
              <a:buSzTx/>
              <a:buFontTx/>
              <a:buNone/>
              <a:tabLst/>
            </a:pPr>
            <a:r>
              <a:rPr kumimoji="0" lang="en-US" sz="2400" b="0" i="0" u="none" strike="noStrike" kern="1200" cap="none" spc="0" normalizeH="0" baseline="0" noProof="0" dirty="0" smtClean="0">
                <a:ln>
                  <a:noFill/>
                </a:ln>
                <a:solidFill>
                  <a:schemeClr val="tx1"/>
                </a:solidFill>
                <a:effectLst/>
                <a:uLnTx/>
                <a:uFillTx/>
                <a:latin typeface="Perpetua" pitchFamily="18" charset="0"/>
                <a:ea typeface="+mj-ea"/>
                <a:cs typeface="+mj-cs"/>
              </a:rPr>
              <a:t>Time</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38200" y="762000"/>
            <a:ext cx="8305800" cy="4525965"/>
          </a:xfrm>
        </p:spPr>
        <p:txBody>
          <a:bodyPr/>
          <a:lstStyle/>
          <a:p>
            <a:r>
              <a:rPr lang="en-US" dirty="0" smtClean="0"/>
              <a:t>It is not always clear nor easy to locate the true “leading edge.”</a:t>
            </a:r>
          </a:p>
          <a:p>
            <a:pPr lvl="1"/>
            <a:r>
              <a:rPr lang="en-US" dirty="0" smtClean="0"/>
              <a:t>Strong winds can push storms </a:t>
            </a:r>
            <a:r>
              <a:rPr lang="en-US" dirty="0" err="1" smtClean="0"/>
              <a:t>upshear</a:t>
            </a:r>
            <a:r>
              <a:rPr lang="en-US" dirty="0" smtClean="0"/>
              <a:t> which may complicate the matter</a:t>
            </a:r>
          </a:p>
          <a:p>
            <a:pPr lvl="1"/>
            <a:endParaRPr lang="en-US" dirty="0" smtClean="0"/>
          </a:p>
        </p:txBody>
      </p:sp>
      <p:sp>
        <p:nvSpPr>
          <p:cNvPr id="4" name="Title 3"/>
          <p:cNvSpPr>
            <a:spLocks noGrp="1"/>
          </p:cNvSpPr>
          <p:nvPr>
            <p:ph type="title"/>
          </p:nvPr>
        </p:nvSpPr>
        <p:spPr/>
        <p:txBody>
          <a:bodyPr/>
          <a:lstStyle/>
          <a:p>
            <a:r>
              <a:rPr lang="en-US" dirty="0" smtClean="0"/>
              <a:t>Next Question</a:t>
            </a:r>
            <a:endParaRPr lang="en-US" dirty="0"/>
          </a:p>
        </p:txBody>
      </p:sp>
      <p:pic>
        <p:nvPicPr>
          <p:cNvPr id="5" name="Picture 4" descr="1253ref.png"/>
          <p:cNvPicPr>
            <a:picLocks noChangeAspect="1"/>
          </p:cNvPicPr>
          <p:nvPr/>
        </p:nvPicPr>
        <p:blipFill>
          <a:blip r:embed="rId3" cstate="print"/>
          <a:stretch>
            <a:fillRect/>
          </a:stretch>
        </p:blipFill>
        <p:spPr>
          <a:xfrm>
            <a:off x="0" y="762000"/>
            <a:ext cx="9144000" cy="5944716"/>
          </a:xfrm>
          <a:prstGeom prst="rect">
            <a:avLst/>
          </a:prstGeom>
        </p:spPr>
      </p:pic>
      <p:sp>
        <p:nvSpPr>
          <p:cNvPr id="6" name="TextBox 5"/>
          <p:cNvSpPr txBox="1"/>
          <p:nvPr/>
        </p:nvSpPr>
        <p:spPr>
          <a:xfrm>
            <a:off x="3962400" y="4724400"/>
            <a:ext cx="3733800" cy="914400"/>
          </a:xfrm>
          <a:prstGeom prst="rect">
            <a:avLst/>
          </a:prstGeom>
        </p:spPr>
        <p:txBody>
          <a:bodyPr vert="horz" wrap="none" lIns="91440" tIns="45720" rIns="91440" bIns="45720" rtlCol="0" anchor="ctr">
            <a:normAutofit/>
          </a:bodyPr>
          <a:lstStyle/>
          <a:p>
            <a:pPr marL="0" marR="0" indent="0" algn="l"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chemeClr val="bg1"/>
                </a:solidFill>
                <a:effectLst/>
                <a:uLnTx/>
                <a:uFillTx/>
                <a:latin typeface="Perpetua" pitchFamily="18" charset="0"/>
                <a:ea typeface="+mj-ea"/>
                <a:cs typeface="+mj-cs"/>
              </a:rPr>
              <a:t>Where is the “leading edge”</a:t>
            </a:r>
          </a:p>
        </p:txBody>
      </p:sp>
      <p:cxnSp>
        <p:nvCxnSpPr>
          <p:cNvPr id="8" name="Straight Arrow Connector 7"/>
          <p:cNvCxnSpPr/>
          <p:nvPr/>
        </p:nvCxnSpPr>
        <p:spPr>
          <a:xfrm rot="10800000">
            <a:off x="3352800" y="4953000"/>
            <a:ext cx="685800" cy="228600"/>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rot="16200000" flipV="1">
            <a:off x="3886200" y="3505200"/>
            <a:ext cx="1676400" cy="1219200"/>
          </a:xfrm>
          <a:prstGeom prst="straightConnector1">
            <a:avLst/>
          </a:prstGeom>
          <a:ln w="317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rot="16200000" flipV="1">
            <a:off x="3162300" y="3390900"/>
            <a:ext cx="1676400" cy="1600200"/>
          </a:xfrm>
          <a:prstGeom prst="straightConnector1">
            <a:avLst/>
          </a:prstGeom>
          <a:ln w="3175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4267200" y="2743200"/>
            <a:ext cx="914400" cy="914400"/>
          </a:xfrm>
          <a:prstGeom prst="rect">
            <a:avLst/>
          </a:prstGeom>
        </p:spPr>
        <p:txBody>
          <a:bodyPr vert="horz" wrap="none" lIns="91440" tIns="45720" rIns="91440" bIns="45720" rtlCol="0" anchor="ctr">
            <a:normAutofit/>
          </a:bodyPr>
          <a:lstStyle/>
          <a:p>
            <a:pPr marL="0" marR="0" indent="0" algn="l" defTabSz="914400" rtl="0" eaLnBrk="1" fontAlgn="auto" latinLnBrk="0" hangingPunct="1">
              <a:lnSpc>
                <a:spcPct val="100000"/>
              </a:lnSpc>
              <a:spcBef>
                <a:spcPct val="0"/>
              </a:spcBef>
              <a:spcAft>
                <a:spcPts val="0"/>
              </a:spcAft>
              <a:buClrTx/>
              <a:buSzTx/>
              <a:buFontTx/>
              <a:buNone/>
              <a:tabLst/>
            </a:pPr>
            <a:r>
              <a:rPr lang="en-US" sz="5400" dirty="0" smtClean="0">
                <a:solidFill>
                  <a:schemeClr val="bg1"/>
                </a:solidFill>
                <a:latin typeface="Arial" pitchFamily="34" charset="0"/>
                <a:ea typeface="+mj-ea"/>
                <a:cs typeface="Arial" pitchFamily="34" charset="0"/>
              </a:rPr>
              <a:t>?</a:t>
            </a:r>
            <a:endParaRPr kumimoji="0" lang="en-US" sz="54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endParaRPr>
          </a:p>
        </p:txBody>
      </p:sp>
      <p:sp>
        <p:nvSpPr>
          <p:cNvPr id="24" name="Rectangle 23"/>
          <p:cNvSpPr/>
          <p:nvPr/>
        </p:nvSpPr>
        <p:spPr>
          <a:xfrm>
            <a:off x="2743200" y="3276600"/>
            <a:ext cx="498855" cy="769441"/>
          </a:xfrm>
          <a:prstGeom prst="rect">
            <a:avLst/>
          </a:prstGeom>
        </p:spPr>
        <p:txBody>
          <a:bodyPr wrap="none">
            <a:spAutoFit/>
          </a:bodyPr>
          <a:lstStyle/>
          <a:p>
            <a:pPr>
              <a:spcBef>
                <a:spcPct val="0"/>
              </a:spcBef>
            </a:pPr>
            <a:r>
              <a:rPr lang="en-US" sz="4400" dirty="0" smtClean="0">
                <a:solidFill>
                  <a:schemeClr val="bg1"/>
                </a:solidFill>
                <a:latin typeface="Arial" pitchFamily="34" charset="0"/>
                <a:cs typeface="Arial" pitchFamily="34" charset="0"/>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2000"/>
                                        <p:tgtEl>
                                          <p:spTgt spid="8"/>
                                        </p:tgtEl>
                                      </p:cBhvr>
                                    </p:animEffect>
                                  </p:childTnLst>
                                </p:cTn>
                              </p:par>
                              <p:par>
                                <p:cTn id="14" presetID="10" presetClass="entr" presetSubtype="0"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2000"/>
                                        <p:tgtEl>
                                          <p:spTgt spid="19"/>
                                        </p:tgtEl>
                                      </p:cBhvr>
                                    </p:animEffect>
                                  </p:childTnLst>
                                </p:cTn>
                              </p:par>
                              <p:par>
                                <p:cTn id="17" presetID="10"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2000"/>
                                        <p:tgtEl>
                                          <p:spTgt spid="1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2000"/>
                                        <p:tgtEl>
                                          <p:spTgt spid="2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3" grpId="0"/>
      <p:bldP spid="24" grpId="0"/>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85800" y="685800"/>
            <a:ext cx="8305800" cy="4525965"/>
          </a:xfrm>
        </p:spPr>
        <p:txBody>
          <a:bodyPr/>
          <a:lstStyle/>
          <a:p>
            <a:r>
              <a:rPr lang="en-US" dirty="0" smtClean="0"/>
              <a:t>Use Spectrum Width or Velocity product</a:t>
            </a:r>
            <a:endParaRPr lang="en-US" dirty="0"/>
          </a:p>
        </p:txBody>
      </p:sp>
      <p:sp>
        <p:nvSpPr>
          <p:cNvPr id="4" name="Title 3"/>
          <p:cNvSpPr>
            <a:spLocks noGrp="1"/>
          </p:cNvSpPr>
          <p:nvPr>
            <p:ph type="title"/>
          </p:nvPr>
        </p:nvSpPr>
        <p:spPr/>
        <p:txBody>
          <a:bodyPr>
            <a:normAutofit/>
          </a:bodyPr>
          <a:lstStyle/>
          <a:p>
            <a:r>
              <a:rPr lang="en-US" dirty="0" smtClean="0"/>
              <a:t>Solutions</a:t>
            </a:r>
            <a:endParaRPr lang="en-US" dirty="0"/>
          </a:p>
        </p:txBody>
      </p:sp>
      <p:pic>
        <p:nvPicPr>
          <p:cNvPr id="5" name="Picture 4" descr="1253sw.png"/>
          <p:cNvPicPr>
            <a:picLocks noChangeAspect="1"/>
          </p:cNvPicPr>
          <p:nvPr/>
        </p:nvPicPr>
        <p:blipFill>
          <a:blip r:embed="rId3" cstate="print"/>
          <a:stretch>
            <a:fillRect/>
          </a:stretch>
        </p:blipFill>
        <p:spPr>
          <a:xfrm>
            <a:off x="0" y="762000"/>
            <a:ext cx="9144000" cy="5944716"/>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3" name="Picture 32" descr="Refl_LarueCo.png"/>
          <p:cNvPicPr>
            <a:picLocks noChangeAspect="1"/>
          </p:cNvPicPr>
          <p:nvPr/>
        </p:nvPicPr>
        <p:blipFill>
          <a:blip r:embed="rId3" cstate="print"/>
          <a:stretch>
            <a:fillRect/>
          </a:stretch>
        </p:blipFill>
        <p:spPr>
          <a:xfrm>
            <a:off x="1371600" y="152400"/>
            <a:ext cx="6655397" cy="2926080"/>
          </a:xfrm>
          <a:prstGeom prst="rect">
            <a:avLst/>
          </a:prstGeom>
        </p:spPr>
      </p:pic>
      <p:pic>
        <p:nvPicPr>
          <p:cNvPr id="40" name="Picture 39" descr="SRM_LarueCo.png"/>
          <p:cNvPicPr>
            <a:picLocks/>
          </p:cNvPicPr>
          <p:nvPr/>
        </p:nvPicPr>
        <p:blipFill>
          <a:blip r:embed="rId4" cstate="print"/>
          <a:stretch>
            <a:fillRect/>
          </a:stretch>
        </p:blipFill>
        <p:spPr>
          <a:xfrm>
            <a:off x="1371600" y="3505200"/>
            <a:ext cx="6656832" cy="2926080"/>
          </a:xfrm>
          <a:prstGeom prst="rect">
            <a:avLst/>
          </a:prstGeom>
        </p:spPr>
      </p:pic>
      <p:sp>
        <p:nvSpPr>
          <p:cNvPr id="41" name="TextBox 40"/>
          <p:cNvSpPr txBox="1"/>
          <p:nvPr/>
        </p:nvSpPr>
        <p:spPr>
          <a:xfrm>
            <a:off x="2743200" y="3048000"/>
            <a:ext cx="3886200" cy="533400"/>
          </a:xfrm>
          <a:prstGeom prst="rect">
            <a:avLst/>
          </a:prstGeom>
        </p:spPr>
        <p:txBody>
          <a:bodyPr vert="horz" wrap="none" lIns="91440" tIns="45720" rIns="91440" bIns="45720" rtlCol="0" anchor="ctr">
            <a:normAutofit/>
          </a:bodyPr>
          <a:lstStyle/>
          <a:p>
            <a:pPr marL="0" marR="0" indent="0" algn="l" defTabSz="914400" rtl="0" eaLnBrk="1" fontAlgn="auto" latinLnBrk="0" hangingPunct="1">
              <a:lnSpc>
                <a:spcPct val="100000"/>
              </a:lnSpc>
              <a:spcBef>
                <a:spcPct val="0"/>
              </a:spcBef>
              <a:spcAft>
                <a:spcPts val="0"/>
              </a:spcAft>
              <a:buClrTx/>
              <a:buSzTx/>
              <a:buFontTx/>
              <a:buNone/>
              <a:tabLst/>
            </a:pPr>
            <a:r>
              <a:rPr kumimoji="0" lang="en-US" sz="2400" b="1" i="0" u="none" strike="noStrike" kern="1200" cap="none" spc="0" normalizeH="0" baseline="0" noProof="0" dirty="0" smtClean="0">
                <a:ln>
                  <a:noFill/>
                </a:ln>
                <a:effectLst/>
                <a:uLnTx/>
                <a:uFillTx/>
                <a:latin typeface="Perpetua" pitchFamily="18" charset="0"/>
                <a:ea typeface="+mj-ea"/>
                <a:cs typeface="+mj-cs"/>
              </a:rPr>
              <a:t>Where is the “leading edge?”</a:t>
            </a:r>
          </a:p>
        </p:txBody>
      </p:sp>
      <p:sp>
        <p:nvSpPr>
          <p:cNvPr id="42" name="TextBox 41"/>
          <p:cNvSpPr txBox="1"/>
          <p:nvPr/>
        </p:nvSpPr>
        <p:spPr>
          <a:xfrm>
            <a:off x="3276600" y="6324600"/>
            <a:ext cx="2895600" cy="533400"/>
          </a:xfrm>
          <a:prstGeom prst="rect">
            <a:avLst/>
          </a:prstGeom>
        </p:spPr>
        <p:txBody>
          <a:bodyPr vert="horz" wrap="none" lIns="91440" tIns="45720" rIns="91440" bIns="45720" rtlCol="0" anchor="ctr">
            <a:normAutofit/>
          </a:bodyPr>
          <a:lstStyle/>
          <a:p>
            <a:pPr marL="0" marR="0" indent="0" algn="l" defTabSz="914400" rtl="0" eaLnBrk="1" fontAlgn="auto" latinLnBrk="0" hangingPunct="1">
              <a:lnSpc>
                <a:spcPct val="100000"/>
              </a:lnSpc>
              <a:spcBef>
                <a:spcPct val="0"/>
              </a:spcBef>
              <a:spcAft>
                <a:spcPts val="0"/>
              </a:spcAft>
              <a:buClrTx/>
              <a:buSzTx/>
              <a:buFontTx/>
              <a:buNone/>
              <a:tabLst/>
            </a:pPr>
            <a:r>
              <a:rPr kumimoji="0" lang="en-US" sz="2400" b="1" i="0" u="none" strike="noStrike" kern="1200" cap="none" spc="0" normalizeH="0" baseline="0" noProof="0" dirty="0" smtClean="0">
                <a:ln>
                  <a:noFill/>
                </a:ln>
                <a:effectLst/>
                <a:uLnTx/>
                <a:uFillTx/>
                <a:latin typeface="Perpetua" pitchFamily="18" charset="0"/>
                <a:ea typeface="+mj-ea"/>
                <a:cs typeface="+mj-cs"/>
              </a:rPr>
              <a:t>Where you thought?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500"/>
                                        <p:tgtEl>
                                          <p:spTgt spid="4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Box 3"/>
          <p:cNvSpPr txBox="1"/>
          <p:nvPr/>
        </p:nvSpPr>
        <p:spPr>
          <a:xfrm>
            <a:off x="152400" y="6324600"/>
            <a:ext cx="8915400" cy="384721"/>
          </a:xfrm>
          <a:prstGeom prst="rect">
            <a:avLst/>
          </a:prstGeom>
          <a:noFill/>
        </p:spPr>
        <p:txBody>
          <a:bodyPr>
            <a:spAutoFit/>
          </a:bodyPr>
          <a:lstStyle/>
          <a:p>
            <a:pPr algn="ctr">
              <a:lnSpc>
                <a:spcPct val="95000"/>
              </a:lnSpc>
              <a:defRPr/>
            </a:pPr>
            <a:r>
              <a:rPr lang="en-US" sz="2000" b="1" dirty="0">
                <a:latin typeface="+mn-lt"/>
              </a:rPr>
              <a:t>Another way to help spot interfaces and mesovortices – use SPECTRUM WIDTH</a:t>
            </a:r>
            <a:r>
              <a:rPr lang="en-US" sz="2000" b="1" dirty="0" smtClean="0">
                <a:latin typeface="+mn-lt"/>
              </a:rPr>
              <a:t>!</a:t>
            </a:r>
            <a:endParaRPr lang="en-US" sz="2000" b="1" dirty="0">
              <a:latin typeface="+mn-lt"/>
            </a:endParaRPr>
          </a:p>
        </p:txBody>
      </p:sp>
      <p:pic>
        <p:nvPicPr>
          <p:cNvPr id="29699" name="Picture 2" descr="S:\Angie\April_24_2010\2311sw.png"/>
          <p:cNvPicPr>
            <a:picLocks noChangeAspect="1" noChangeArrowheads="1"/>
          </p:cNvPicPr>
          <p:nvPr/>
        </p:nvPicPr>
        <p:blipFill>
          <a:blip r:embed="rId3" cstate="print"/>
          <a:srcRect/>
          <a:stretch>
            <a:fillRect/>
          </a:stretch>
        </p:blipFill>
        <p:spPr bwMode="auto">
          <a:xfrm>
            <a:off x="1371600" y="152400"/>
            <a:ext cx="6677025" cy="5822950"/>
          </a:xfrm>
          <a:prstGeom prst="rect">
            <a:avLst/>
          </a:prstGeom>
          <a:noFill/>
          <a:ln w="9525">
            <a:noFill/>
            <a:miter lim="800000"/>
            <a:headEnd/>
            <a:tailEnd/>
          </a:ln>
        </p:spPr>
      </p:pic>
      <p:pic>
        <p:nvPicPr>
          <p:cNvPr id="43011" name="Picture 3" descr="S:\Angie\April_24_2010\2315sw.png"/>
          <p:cNvPicPr>
            <a:picLocks noChangeAspect="1" noChangeArrowheads="1"/>
          </p:cNvPicPr>
          <p:nvPr/>
        </p:nvPicPr>
        <p:blipFill>
          <a:blip r:embed="rId4" cstate="print"/>
          <a:srcRect/>
          <a:stretch>
            <a:fillRect/>
          </a:stretch>
        </p:blipFill>
        <p:spPr bwMode="auto">
          <a:xfrm>
            <a:off x="1371600" y="152400"/>
            <a:ext cx="6677025" cy="5822950"/>
          </a:xfrm>
          <a:prstGeom prst="rect">
            <a:avLst/>
          </a:prstGeom>
          <a:noFill/>
          <a:ln w="9525">
            <a:noFill/>
            <a:miter lim="800000"/>
            <a:headEnd/>
            <a:tailEnd/>
          </a:ln>
        </p:spPr>
      </p:pic>
      <p:pic>
        <p:nvPicPr>
          <p:cNvPr id="43012" name="Picture 4" descr="S:\Angie\April_24_2010\2320sw.png"/>
          <p:cNvPicPr>
            <a:picLocks noChangeAspect="1" noChangeArrowheads="1"/>
          </p:cNvPicPr>
          <p:nvPr/>
        </p:nvPicPr>
        <p:blipFill>
          <a:blip r:embed="rId5" cstate="print"/>
          <a:srcRect/>
          <a:stretch>
            <a:fillRect/>
          </a:stretch>
        </p:blipFill>
        <p:spPr bwMode="auto">
          <a:xfrm>
            <a:off x="1371600" y="152400"/>
            <a:ext cx="6677025" cy="5822950"/>
          </a:xfrm>
          <a:prstGeom prst="rect">
            <a:avLst/>
          </a:prstGeom>
          <a:noFill/>
          <a:ln w="9525">
            <a:noFill/>
            <a:miter lim="800000"/>
            <a:headEnd/>
            <a:tailEnd/>
          </a:ln>
        </p:spPr>
      </p:pic>
      <p:pic>
        <p:nvPicPr>
          <p:cNvPr id="43013" name="Picture 5" descr="S:\Angie\April_24_2010\2325sw.png"/>
          <p:cNvPicPr>
            <a:picLocks noChangeAspect="1" noChangeArrowheads="1"/>
          </p:cNvPicPr>
          <p:nvPr/>
        </p:nvPicPr>
        <p:blipFill>
          <a:blip r:embed="rId6" cstate="print"/>
          <a:srcRect/>
          <a:stretch>
            <a:fillRect/>
          </a:stretch>
        </p:blipFill>
        <p:spPr bwMode="auto">
          <a:xfrm>
            <a:off x="1371600" y="152400"/>
            <a:ext cx="6677025" cy="5822950"/>
          </a:xfrm>
          <a:prstGeom prst="rect">
            <a:avLst/>
          </a:prstGeom>
          <a:noFill/>
          <a:ln w="9525">
            <a:noFill/>
            <a:miter lim="800000"/>
            <a:headEnd/>
            <a:tailEnd/>
          </a:ln>
        </p:spPr>
      </p:pic>
      <p:pic>
        <p:nvPicPr>
          <p:cNvPr id="43014" name="Picture 6" descr="S:\Angie\April_24_2010\2329sw.png"/>
          <p:cNvPicPr>
            <a:picLocks noChangeAspect="1" noChangeArrowheads="1"/>
          </p:cNvPicPr>
          <p:nvPr/>
        </p:nvPicPr>
        <p:blipFill>
          <a:blip r:embed="rId7" cstate="print"/>
          <a:srcRect/>
          <a:stretch>
            <a:fillRect/>
          </a:stretch>
        </p:blipFill>
        <p:spPr bwMode="auto">
          <a:xfrm>
            <a:off x="1371600" y="152400"/>
            <a:ext cx="6677025" cy="5822950"/>
          </a:xfrm>
          <a:prstGeom prst="rect">
            <a:avLst/>
          </a:prstGeom>
          <a:noFill/>
          <a:ln w="9525">
            <a:noFill/>
            <a:miter lim="800000"/>
            <a:headEnd/>
            <a:tailEnd/>
          </a:ln>
        </p:spPr>
      </p:pic>
      <p:sp>
        <p:nvSpPr>
          <p:cNvPr id="19" name="Freeform 18"/>
          <p:cNvSpPr/>
          <p:nvPr/>
        </p:nvSpPr>
        <p:spPr>
          <a:xfrm>
            <a:off x="2740025" y="3225800"/>
            <a:ext cx="1193800" cy="2709863"/>
          </a:xfrm>
          <a:custGeom>
            <a:avLst/>
            <a:gdLst>
              <a:gd name="connsiteX0" fmla="*/ 416943 w 1193320"/>
              <a:gd name="connsiteY0" fmla="*/ 0 h 2708695"/>
              <a:gd name="connsiteX1" fmla="*/ 322052 w 1193320"/>
              <a:gd name="connsiteY1" fmla="*/ 163902 h 2708695"/>
              <a:gd name="connsiteX2" fmla="*/ 218535 w 1193320"/>
              <a:gd name="connsiteY2" fmla="*/ 327804 h 2708695"/>
              <a:gd name="connsiteX3" fmla="*/ 97766 w 1193320"/>
              <a:gd name="connsiteY3" fmla="*/ 517585 h 2708695"/>
              <a:gd name="connsiteX4" fmla="*/ 20128 w 1193320"/>
              <a:gd name="connsiteY4" fmla="*/ 664234 h 2708695"/>
              <a:gd name="connsiteX5" fmla="*/ 2875 w 1193320"/>
              <a:gd name="connsiteY5" fmla="*/ 750498 h 2708695"/>
              <a:gd name="connsiteX6" fmla="*/ 37381 w 1193320"/>
              <a:gd name="connsiteY6" fmla="*/ 905774 h 2708695"/>
              <a:gd name="connsiteX7" fmla="*/ 166777 w 1193320"/>
              <a:gd name="connsiteY7" fmla="*/ 1112808 h 2708695"/>
              <a:gd name="connsiteX8" fmla="*/ 270294 w 1193320"/>
              <a:gd name="connsiteY8" fmla="*/ 1233578 h 2708695"/>
              <a:gd name="connsiteX9" fmla="*/ 451449 w 1193320"/>
              <a:gd name="connsiteY9" fmla="*/ 1380227 h 2708695"/>
              <a:gd name="connsiteX10" fmla="*/ 546339 w 1193320"/>
              <a:gd name="connsiteY10" fmla="*/ 1449238 h 2708695"/>
              <a:gd name="connsiteX11" fmla="*/ 727494 w 1193320"/>
              <a:gd name="connsiteY11" fmla="*/ 1500996 h 2708695"/>
              <a:gd name="connsiteX12" fmla="*/ 874143 w 1193320"/>
              <a:gd name="connsiteY12" fmla="*/ 1570008 h 2708695"/>
              <a:gd name="connsiteX13" fmla="*/ 994913 w 1193320"/>
              <a:gd name="connsiteY13" fmla="*/ 1656272 h 2708695"/>
              <a:gd name="connsiteX14" fmla="*/ 1107056 w 1193320"/>
              <a:gd name="connsiteY14" fmla="*/ 1759789 h 2708695"/>
              <a:gd name="connsiteX15" fmla="*/ 1158815 w 1193320"/>
              <a:gd name="connsiteY15" fmla="*/ 1871932 h 2708695"/>
              <a:gd name="connsiteX16" fmla="*/ 1193320 w 1193320"/>
              <a:gd name="connsiteY16" fmla="*/ 1966823 h 2708695"/>
              <a:gd name="connsiteX17" fmla="*/ 1158815 w 1193320"/>
              <a:gd name="connsiteY17" fmla="*/ 2113472 h 2708695"/>
              <a:gd name="connsiteX18" fmla="*/ 1055298 w 1193320"/>
              <a:gd name="connsiteY18" fmla="*/ 2277374 h 2708695"/>
              <a:gd name="connsiteX19" fmla="*/ 960407 w 1193320"/>
              <a:gd name="connsiteY19" fmla="*/ 2424023 h 2708695"/>
              <a:gd name="connsiteX20" fmla="*/ 839637 w 1193320"/>
              <a:gd name="connsiteY20" fmla="*/ 2544793 h 2708695"/>
              <a:gd name="connsiteX21" fmla="*/ 744747 w 1193320"/>
              <a:gd name="connsiteY21" fmla="*/ 2639683 h 2708695"/>
              <a:gd name="connsiteX22" fmla="*/ 667109 w 1193320"/>
              <a:gd name="connsiteY22" fmla="*/ 2708695 h 2708695"/>
              <a:gd name="connsiteX23" fmla="*/ 667109 w 1193320"/>
              <a:gd name="connsiteY23" fmla="*/ 2708695 h 2708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93320" h="2708695">
                <a:moveTo>
                  <a:pt x="416943" y="0"/>
                </a:moveTo>
                <a:cubicBezTo>
                  <a:pt x="386031" y="54634"/>
                  <a:pt x="355120" y="109268"/>
                  <a:pt x="322052" y="163902"/>
                </a:cubicBezTo>
                <a:cubicBezTo>
                  <a:pt x="288984" y="218536"/>
                  <a:pt x="218535" y="327804"/>
                  <a:pt x="218535" y="327804"/>
                </a:cubicBezTo>
                <a:cubicBezTo>
                  <a:pt x="181154" y="386751"/>
                  <a:pt x="130834" y="461513"/>
                  <a:pt x="97766" y="517585"/>
                </a:cubicBezTo>
                <a:cubicBezTo>
                  <a:pt x="64698" y="573657"/>
                  <a:pt x="35943" y="625415"/>
                  <a:pt x="20128" y="664234"/>
                </a:cubicBezTo>
                <a:cubicBezTo>
                  <a:pt x="4313" y="703053"/>
                  <a:pt x="0" y="710241"/>
                  <a:pt x="2875" y="750498"/>
                </a:cubicBezTo>
                <a:cubicBezTo>
                  <a:pt x="5751" y="790755"/>
                  <a:pt x="10064" y="845389"/>
                  <a:pt x="37381" y="905774"/>
                </a:cubicBezTo>
                <a:cubicBezTo>
                  <a:pt x="64698" y="966159"/>
                  <a:pt x="127958" y="1058174"/>
                  <a:pt x="166777" y="1112808"/>
                </a:cubicBezTo>
                <a:cubicBezTo>
                  <a:pt x="205596" y="1167442"/>
                  <a:pt x="222849" y="1189008"/>
                  <a:pt x="270294" y="1233578"/>
                </a:cubicBezTo>
                <a:cubicBezTo>
                  <a:pt x="317739" y="1278148"/>
                  <a:pt x="405442" y="1344284"/>
                  <a:pt x="451449" y="1380227"/>
                </a:cubicBezTo>
                <a:cubicBezTo>
                  <a:pt x="497457" y="1416170"/>
                  <a:pt x="500332" y="1429110"/>
                  <a:pt x="546339" y="1449238"/>
                </a:cubicBezTo>
                <a:cubicBezTo>
                  <a:pt x="592346" y="1469366"/>
                  <a:pt x="672860" y="1480868"/>
                  <a:pt x="727494" y="1500996"/>
                </a:cubicBezTo>
                <a:cubicBezTo>
                  <a:pt x="782128" y="1521124"/>
                  <a:pt x="829573" y="1544129"/>
                  <a:pt x="874143" y="1570008"/>
                </a:cubicBezTo>
                <a:cubicBezTo>
                  <a:pt x="918713" y="1595887"/>
                  <a:pt x="956094" y="1624642"/>
                  <a:pt x="994913" y="1656272"/>
                </a:cubicBezTo>
                <a:cubicBezTo>
                  <a:pt x="1033732" y="1687902"/>
                  <a:pt x="1079739" y="1723846"/>
                  <a:pt x="1107056" y="1759789"/>
                </a:cubicBezTo>
                <a:cubicBezTo>
                  <a:pt x="1134373" y="1795732"/>
                  <a:pt x="1144438" y="1837426"/>
                  <a:pt x="1158815" y="1871932"/>
                </a:cubicBezTo>
                <a:cubicBezTo>
                  <a:pt x="1173192" y="1906438"/>
                  <a:pt x="1193320" y="1926566"/>
                  <a:pt x="1193320" y="1966823"/>
                </a:cubicBezTo>
                <a:cubicBezTo>
                  <a:pt x="1193320" y="2007080"/>
                  <a:pt x="1181819" y="2061714"/>
                  <a:pt x="1158815" y="2113472"/>
                </a:cubicBezTo>
                <a:cubicBezTo>
                  <a:pt x="1135811" y="2165230"/>
                  <a:pt x="1088366" y="2225615"/>
                  <a:pt x="1055298" y="2277374"/>
                </a:cubicBezTo>
                <a:cubicBezTo>
                  <a:pt x="1022230" y="2329133"/>
                  <a:pt x="996350" y="2379453"/>
                  <a:pt x="960407" y="2424023"/>
                </a:cubicBezTo>
                <a:cubicBezTo>
                  <a:pt x="924464" y="2468593"/>
                  <a:pt x="839637" y="2544793"/>
                  <a:pt x="839637" y="2544793"/>
                </a:cubicBezTo>
                <a:cubicBezTo>
                  <a:pt x="803694" y="2580736"/>
                  <a:pt x="773502" y="2612366"/>
                  <a:pt x="744747" y="2639683"/>
                </a:cubicBezTo>
                <a:cubicBezTo>
                  <a:pt x="715992" y="2667000"/>
                  <a:pt x="667109" y="2708695"/>
                  <a:pt x="667109" y="2708695"/>
                </a:cubicBezTo>
                <a:lnTo>
                  <a:pt x="667109" y="2708695"/>
                </a:lnTo>
              </a:path>
            </a:pathLst>
          </a:cu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22" name="Freeform 21"/>
          <p:cNvSpPr/>
          <p:nvPr/>
        </p:nvSpPr>
        <p:spPr>
          <a:xfrm>
            <a:off x="6084888" y="3132138"/>
            <a:ext cx="1166812" cy="2819400"/>
          </a:xfrm>
          <a:custGeom>
            <a:avLst/>
            <a:gdLst>
              <a:gd name="connsiteX0" fmla="*/ 419819 w 1167442"/>
              <a:gd name="connsiteY0" fmla="*/ 0 h 2820837"/>
              <a:gd name="connsiteX1" fmla="*/ 342181 w 1167442"/>
              <a:gd name="connsiteY1" fmla="*/ 146649 h 2820837"/>
              <a:gd name="connsiteX2" fmla="*/ 273170 w 1167442"/>
              <a:gd name="connsiteY2" fmla="*/ 276045 h 2820837"/>
              <a:gd name="connsiteX3" fmla="*/ 169653 w 1167442"/>
              <a:gd name="connsiteY3" fmla="*/ 439947 h 2820837"/>
              <a:gd name="connsiteX4" fmla="*/ 92015 w 1167442"/>
              <a:gd name="connsiteY4" fmla="*/ 603849 h 2820837"/>
              <a:gd name="connsiteX5" fmla="*/ 14377 w 1167442"/>
              <a:gd name="connsiteY5" fmla="*/ 733245 h 2820837"/>
              <a:gd name="connsiteX6" fmla="*/ 5751 w 1167442"/>
              <a:gd name="connsiteY6" fmla="*/ 845388 h 2820837"/>
              <a:gd name="connsiteX7" fmla="*/ 31630 w 1167442"/>
              <a:gd name="connsiteY7" fmla="*/ 1035169 h 2820837"/>
              <a:gd name="connsiteX8" fmla="*/ 109268 w 1167442"/>
              <a:gd name="connsiteY8" fmla="*/ 1242203 h 2820837"/>
              <a:gd name="connsiteX9" fmla="*/ 273170 w 1167442"/>
              <a:gd name="connsiteY9" fmla="*/ 1371600 h 2820837"/>
              <a:gd name="connsiteX10" fmla="*/ 523336 w 1167442"/>
              <a:gd name="connsiteY10" fmla="*/ 1466490 h 2820837"/>
              <a:gd name="connsiteX11" fmla="*/ 678611 w 1167442"/>
              <a:gd name="connsiteY11" fmla="*/ 1535502 h 2820837"/>
              <a:gd name="connsiteX12" fmla="*/ 877019 w 1167442"/>
              <a:gd name="connsiteY12" fmla="*/ 1621766 h 2820837"/>
              <a:gd name="connsiteX13" fmla="*/ 1032294 w 1167442"/>
              <a:gd name="connsiteY13" fmla="*/ 1742536 h 2820837"/>
              <a:gd name="connsiteX14" fmla="*/ 1144438 w 1167442"/>
              <a:gd name="connsiteY14" fmla="*/ 1915064 h 2820837"/>
              <a:gd name="connsiteX15" fmla="*/ 1161691 w 1167442"/>
              <a:gd name="connsiteY15" fmla="*/ 2104845 h 2820837"/>
              <a:gd name="connsiteX16" fmla="*/ 1109932 w 1167442"/>
              <a:gd name="connsiteY16" fmla="*/ 2260120 h 2820837"/>
              <a:gd name="connsiteX17" fmla="*/ 989162 w 1167442"/>
              <a:gd name="connsiteY17" fmla="*/ 2441275 h 2820837"/>
              <a:gd name="connsiteX18" fmla="*/ 799381 w 1167442"/>
              <a:gd name="connsiteY18" fmla="*/ 2579298 h 2820837"/>
              <a:gd name="connsiteX19" fmla="*/ 652732 w 1167442"/>
              <a:gd name="connsiteY19" fmla="*/ 2700068 h 2820837"/>
              <a:gd name="connsiteX20" fmla="*/ 480204 w 1167442"/>
              <a:gd name="connsiteY20" fmla="*/ 2820837 h 2820837"/>
              <a:gd name="connsiteX21" fmla="*/ 480204 w 1167442"/>
              <a:gd name="connsiteY21" fmla="*/ 2820837 h 2820837"/>
              <a:gd name="connsiteX22" fmla="*/ 471577 w 1167442"/>
              <a:gd name="connsiteY22" fmla="*/ 2820837 h 282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67442" h="2820837">
                <a:moveTo>
                  <a:pt x="419819" y="0"/>
                </a:moveTo>
                <a:lnTo>
                  <a:pt x="342181" y="146649"/>
                </a:lnTo>
                <a:cubicBezTo>
                  <a:pt x="317740" y="192656"/>
                  <a:pt x="301925" y="227162"/>
                  <a:pt x="273170" y="276045"/>
                </a:cubicBezTo>
                <a:cubicBezTo>
                  <a:pt x="244415" y="324928"/>
                  <a:pt x="199845" y="385313"/>
                  <a:pt x="169653" y="439947"/>
                </a:cubicBezTo>
                <a:cubicBezTo>
                  <a:pt x="139461" y="494581"/>
                  <a:pt x="117894" y="554966"/>
                  <a:pt x="92015" y="603849"/>
                </a:cubicBezTo>
                <a:cubicBezTo>
                  <a:pt x="66136" y="652732"/>
                  <a:pt x="28754" y="692989"/>
                  <a:pt x="14377" y="733245"/>
                </a:cubicBezTo>
                <a:cubicBezTo>
                  <a:pt x="0" y="773502"/>
                  <a:pt x="2876" y="795067"/>
                  <a:pt x="5751" y="845388"/>
                </a:cubicBezTo>
                <a:cubicBezTo>
                  <a:pt x="8626" y="895709"/>
                  <a:pt x="14377" y="969033"/>
                  <a:pt x="31630" y="1035169"/>
                </a:cubicBezTo>
                <a:cubicBezTo>
                  <a:pt x="48883" y="1101305"/>
                  <a:pt x="69011" y="1186131"/>
                  <a:pt x="109268" y="1242203"/>
                </a:cubicBezTo>
                <a:cubicBezTo>
                  <a:pt x="149525" y="1298275"/>
                  <a:pt x="204159" y="1334219"/>
                  <a:pt x="273170" y="1371600"/>
                </a:cubicBezTo>
                <a:cubicBezTo>
                  <a:pt x="342181" y="1408981"/>
                  <a:pt x="455763" y="1439173"/>
                  <a:pt x="523336" y="1466490"/>
                </a:cubicBezTo>
                <a:cubicBezTo>
                  <a:pt x="590909" y="1493807"/>
                  <a:pt x="678611" y="1535502"/>
                  <a:pt x="678611" y="1535502"/>
                </a:cubicBezTo>
                <a:cubicBezTo>
                  <a:pt x="737558" y="1561381"/>
                  <a:pt x="818072" y="1587260"/>
                  <a:pt x="877019" y="1621766"/>
                </a:cubicBezTo>
                <a:cubicBezTo>
                  <a:pt x="935966" y="1656272"/>
                  <a:pt x="987724" y="1693653"/>
                  <a:pt x="1032294" y="1742536"/>
                </a:cubicBezTo>
                <a:cubicBezTo>
                  <a:pt x="1076864" y="1791419"/>
                  <a:pt x="1122872" y="1854679"/>
                  <a:pt x="1144438" y="1915064"/>
                </a:cubicBezTo>
                <a:cubicBezTo>
                  <a:pt x="1166004" y="1975449"/>
                  <a:pt x="1167442" y="2047336"/>
                  <a:pt x="1161691" y="2104845"/>
                </a:cubicBezTo>
                <a:cubicBezTo>
                  <a:pt x="1155940" y="2162354"/>
                  <a:pt x="1138687" y="2204048"/>
                  <a:pt x="1109932" y="2260120"/>
                </a:cubicBezTo>
                <a:cubicBezTo>
                  <a:pt x="1081177" y="2316192"/>
                  <a:pt x="1040921" y="2388079"/>
                  <a:pt x="989162" y="2441275"/>
                </a:cubicBezTo>
                <a:cubicBezTo>
                  <a:pt x="937403" y="2494471"/>
                  <a:pt x="855453" y="2536166"/>
                  <a:pt x="799381" y="2579298"/>
                </a:cubicBezTo>
                <a:cubicBezTo>
                  <a:pt x="743309" y="2622430"/>
                  <a:pt x="705928" y="2659812"/>
                  <a:pt x="652732" y="2700068"/>
                </a:cubicBezTo>
                <a:cubicBezTo>
                  <a:pt x="599536" y="2740324"/>
                  <a:pt x="480204" y="2820837"/>
                  <a:pt x="480204" y="2820837"/>
                </a:cubicBezTo>
                <a:lnTo>
                  <a:pt x="480204" y="2820837"/>
                </a:lnTo>
                <a:lnTo>
                  <a:pt x="471577" y="2820837"/>
                </a:lnTo>
              </a:path>
            </a:pathLst>
          </a:cu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24" name="Freeform 23"/>
          <p:cNvSpPr/>
          <p:nvPr/>
        </p:nvSpPr>
        <p:spPr>
          <a:xfrm>
            <a:off x="6218238" y="206375"/>
            <a:ext cx="960437" cy="2838450"/>
          </a:xfrm>
          <a:custGeom>
            <a:avLst/>
            <a:gdLst>
              <a:gd name="connsiteX0" fmla="*/ 320616 w 960408"/>
              <a:gd name="connsiteY0" fmla="*/ 0 h 2838091"/>
              <a:gd name="connsiteX1" fmla="*/ 277484 w 960408"/>
              <a:gd name="connsiteY1" fmla="*/ 163902 h 2838091"/>
              <a:gd name="connsiteX2" fmla="*/ 217099 w 960408"/>
              <a:gd name="connsiteY2" fmla="*/ 370936 h 2838091"/>
              <a:gd name="connsiteX3" fmla="*/ 87702 w 960408"/>
              <a:gd name="connsiteY3" fmla="*/ 552091 h 2838091"/>
              <a:gd name="connsiteX4" fmla="*/ 27318 w 960408"/>
              <a:gd name="connsiteY4" fmla="*/ 724619 h 2838091"/>
              <a:gd name="connsiteX5" fmla="*/ 1438 w 960408"/>
              <a:gd name="connsiteY5" fmla="*/ 897147 h 2838091"/>
              <a:gd name="connsiteX6" fmla="*/ 18691 w 960408"/>
              <a:gd name="connsiteY6" fmla="*/ 1069675 h 2838091"/>
              <a:gd name="connsiteX7" fmla="*/ 104955 w 960408"/>
              <a:gd name="connsiteY7" fmla="*/ 1216324 h 2838091"/>
              <a:gd name="connsiteX8" fmla="*/ 217099 w 960408"/>
              <a:gd name="connsiteY8" fmla="*/ 1388853 h 2838091"/>
              <a:gd name="connsiteX9" fmla="*/ 381001 w 960408"/>
              <a:gd name="connsiteY9" fmla="*/ 1561381 h 2838091"/>
              <a:gd name="connsiteX10" fmla="*/ 570782 w 960408"/>
              <a:gd name="connsiteY10" fmla="*/ 1716657 h 2838091"/>
              <a:gd name="connsiteX11" fmla="*/ 700178 w 960408"/>
              <a:gd name="connsiteY11" fmla="*/ 1768415 h 2838091"/>
              <a:gd name="connsiteX12" fmla="*/ 838201 w 960408"/>
              <a:gd name="connsiteY12" fmla="*/ 1820174 h 2838091"/>
              <a:gd name="connsiteX13" fmla="*/ 915838 w 960408"/>
              <a:gd name="connsiteY13" fmla="*/ 1906438 h 2838091"/>
              <a:gd name="connsiteX14" fmla="*/ 958970 w 960408"/>
              <a:gd name="connsiteY14" fmla="*/ 2070340 h 2838091"/>
              <a:gd name="connsiteX15" fmla="*/ 907212 w 960408"/>
              <a:gd name="connsiteY15" fmla="*/ 2355011 h 2838091"/>
              <a:gd name="connsiteX16" fmla="*/ 760563 w 960408"/>
              <a:gd name="connsiteY16" fmla="*/ 2613804 h 2838091"/>
              <a:gd name="connsiteX17" fmla="*/ 501770 w 960408"/>
              <a:gd name="connsiteY17" fmla="*/ 2838091 h 2838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60408" h="2838091">
                <a:moveTo>
                  <a:pt x="320616" y="0"/>
                </a:moveTo>
                <a:cubicBezTo>
                  <a:pt x="307676" y="51039"/>
                  <a:pt x="294737" y="102079"/>
                  <a:pt x="277484" y="163902"/>
                </a:cubicBezTo>
                <a:cubicBezTo>
                  <a:pt x="260231" y="225725"/>
                  <a:pt x="248729" y="306238"/>
                  <a:pt x="217099" y="370936"/>
                </a:cubicBezTo>
                <a:cubicBezTo>
                  <a:pt x="185469" y="435634"/>
                  <a:pt x="119332" y="493144"/>
                  <a:pt x="87702" y="552091"/>
                </a:cubicBezTo>
                <a:cubicBezTo>
                  <a:pt x="56072" y="611038"/>
                  <a:pt x="41695" y="667110"/>
                  <a:pt x="27318" y="724619"/>
                </a:cubicBezTo>
                <a:cubicBezTo>
                  <a:pt x="12941" y="782128"/>
                  <a:pt x="2876" y="839638"/>
                  <a:pt x="1438" y="897147"/>
                </a:cubicBezTo>
                <a:cubicBezTo>
                  <a:pt x="0" y="954656"/>
                  <a:pt x="1438" y="1016479"/>
                  <a:pt x="18691" y="1069675"/>
                </a:cubicBezTo>
                <a:cubicBezTo>
                  <a:pt x="35944" y="1122871"/>
                  <a:pt x="71887" y="1163128"/>
                  <a:pt x="104955" y="1216324"/>
                </a:cubicBezTo>
                <a:cubicBezTo>
                  <a:pt x="138023" y="1269520"/>
                  <a:pt x="171091" y="1331344"/>
                  <a:pt x="217099" y="1388853"/>
                </a:cubicBezTo>
                <a:cubicBezTo>
                  <a:pt x="263107" y="1446363"/>
                  <a:pt x="322054" y="1506747"/>
                  <a:pt x="381001" y="1561381"/>
                </a:cubicBezTo>
                <a:cubicBezTo>
                  <a:pt x="439948" y="1616015"/>
                  <a:pt x="517586" y="1682151"/>
                  <a:pt x="570782" y="1716657"/>
                </a:cubicBezTo>
                <a:cubicBezTo>
                  <a:pt x="623978" y="1751163"/>
                  <a:pt x="655608" y="1751162"/>
                  <a:pt x="700178" y="1768415"/>
                </a:cubicBezTo>
                <a:cubicBezTo>
                  <a:pt x="744748" y="1785668"/>
                  <a:pt x="802258" y="1797170"/>
                  <a:pt x="838201" y="1820174"/>
                </a:cubicBezTo>
                <a:cubicBezTo>
                  <a:pt x="874144" y="1843178"/>
                  <a:pt x="895710" y="1864744"/>
                  <a:pt x="915838" y="1906438"/>
                </a:cubicBezTo>
                <a:cubicBezTo>
                  <a:pt x="935966" y="1948132"/>
                  <a:pt x="960408" y="1995578"/>
                  <a:pt x="958970" y="2070340"/>
                </a:cubicBezTo>
                <a:cubicBezTo>
                  <a:pt x="957532" y="2145102"/>
                  <a:pt x="940280" y="2264434"/>
                  <a:pt x="907212" y="2355011"/>
                </a:cubicBezTo>
                <a:cubicBezTo>
                  <a:pt x="874144" y="2445588"/>
                  <a:pt x="828137" y="2533291"/>
                  <a:pt x="760563" y="2613804"/>
                </a:cubicBezTo>
                <a:cubicBezTo>
                  <a:pt x="692989" y="2694317"/>
                  <a:pt x="597379" y="2766204"/>
                  <a:pt x="501770" y="2838091"/>
                </a:cubicBezTo>
              </a:path>
            </a:pathLst>
          </a:cu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25" name="Freeform 24"/>
          <p:cNvSpPr/>
          <p:nvPr/>
        </p:nvSpPr>
        <p:spPr>
          <a:xfrm>
            <a:off x="2609850" y="173038"/>
            <a:ext cx="1135063" cy="2882900"/>
          </a:xfrm>
          <a:custGeom>
            <a:avLst/>
            <a:gdLst>
              <a:gd name="connsiteX0" fmla="*/ 366622 w 1135811"/>
              <a:gd name="connsiteY0" fmla="*/ 0 h 2882661"/>
              <a:gd name="connsiteX1" fmla="*/ 237226 w 1135811"/>
              <a:gd name="connsiteY1" fmla="*/ 267419 h 2882661"/>
              <a:gd name="connsiteX2" fmla="*/ 133709 w 1135811"/>
              <a:gd name="connsiteY2" fmla="*/ 474453 h 2882661"/>
              <a:gd name="connsiteX3" fmla="*/ 56071 w 1135811"/>
              <a:gd name="connsiteY3" fmla="*/ 724619 h 2882661"/>
              <a:gd name="connsiteX4" fmla="*/ 12939 w 1135811"/>
              <a:gd name="connsiteY4" fmla="*/ 905774 h 2882661"/>
              <a:gd name="connsiteX5" fmla="*/ 12939 w 1135811"/>
              <a:gd name="connsiteY5" fmla="*/ 1086929 h 2882661"/>
              <a:gd name="connsiteX6" fmla="*/ 30192 w 1135811"/>
              <a:gd name="connsiteY6" fmla="*/ 1302589 h 2882661"/>
              <a:gd name="connsiteX7" fmla="*/ 194094 w 1135811"/>
              <a:gd name="connsiteY7" fmla="*/ 1431985 h 2882661"/>
              <a:gd name="connsiteX8" fmla="*/ 444260 w 1135811"/>
              <a:gd name="connsiteY8" fmla="*/ 1518249 h 2882661"/>
              <a:gd name="connsiteX9" fmla="*/ 659920 w 1135811"/>
              <a:gd name="connsiteY9" fmla="*/ 1595887 h 2882661"/>
              <a:gd name="connsiteX10" fmla="*/ 849701 w 1135811"/>
              <a:gd name="connsiteY10" fmla="*/ 1699404 h 2882661"/>
              <a:gd name="connsiteX11" fmla="*/ 979098 w 1135811"/>
              <a:gd name="connsiteY11" fmla="*/ 1802921 h 2882661"/>
              <a:gd name="connsiteX12" fmla="*/ 1091241 w 1135811"/>
              <a:gd name="connsiteY12" fmla="*/ 1897812 h 2882661"/>
              <a:gd name="connsiteX13" fmla="*/ 1134373 w 1135811"/>
              <a:gd name="connsiteY13" fmla="*/ 2018581 h 2882661"/>
              <a:gd name="connsiteX14" fmla="*/ 1082615 w 1135811"/>
              <a:gd name="connsiteY14" fmla="*/ 2216989 h 2882661"/>
              <a:gd name="connsiteX15" fmla="*/ 961845 w 1135811"/>
              <a:gd name="connsiteY15" fmla="*/ 2363638 h 2882661"/>
              <a:gd name="connsiteX16" fmla="*/ 806569 w 1135811"/>
              <a:gd name="connsiteY16" fmla="*/ 2570672 h 2882661"/>
              <a:gd name="connsiteX17" fmla="*/ 642667 w 1135811"/>
              <a:gd name="connsiteY17" fmla="*/ 2838091 h 2882661"/>
              <a:gd name="connsiteX18" fmla="*/ 634041 w 1135811"/>
              <a:gd name="connsiteY18" fmla="*/ 2838091 h 2882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35811" h="2882661">
                <a:moveTo>
                  <a:pt x="366622" y="0"/>
                </a:moveTo>
                <a:cubicBezTo>
                  <a:pt x="321333" y="94172"/>
                  <a:pt x="276045" y="188344"/>
                  <a:pt x="237226" y="267419"/>
                </a:cubicBezTo>
                <a:cubicBezTo>
                  <a:pt x="198407" y="346494"/>
                  <a:pt x="163901" y="398253"/>
                  <a:pt x="133709" y="474453"/>
                </a:cubicBezTo>
                <a:cubicBezTo>
                  <a:pt x="103517" y="550653"/>
                  <a:pt x="76199" y="652732"/>
                  <a:pt x="56071" y="724619"/>
                </a:cubicBezTo>
                <a:cubicBezTo>
                  <a:pt x="35943" y="796506"/>
                  <a:pt x="20128" y="845389"/>
                  <a:pt x="12939" y="905774"/>
                </a:cubicBezTo>
                <a:cubicBezTo>
                  <a:pt x="5750" y="966159"/>
                  <a:pt x="10064" y="1020793"/>
                  <a:pt x="12939" y="1086929"/>
                </a:cubicBezTo>
                <a:cubicBezTo>
                  <a:pt x="15814" y="1153065"/>
                  <a:pt x="0" y="1245080"/>
                  <a:pt x="30192" y="1302589"/>
                </a:cubicBezTo>
                <a:cubicBezTo>
                  <a:pt x="60384" y="1360098"/>
                  <a:pt x="125083" y="1396042"/>
                  <a:pt x="194094" y="1431985"/>
                </a:cubicBezTo>
                <a:cubicBezTo>
                  <a:pt x="263105" y="1467928"/>
                  <a:pt x="444260" y="1518249"/>
                  <a:pt x="444260" y="1518249"/>
                </a:cubicBezTo>
                <a:cubicBezTo>
                  <a:pt x="521898" y="1545566"/>
                  <a:pt x="592347" y="1565695"/>
                  <a:pt x="659920" y="1595887"/>
                </a:cubicBezTo>
                <a:cubicBezTo>
                  <a:pt x="727494" y="1626080"/>
                  <a:pt x="796505" y="1664898"/>
                  <a:pt x="849701" y="1699404"/>
                </a:cubicBezTo>
                <a:cubicBezTo>
                  <a:pt x="902897" y="1733910"/>
                  <a:pt x="938841" y="1769853"/>
                  <a:pt x="979098" y="1802921"/>
                </a:cubicBezTo>
                <a:cubicBezTo>
                  <a:pt x="1019355" y="1835989"/>
                  <a:pt x="1065362" y="1861869"/>
                  <a:pt x="1091241" y="1897812"/>
                </a:cubicBezTo>
                <a:cubicBezTo>
                  <a:pt x="1117120" y="1933755"/>
                  <a:pt x="1135811" y="1965385"/>
                  <a:pt x="1134373" y="2018581"/>
                </a:cubicBezTo>
                <a:cubicBezTo>
                  <a:pt x="1132935" y="2071777"/>
                  <a:pt x="1111370" y="2159480"/>
                  <a:pt x="1082615" y="2216989"/>
                </a:cubicBezTo>
                <a:cubicBezTo>
                  <a:pt x="1053860" y="2274498"/>
                  <a:pt x="1007853" y="2304691"/>
                  <a:pt x="961845" y="2363638"/>
                </a:cubicBezTo>
                <a:cubicBezTo>
                  <a:pt x="915837" y="2422585"/>
                  <a:pt x="859765" y="2491597"/>
                  <a:pt x="806569" y="2570672"/>
                </a:cubicBezTo>
                <a:cubicBezTo>
                  <a:pt x="753373" y="2649747"/>
                  <a:pt x="671422" y="2793521"/>
                  <a:pt x="642667" y="2838091"/>
                </a:cubicBezTo>
                <a:cubicBezTo>
                  <a:pt x="613912" y="2882661"/>
                  <a:pt x="623976" y="2860376"/>
                  <a:pt x="634041" y="2838091"/>
                </a:cubicBezTo>
              </a:path>
            </a:pathLst>
          </a:cu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Play Time!!!</a:t>
            </a: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t>Forsyth RIN &amp; Associated Circulation</a:t>
            </a:r>
            <a:endParaRPr lang="en-US" dirty="0"/>
          </a:p>
        </p:txBody>
      </p:sp>
      <p:graphicFrame>
        <p:nvGraphicFramePr>
          <p:cNvPr id="5" name="Chart 4"/>
          <p:cNvGraphicFramePr/>
          <p:nvPr/>
        </p:nvGraphicFramePr>
        <p:xfrm>
          <a:off x="1066800" y="1447800"/>
          <a:ext cx="7467600" cy="3657600"/>
        </p:xfrm>
        <a:graphic>
          <a:graphicData uri="http://schemas.openxmlformats.org/drawingml/2006/chart">
            <c:chart xmlns:c="http://schemas.openxmlformats.org/drawingml/2006/chart" xmlns:r="http://schemas.openxmlformats.org/officeDocument/2006/relationships" r:id="rId3"/>
          </a:graphicData>
        </a:graphic>
      </p:graphicFrame>
      <p:cxnSp>
        <p:nvCxnSpPr>
          <p:cNvPr id="7" name="Straight Connector 6"/>
          <p:cNvCxnSpPr/>
          <p:nvPr/>
        </p:nvCxnSpPr>
        <p:spPr>
          <a:xfrm rot="5400000">
            <a:off x="3048000" y="3657600"/>
            <a:ext cx="7620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a:off x="3429000" y="3733800"/>
            <a:ext cx="12192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5400000">
            <a:off x="4038600" y="3810000"/>
            <a:ext cx="7620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5400000">
            <a:off x="4648200" y="3810000"/>
            <a:ext cx="7620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1143000" y="914400"/>
            <a:ext cx="914400" cy="914400"/>
          </a:xfrm>
          <a:prstGeom prst="rect">
            <a:avLst/>
          </a:prstGeom>
        </p:spPr>
        <p:txBody>
          <a:bodyPr vert="horz" wrap="none" lIns="91440" tIns="45720" rIns="91440" bIns="45720" rtlCol="0" anchor="ctr">
            <a:normAutofit/>
          </a:bodyPr>
          <a:lstStyle/>
          <a:p>
            <a:pPr marL="0" marR="0" indent="0" algn="l" defTabSz="914400" rtl="0" eaLnBrk="1" fontAlgn="auto" latinLnBrk="0" hangingPunct="1">
              <a:lnSpc>
                <a:spcPct val="100000"/>
              </a:lnSpc>
              <a:spcBef>
                <a:spcPct val="0"/>
              </a:spcBef>
              <a:spcAft>
                <a:spcPts val="0"/>
              </a:spcAft>
              <a:buClrTx/>
              <a:buSzTx/>
              <a:buFontTx/>
              <a:buNone/>
              <a:tabLst/>
            </a:pPr>
            <a:r>
              <a:rPr kumimoji="0" lang="en-US" sz="2400" b="0" i="0" u="none" strike="noStrike" kern="1200" cap="none" spc="0" normalizeH="0" baseline="0" noProof="0" dirty="0" err="1" smtClean="0">
                <a:ln>
                  <a:noFill/>
                </a:ln>
                <a:solidFill>
                  <a:schemeClr val="tx1"/>
                </a:solidFill>
                <a:effectLst/>
                <a:uLnTx/>
                <a:uFillTx/>
                <a:latin typeface="Perpetua" pitchFamily="18" charset="0"/>
                <a:ea typeface="+mj-ea"/>
                <a:cs typeface="+mj-cs"/>
              </a:rPr>
              <a:t>Kft</a:t>
            </a:r>
            <a:endParaRPr kumimoji="0" lang="en-US" sz="2400" b="0" i="0" u="none" strike="noStrike" kern="1200" cap="none" spc="0" normalizeH="0" baseline="0" noProof="0" dirty="0" smtClean="0">
              <a:ln>
                <a:noFill/>
              </a:ln>
              <a:solidFill>
                <a:schemeClr val="tx1"/>
              </a:solidFill>
              <a:effectLst/>
              <a:uLnTx/>
              <a:uFillTx/>
              <a:latin typeface="Perpetua" pitchFamily="18" charset="0"/>
              <a:ea typeface="+mj-ea"/>
              <a:cs typeface="+mj-cs"/>
            </a:endParaRPr>
          </a:p>
        </p:txBody>
      </p:sp>
      <p:sp>
        <p:nvSpPr>
          <p:cNvPr id="9" name="TextBox 8"/>
          <p:cNvSpPr txBox="1"/>
          <p:nvPr/>
        </p:nvSpPr>
        <p:spPr>
          <a:xfrm>
            <a:off x="2209800" y="5029200"/>
            <a:ext cx="914400" cy="914400"/>
          </a:xfrm>
          <a:prstGeom prst="rect">
            <a:avLst/>
          </a:prstGeom>
        </p:spPr>
        <p:txBody>
          <a:bodyPr vert="horz" wrap="none" lIns="91440" tIns="45720" rIns="91440" bIns="45720" rtlCol="0" anchor="ctr">
            <a:normAutofit/>
          </a:bodyPr>
          <a:lstStyle/>
          <a:p>
            <a:pPr marL="0" marR="0" indent="0" algn="l" defTabSz="914400" rtl="0" eaLnBrk="1" fontAlgn="auto" latinLnBrk="0" hangingPunct="1">
              <a:lnSpc>
                <a:spcPct val="100000"/>
              </a:lnSpc>
              <a:spcBef>
                <a:spcPct val="0"/>
              </a:spcBef>
              <a:spcAft>
                <a:spcPts val="0"/>
              </a:spcAft>
              <a:buClrTx/>
              <a:buSzTx/>
              <a:buFontTx/>
              <a:buNone/>
              <a:tabLst/>
            </a:pPr>
            <a:r>
              <a:rPr kumimoji="0" lang="en-US" sz="2400" b="0" i="0" u="none" strike="noStrike" kern="1200" cap="none" spc="0" normalizeH="0" baseline="0" noProof="0" dirty="0" smtClean="0">
                <a:ln>
                  <a:noFill/>
                </a:ln>
                <a:solidFill>
                  <a:schemeClr val="tx1"/>
                </a:solidFill>
                <a:effectLst/>
                <a:uLnTx/>
                <a:uFillTx/>
                <a:latin typeface="Perpetua" pitchFamily="18" charset="0"/>
                <a:ea typeface="+mj-ea"/>
                <a:cs typeface="+mj-cs"/>
              </a:rPr>
              <a:t>Time</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85800" y="762000"/>
            <a:ext cx="8305800" cy="4525965"/>
          </a:xfrm>
        </p:spPr>
        <p:txBody>
          <a:bodyPr>
            <a:normAutofit/>
          </a:bodyPr>
          <a:lstStyle/>
          <a:p>
            <a:pPr>
              <a:spcAft>
                <a:spcPts val="1200"/>
              </a:spcAft>
            </a:pPr>
            <a:r>
              <a:rPr lang="en-US" b="1" dirty="0" smtClean="0"/>
              <a:t>The idea is that at this stage, the main damage is from convective downdrafts</a:t>
            </a:r>
          </a:p>
          <a:p>
            <a:pPr>
              <a:spcAft>
                <a:spcPts val="1200"/>
              </a:spcAft>
            </a:pPr>
            <a:r>
              <a:rPr lang="en-US" b="1" dirty="0" smtClean="0"/>
              <a:t>As the system continues to develop and storms have merged, this is the best time to use the MARC signatures to get lead time on wind damage</a:t>
            </a:r>
          </a:p>
          <a:p>
            <a:pPr>
              <a:spcAft>
                <a:spcPts val="1200"/>
              </a:spcAft>
            </a:pPr>
            <a:r>
              <a:rPr lang="en-US" b="1" dirty="0" smtClean="0"/>
              <a:t>It is important to know that leading edge MV’s are possible during this stage</a:t>
            </a:r>
            <a:br>
              <a:rPr lang="en-US" b="1" dirty="0" smtClean="0"/>
            </a:br>
            <a:endParaRPr lang="en-US" b="1" dirty="0" smtClean="0"/>
          </a:p>
          <a:p>
            <a:pPr lvl="1"/>
            <a:endParaRPr lang="en-US" dirty="0"/>
          </a:p>
        </p:txBody>
      </p:sp>
      <p:sp>
        <p:nvSpPr>
          <p:cNvPr id="4" name="Title 3"/>
          <p:cNvSpPr>
            <a:spLocks noGrp="1"/>
          </p:cNvSpPr>
          <p:nvPr>
            <p:ph type="title"/>
          </p:nvPr>
        </p:nvSpPr>
        <p:spPr/>
        <p:txBody>
          <a:bodyPr/>
          <a:lstStyle/>
          <a:p>
            <a:r>
              <a:rPr lang="en-US" dirty="0" smtClean="0"/>
              <a:t> Development Stage</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38200" y="685800"/>
            <a:ext cx="8305800" cy="4525965"/>
          </a:xfrm>
        </p:spPr>
        <p:txBody>
          <a:bodyPr/>
          <a:lstStyle/>
          <a:p>
            <a:r>
              <a:rPr lang="en-US" b="1" dirty="0" smtClean="0"/>
              <a:t>How they develop depends upon the phase of the system (i.e., developing, mature, dissipating)</a:t>
            </a:r>
          </a:p>
          <a:p>
            <a:r>
              <a:rPr lang="en-US" b="1" dirty="0" smtClean="0"/>
              <a:t>During the Cellular Phase – parcels come from out ahead of the cell</a:t>
            </a:r>
            <a:endParaRPr lang="en-US" b="1" dirty="0"/>
          </a:p>
        </p:txBody>
      </p:sp>
      <p:sp>
        <p:nvSpPr>
          <p:cNvPr id="4" name="Title 3"/>
          <p:cNvSpPr>
            <a:spLocks noGrp="1"/>
          </p:cNvSpPr>
          <p:nvPr>
            <p:ph type="title"/>
          </p:nvPr>
        </p:nvSpPr>
        <p:spPr/>
        <p:txBody>
          <a:bodyPr/>
          <a:lstStyle/>
          <a:p>
            <a:r>
              <a:rPr lang="en-US" dirty="0" smtClean="0"/>
              <a:t>MV Development</a:t>
            </a:r>
            <a:endParaRPr lang="en-US" dirty="0"/>
          </a:p>
        </p:txBody>
      </p:sp>
      <p:sp>
        <p:nvSpPr>
          <p:cNvPr id="5" name="TextBox 4"/>
          <p:cNvSpPr txBox="1"/>
          <p:nvPr/>
        </p:nvSpPr>
        <p:spPr>
          <a:xfrm>
            <a:off x="76200" y="6477000"/>
            <a:ext cx="2362200" cy="381000"/>
          </a:xfrm>
          <a:prstGeom prst="rect">
            <a:avLst/>
          </a:prstGeom>
        </p:spPr>
        <p:txBody>
          <a:bodyPr vert="horz" wrap="none" lIns="91440" tIns="45720" rIns="91440" bIns="45720" rtlCol="0" anchor="ctr">
            <a:normAutofit/>
          </a:bodyPr>
          <a:lstStyle/>
          <a:p>
            <a:pPr marL="0" marR="0" indent="0" algn="l" defTabSz="914400" rtl="0" eaLnBrk="1" fontAlgn="auto" latinLnBrk="0" hangingPunct="1">
              <a:lnSpc>
                <a:spcPct val="100000"/>
              </a:lnSpc>
              <a:spcBef>
                <a:spcPct val="0"/>
              </a:spcBef>
              <a:spcAft>
                <a:spcPts val="0"/>
              </a:spcAft>
              <a:buClrTx/>
              <a:buSzTx/>
              <a:buFontTx/>
              <a:buNone/>
              <a:tabLst/>
            </a:pPr>
            <a:r>
              <a:rPr kumimoji="0" lang="en-US" b="0" i="0" u="none" strike="noStrike" kern="1200" cap="none" spc="0" normalizeH="0" baseline="0" noProof="0" dirty="0" smtClean="0">
                <a:ln>
                  <a:noFill/>
                </a:ln>
                <a:solidFill>
                  <a:schemeClr val="tx1"/>
                </a:solidFill>
                <a:effectLst/>
                <a:uLnTx/>
                <a:uFillTx/>
                <a:latin typeface="Perpetua" pitchFamily="18" charset="0"/>
                <a:ea typeface="+mj-ea"/>
                <a:cs typeface="+mj-cs"/>
              </a:rPr>
              <a:t>Atkins &amp; St. Laurent</a:t>
            </a:r>
            <a:r>
              <a:rPr kumimoji="0" lang="en-US" b="0" i="0" u="none" strike="noStrike" kern="1200" cap="none" spc="0" normalizeH="0" noProof="0" dirty="0" smtClean="0">
                <a:ln>
                  <a:noFill/>
                </a:ln>
                <a:solidFill>
                  <a:schemeClr val="tx1"/>
                </a:solidFill>
                <a:effectLst/>
                <a:uLnTx/>
                <a:uFillTx/>
                <a:latin typeface="Perpetua" pitchFamily="18" charset="0"/>
                <a:ea typeface="+mj-ea"/>
                <a:cs typeface="+mj-cs"/>
              </a:rPr>
              <a:t> 2009</a:t>
            </a:r>
            <a:endParaRPr kumimoji="0" lang="en-US" b="0" i="0" u="none" strike="noStrike" kern="1200" cap="none" spc="0" normalizeH="0" baseline="0" noProof="0" dirty="0" smtClean="0">
              <a:ln>
                <a:noFill/>
              </a:ln>
              <a:solidFill>
                <a:schemeClr val="tx1"/>
              </a:solidFill>
              <a:effectLst/>
              <a:uLnTx/>
              <a:uFillTx/>
              <a:latin typeface="Perpetua" pitchFamily="18" charset="0"/>
              <a:ea typeface="+mj-ea"/>
              <a:cs typeface="+mj-cs"/>
            </a:endParaRPr>
          </a:p>
        </p:txBody>
      </p:sp>
      <p:pic>
        <p:nvPicPr>
          <p:cNvPr id="6" name="Picture 5" descr="MWR_mesovortices.jpg"/>
          <p:cNvPicPr>
            <a:picLocks noChangeAspect="1"/>
          </p:cNvPicPr>
          <p:nvPr/>
        </p:nvPicPr>
        <p:blipFill>
          <a:blip r:embed="rId3" cstate="print"/>
          <a:stretch>
            <a:fillRect/>
          </a:stretch>
        </p:blipFill>
        <p:spPr>
          <a:xfrm>
            <a:off x="2425315" y="1860550"/>
            <a:ext cx="6718685" cy="4997450"/>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38200" y="685800"/>
            <a:ext cx="8305800" cy="4525965"/>
          </a:xfrm>
        </p:spPr>
        <p:txBody>
          <a:bodyPr/>
          <a:lstStyle/>
          <a:p>
            <a:r>
              <a:rPr lang="en-US" dirty="0" smtClean="0"/>
              <a:t>In the developing phase of the Bow Echo</a:t>
            </a:r>
            <a:endParaRPr lang="en-US" dirty="0"/>
          </a:p>
        </p:txBody>
      </p:sp>
      <p:sp>
        <p:nvSpPr>
          <p:cNvPr id="4" name="Title 3"/>
          <p:cNvSpPr>
            <a:spLocks noGrp="1"/>
          </p:cNvSpPr>
          <p:nvPr>
            <p:ph type="title"/>
          </p:nvPr>
        </p:nvSpPr>
        <p:spPr/>
        <p:txBody>
          <a:bodyPr/>
          <a:lstStyle/>
          <a:p>
            <a:r>
              <a:rPr lang="en-US" dirty="0" smtClean="0"/>
              <a:t>MV Development</a:t>
            </a:r>
            <a:endParaRPr lang="en-US" dirty="0"/>
          </a:p>
        </p:txBody>
      </p:sp>
      <p:sp>
        <p:nvSpPr>
          <p:cNvPr id="5" name="Rectangle 4"/>
          <p:cNvSpPr/>
          <p:nvPr/>
        </p:nvSpPr>
        <p:spPr>
          <a:xfrm>
            <a:off x="5105400" y="6400800"/>
            <a:ext cx="2420599" cy="369332"/>
          </a:xfrm>
          <a:prstGeom prst="rect">
            <a:avLst/>
          </a:prstGeom>
        </p:spPr>
        <p:txBody>
          <a:bodyPr wrap="none">
            <a:spAutoFit/>
          </a:bodyPr>
          <a:lstStyle/>
          <a:p>
            <a:pPr>
              <a:spcBef>
                <a:spcPct val="0"/>
              </a:spcBef>
            </a:pPr>
            <a:r>
              <a:rPr lang="en-US" dirty="0" smtClean="0">
                <a:latin typeface="Perpetua" pitchFamily="18" charset="0"/>
              </a:rPr>
              <a:t>Atkins &amp; St. Laurent 2009</a:t>
            </a:r>
          </a:p>
        </p:txBody>
      </p:sp>
      <p:pic>
        <p:nvPicPr>
          <p:cNvPr id="6" name="Picture 5" descr="MWR_mesovortices2.jpg"/>
          <p:cNvPicPr>
            <a:picLocks noChangeAspect="1"/>
          </p:cNvPicPr>
          <p:nvPr/>
        </p:nvPicPr>
        <p:blipFill>
          <a:blip r:embed="rId3" cstate="print"/>
          <a:stretch>
            <a:fillRect/>
          </a:stretch>
        </p:blipFill>
        <p:spPr>
          <a:xfrm>
            <a:off x="2133600" y="1219200"/>
            <a:ext cx="5486400" cy="5183771"/>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85800" y="1295400"/>
            <a:ext cx="8305800" cy="4419600"/>
          </a:xfrm>
        </p:spPr>
        <p:txBody>
          <a:bodyPr>
            <a:noAutofit/>
          </a:bodyPr>
          <a:lstStyle/>
          <a:p>
            <a:pPr>
              <a:lnSpc>
                <a:spcPct val="90000"/>
              </a:lnSpc>
              <a:spcBef>
                <a:spcPts val="0"/>
              </a:spcBef>
              <a:spcAft>
                <a:spcPts val="3600"/>
              </a:spcAft>
            </a:pPr>
            <a:r>
              <a:rPr lang="en-US" dirty="0" smtClean="0"/>
              <a:t>MARC </a:t>
            </a:r>
            <a:r>
              <a:rPr lang="en-US" dirty="0" err="1" smtClean="0"/>
              <a:t>horiz</a:t>
            </a:r>
            <a:r>
              <a:rPr lang="en-US" dirty="0" smtClean="0"/>
              <a:t> </a:t>
            </a:r>
            <a:r>
              <a:rPr lang="en-US" dirty="0" smtClean="0"/>
              <a:t>extent </a:t>
            </a:r>
            <a:r>
              <a:rPr lang="en-US" b="1" i="1" u="sng" dirty="0" smtClean="0"/>
              <a:t>30 up to120 km;</a:t>
            </a:r>
            <a:r>
              <a:rPr lang="en-US" dirty="0" smtClean="0"/>
              <a:t> MARC </a:t>
            </a:r>
            <a:r>
              <a:rPr lang="en-US" dirty="0" smtClean="0"/>
              <a:t>width </a:t>
            </a:r>
            <a:r>
              <a:rPr lang="en-US" b="1" i="1" u="sng" dirty="0" smtClean="0"/>
              <a:t>2-6 km </a:t>
            </a:r>
            <a:r>
              <a:rPr lang="en-US" dirty="0" smtClean="0"/>
              <a:t>  </a:t>
            </a:r>
          </a:p>
          <a:p>
            <a:pPr>
              <a:lnSpc>
                <a:spcPct val="90000"/>
              </a:lnSpc>
              <a:spcBef>
                <a:spcPts val="0"/>
              </a:spcBef>
              <a:spcAft>
                <a:spcPts val="3600"/>
              </a:spcAft>
            </a:pPr>
            <a:r>
              <a:rPr lang="en-US" dirty="0" smtClean="0"/>
              <a:t>Average </a:t>
            </a:r>
            <a:r>
              <a:rPr lang="en-US" dirty="0" smtClean="0"/>
              <a:t>MARC </a:t>
            </a:r>
            <a:r>
              <a:rPr lang="en-US" dirty="0" smtClean="0"/>
              <a:t>depth ~6 </a:t>
            </a:r>
            <a:r>
              <a:rPr lang="en-US" dirty="0" smtClean="0"/>
              <a:t>km. Strongest magnitudes </a:t>
            </a:r>
            <a:r>
              <a:rPr lang="en-US" b="1" i="1" u="sng" dirty="0" smtClean="0"/>
              <a:t>4-7 </a:t>
            </a:r>
            <a:r>
              <a:rPr lang="en-US" b="1" i="1" u="sng" dirty="0" smtClean="0"/>
              <a:t>km</a:t>
            </a:r>
            <a:r>
              <a:rPr lang="en-US" i="1" dirty="0" smtClean="0"/>
              <a:t> </a:t>
            </a:r>
            <a:endParaRPr lang="en-US" dirty="0" smtClean="0"/>
          </a:p>
          <a:p>
            <a:pPr>
              <a:lnSpc>
                <a:spcPct val="90000"/>
              </a:lnSpc>
              <a:spcBef>
                <a:spcPts val="0"/>
              </a:spcBef>
              <a:spcAft>
                <a:spcPts val="3600"/>
              </a:spcAft>
            </a:pPr>
            <a:r>
              <a:rPr lang="en-US" dirty="0" smtClean="0"/>
              <a:t>Radial </a:t>
            </a:r>
            <a:r>
              <a:rPr lang="en-US" dirty="0" smtClean="0"/>
              <a:t>velocity differences </a:t>
            </a:r>
            <a:r>
              <a:rPr lang="en-US" dirty="0" smtClean="0"/>
              <a:t>of </a:t>
            </a:r>
            <a:r>
              <a:rPr lang="en-US" b="1" i="1" u="sng" dirty="0" smtClean="0"/>
              <a:t>25 </a:t>
            </a:r>
            <a:r>
              <a:rPr lang="en-US" b="1" i="1" u="sng" dirty="0" smtClean="0"/>
              <a:t>m/s or </a:t>
            </a:r>
            <a:r>
              <a:rPr lang="en-US" b="1" i="1" u="sng" dirty="0" smtClean="0"/>
              <a:t>greater</a:t>
            </a:r>
            <a:r>
              <a:rPr lang="en-US" dirty="0" smtClean="0"/>
              <a:t> is rough threshold and precursor for damaging surface wind development; average </a:t>
            </a:r>
            <a:r>
              <a:rPr lang="en-US" dirty="0" smtClean="0"/>
              <a:t>lead time </a:t>
            </a:r>
            <a:r>
              <a:rPr lang="en-US" b="1" i="1" u="sng" dirty="0" smtClean="0"/>
              <a:t>20 </a:t>
            </a:r>
            <a:r>
              <a:rPr lang="en-US" b="1" i="1" u="sng" dirty="0" smtClean="0"/>
              <a:t>minutes</a:t>
            </a:r>
            <a:r>
              <a:rPr lang="en-US" dirty="0" smtClean="0"/>
              <a:t> before </a:t>
            </a:r>
            <a:r>
              <a:rPr lang="en-US" dirty="0" smtClean="0"/>
              <a:t>onset </a:t>
            </a:r>
            <a:r>
              <a:rPr lang="en-US" dirty="0" smtClean="0"/>
              <a:t>of surface </a:t>
            </a:r>
            <a:r>
              <a:rPr lang="en-US" dirty="0" smtClean="0"/>
              <a:t>damage</a:t>
            </a:r>
          </a:p>
          <a:p>
            <a:pPr>
              <a:lnSpc>
                <a:spcPct val="90000"/>
              </a:lnSpc>
              <a:spcBef>
                <a:spcPts val="0"/>
              </a:spcBef>
              <a:spcAft>
                <a:spcPts val="3600"/>
              </a:spcAft>
            </a:pPr>
            <a:r>
              <a:rPr lang="en-US" dirty="0" smtClean="0"/>
              <a:t>Try to identify MARC </a:t>
            </a:r>
            <a:r>
              <a:rPr lang="en-US" b="1" i="1" u="sng" dirty="0" smtClean="0"/>
              <a:t>before</a:t>
            </a:r>
            <a:r>
              <a:rPr lang="en-US" dirty="0" smtClean="0"/>
              <a:t> development of bowing signature in reflectivity</a:t>
            </a:r>
            <a:endParaRPr lang="en-US" dirty="0" smtClean="0"/>
          </a:p>
        </p:txBody>
      </p:sp>
      <p:sp>
        <p:nvSpPr>
          <p:cNvPr id="4" name="Title 3"/>
          <p:cNvSpPr>
            <a:spLocks noGrp="1"/>
          </p:cNvSpPr>
          <p:nvPr>
            <p:ph type="title"/>
          </p:nvPr>
        </p:nvSpPr>
        <p:spPr/>
        <p:txBody>
          <a:bodyPr/>
          <a:lstStyle/>
          <a:p>
            <a:r>
              <a:rPr lang="en-US" dirty="0" smtClean="0"/>
              <a:t>Review of MARC Signatures</a:t>
            </a:r>
            <a:endParaRPr lang="en-US" dirty="0"/>
          </a:p>
        </p:txBody>
      </p:sp>
      <p:sp>
        <p:nvSpPr>
          <p:cNvPr id="5" name="TextBox 4"/>
          <p:cNvSpPr txBox="1"/>
          <p:nvPr/>
        </p:nvSpPr>
        <p:spPr>
          <a:xfrm>
            <a:off x="2743200" y="6248400"/>
            <a:ext cx="3962400" cy="457200"/>
          </a:xfrm>
          <a:prstGeom prst="rect">
            <a:avLst/>
          </a:prstGeom>
        </p:spPr>
        <p:txBody>
          <a:bodyPr vert="horz" wrap="none" lIns="91440" tIns="45720" rIns="91440" bIns="45720" rtlCol="0" anchor="ctr">
            <a:normAutofit/>
          </a:bodyPr>
          <a:lstStyle/>
          <a:p>
            <a:pPr>
              <a:spcBef>
                <a:spcPct val="0"/>
              </a:spcBef>
            </a:pPr>
            <a:r>
              <a:rPr lang="en-US" sz="1600" dirty="0" smtClean="0">
                <a:latin typeface="Perpetua" pitchFamily="18" charset="0"/>
                <a:ea typeface="+mj-ea"/>
                <a:cs typeface="+mj-cs"/>
              </a:rPr>
              <a:t>http://www.crh.noaa.gov/lsx/?n=marc_signature</a:t>
            </a:r>
            <a:endParaRPr kumimoji="0" lang="en-US" sz="1600" b="0" i="0" u="none" strike="noStrike" kern="1200" cap="none" spc="0" normalizeH="0" baseline="0" noProof="0" dirty="0" smtClean="0">
              <a:ln>
                <a:noFill/>
              </a:ln>
              <a:solidFill>
                <a:schemeClr val="tx1"/>
              </a:solidFill>
              <a:effectLst/>
              <a:uLnTx/>
              <a:uFillTx/>
              <a:latin typeface="Perpetua" pitchFamily="18" charset="0"/>
              <a:ea typeface="+mj-ea"/>
              <a:cs typeface="+mj-cs"/>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38200" y="762000"/>
            <a:ext cx="8305800" cy="4525965"/>
          </a:xfrm>
        </p:spPr>
        <p:txBody>
          <a:bodyPr/>
          <a:lstStyle/>
          <a:p>
            <a:endParaRPr lang="en-US" dirty="0"/>
          </a:p>
        </p:txBody>
      </p:sp>
      <p:sp>
        <p:nvSpPr>
          <p:cNvPr id="4" name="Title 3"/>
          <p:cNvSpPr>
            <a:spLocks noGrp="1"/>
          </p:cNvSpPr>
          <p:nvPr>
            <p:ph type="title"/>
          </p:nvPr>
        </p:nvSpPr>
        <p:spPr/>
        <p:txBody>
          <a:bodyPr/>
          <a:lstStyle/>
          <a:p>
            <a:r>
              <a:rPr lang="en-US" dirty="0" smtClean="0"/>
              <a:t>Examples of MARC Signatures</a:t>
            </a:r>
            <a:endParaRPr lang="en-US" dirty="0"/>
          </a:p>
        </p:txBody>
      </p:sp>
      <p:pic>
        <p:nvPicPr>
          <p:cNvPr id="63491" name="Picture 3"/>
          <p:cNvPicPr>
            <a:picLocks noChangeAspect="1" noChangeArrowheads="1"/>
          </p:cNvPicPr>
          <p:nvPr/>
        </p:nvPicPr>
        <p:blipFill>
          <a:blip r:embed="rId3" cstate="print"/>
          <a:srcRect/>
          <a:stretch>
            <a:fillRect/>
          </a:stretch>
        </p:blipFill>
        <p:spPr bwMode="auto">
          <a:xfrm>
            <a:off x="4381500" y="838200"/>
            <a:ext cx="4762500" cy="3486150"/>
          </a:xfrm>
          <a:prstGeom prst="rect">
            <a:avLst/>
          </a:prstGeom>
          <a:noFill/>
          <a:ln w="9525">
            <a:noFill/>
            <a:miter lim="800000"/>
            <a:headEnd/>
            <a:tailEnd/>
          </a:ln>
        </p:spPr>
      </p:pic>
      <p:pic>
        <p:nvPicPr>
          <p:cNvPr id="63492" name="Picture 4"/>
          <p:cNvPicPr>
            <a:picLocks noChangeAspect="1" noChangeArrowheads="1"/>
          </p:cNvPicPr>
          <p:nvPr/>
        </p:nvPicPr>
        <p:blipFill>
          <a:blip r:embed="rId4" cstate="print"/>
          <a:srcRect/>
          <a:stretch>
            <a:fillRect/>
          </a:stretch>
        </p:blipFill>
        <p:spPr bwMode="auto">
          <a:xfrm>
            <a:off x="0" y="838201"/>
            <a:ext cx="4370571" cy="3505199"/>
          </a:xfrm>
          <a:prstGeom prst="rect">
            <a:avLst/>
          </a:prstGeom>
          <a:noFill/>
          <a:ln w="9525">
            <a:noFill/>
            <a:miter lim="800000"/>
            <a:headEnd/>
            <a:tailEnd/>
          </a:ln>
        </p:spPr>
      </p:pic>
      <p:pic>
        <p:nvPicPr>
          <p:cNvPr id="63493" name="Picture 5"/>
          <p:cNvPicPr>
            <a:picLocks noChangeAspect="1" noChangeArrowheads="1"/>
          </p:cNvPicPr>
          <p:nvPr/>
        </p:nvPicPr>
        <p:blipFill>
          <a:blip r:embed="rId5" cstate="print"/>
          <a:srcRect/>
          <a:stretch>
            <a:fillRect/>
          </a:stretch>
        </p:blipFill>
        <p:spPr bwMode="auto">
          <a:xfrm>
            <a:off x="2971800" y="4303814"/>
            <a:ext cx="2990850" cy="2554186"/>
          </a:xfrm>
          <a:prstGeom prst="rect">
            <a:avLst/>
          </a:prstGeom>
          <a:noFill/>
          <a:ln w="9525">
            <a:noFill/>
            <a:miter lim="800000"/>
            <a:headEnd/>
            <a:tailEnd/>
          </a:ln>
        </p:spPr>
      </p:pic>
      <p:sp>
        <p:nvSpPr>
          <p:cNvPr id="9" name="Rectangle 8"/>
          <p:cNvSpPr/>
          <p:nvPr/>
        </p:nvSpPr>
        <p:spPr>
          <a:xfrm>
            <a:off x="685800" y="5257800"/>
            <a:ext cx="2209800" cy="461665"/>
          </a:xfrm>
          <a:prstGeom prst="rect">
            <a:avLst/>
          </a:prstGeom>
        </p:spPr>
        <p:txBody>
          <a:bodyPr wrap="square">
            <a:spAutoFit/>
          </a:bodyPr>
          <a:lstStyle/>
          <a:p>
            <a:pPr>
              <a:spcBef>
                <a:spcPct val="0"/>
              </a:spcBef>
            </a:pPr>
            <a:r>
              <a:rPr lang="en-US" sz="1200" dirty="0" smtClean="0">
                <a:latin typeface="Perpetua" pitchFamily="18" charset="0"/>
              </a:rPr>
              <a:t>http://www.crh.noaa.gov/lsx/?n=marc_signature</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a:spLocks noGrp="1"/>
          </p:cNvSpPr>
          <p:nvPr>
            <p:ph type="title"/>
          </p:nvPr>
        </p:nvSpPr>
        <p:spPr>
          <a:xfrm>
            <a:off x="609600" y="76200"/>
            <a:ext cx="8229600" cy="639763"/>
          </a:xfrm>
        </p:spPr>
        <p:txBody>
          <a:bodyPr/>
          <a:lstStyle/>
          <a:p>
            <a:r>
              <a:rPr lang="en-US" dirty="0" smtClean="0"/>
              <a:t>Examples of MARC Signatures</a:t>
            </a:r>
            <a:endParaRPr lang="en-US" dirty="0"/>
          </a:p>
        </p:txBody>
      </p:sp>
      <p:pic>
        <p:nvPicPr>
          <p:cNvPr id="6" name="Picture 5" descr="Refl_0543z_14May1995_MARC-Labeled.jpg"/>
          <p:cNvPicPr>
            <a:picLocks noChangeAspect="1"/>
          </p:cNvPicPr>
          <p:nvPr/>
        </p:nvPicPr>
        <p:blipFill>
          <a:blip r:embed="rId3" cstate="print"/>
          <a:stretch>
            <a:fillRect/>
          </a:stretch>
        </p:blipFill>
        <p:spPr>
          <a:xfrm>
            <a:off x="5033332" y="3570732"/>
            <a:ext cx="4110668" cy="3287268"/>
          </a:xfrm>
          <a:prstGeom prst="rect">
            <a:avLst/>
          </a:prstGeom>
        </p:spPr>
      </p:pic>
      <p:pic>
        <p:nvPicPr>
          <p:cNvPr id="7" name="Picture 6" descr="SRM_0538z_14May1995_MARC_Aloft_Labeled.jpg"/>
          <p:cNvPicPr>
            <a:picLocks noChangeAspect="1"/>
          </p:cNvPicPr>
          <p:nvPr/>
        </p:nvPicPr>
        <p:blipFill>
          <a:blip r:embed="rId4" cstate="print"/>
          <a:stretch>
            <a:fillRect/>
          </a:stretch>
        </p:blipFill>
        <p:spPr>
          <a:xfrm>
            <a:off x="685800" y="685800"/>
            <a:ext cx="6016752" cy="2987040"/>
          </a:xfrm>
          <a:prstGeom prst="rect">
            <a:avLst/>
          </a:prstGeom>
        </p:spPr>
      </p:pic>
      <p:pic>
        <p:nvPicPr>
          <p:cNvPr id="8" name="Picture 7" descr="MARC_Trace_0523--0623z_14May1995.png"/>
          <p:cNvPicPr>
            <a:picLocks noChangeAspect="1"/>
          </p:cNvPicPr>
          <p:nvPr/>
        </p:nvPicPr>
        <p:blipFill>
          <a:blip r:embed="rId5" cstate="print"/>
          <a:stretch>
            <a:fillRect/>
          </a:stretch>
        </p:blipFill>
        <p:spPr>
          <a:xfrm>
            <a:off x="990600" y="3657600"/>
            <a:ext cx="3886200" cy="2398889"/>
          </a:xfrm>
          <a:prstGeom prst="rect">
            <a:avLst/>
          </a:prstGeom>
        </p:spPr>
      </p:pic>
      <p:pic>
        <p:nvPicPr>
          <p:cNvPr id="9" name="Picture 8" descr="May14_1995_Loop.gif"/>
          <p:cNvPicPr>
            <a:picLocks noChangeAspect="1"/>
          </p:cNvPicPr>
          <p:nvPr/>
        </p:nvPicPr>
        <p:blipFill>
          <a:blip r:embed="rId6" cstate="print"/>
          <a:stretch>
            <a:fillRect/>
          </a:stretch>
        </p:blipFill>
        <p:spPr>
          <a:xfrm>
            <a:off x="6858000" y="0"/>
            <a:ext cx="2286000" cy="2175565"/>
          </a:xfrm>
          <a:prstGeom prst="rect">
            <a:avLst/>
          </a:prstGeom>
        </p:spPr>
      </p:pic>
      <p:sp>
        <p:nvSpPr>
          <p:cNvPr id="10" name="TextBox 9"/>
          <p:cNvSpPr txBox="1"/>
          <p:nvPr/>
        </p:nvSpPr>
        <p:spPr>
          <a:xfrm>
            <a:off x="990600" y="685800"/>
            <a:ext cx="1524000" cy="381000"/>
          </a:xfrm>
          <a:prstGeom prst="rect">
            <a:avLst/>
          </a:prstGeom>
        </p:spPr>
        <p:txBody>
          <a:bodyPr vert="horz" wrap="square" lIns="91440" tIns="45720" rIns="91440" bIns="45720" rtlCol="0" anchor="ctr">
            <a:noAutofit/>
          </a:bodyPr>
          <a:lstStyle/>
          <a:p>
            <a:pPr marL="0" marR="0" indent="0" algn="l" defTabSz="914400" rtl="0" eaLnBrk="1" fontAlgn="auto" latinLnBrk="0" hangingPunct="1">
              <a:lnSpc>
                <a:spcPct val="100000"/>
              </a:lnSpc>
              <a:spcBef>
                <a:spcPct val="0"/>
              </a:spcBef>
              <a:spcAft>
                <a:spcPts val="0"/>
              </a:spcAft>
              <a:buClrTx/>
              <a:buSzTx/>
              <a:buFontTx/>
              <a:buNone/>
              <a:tabLst/>
            </a:pPr>
            <a:r>
              <a:rPr kumimoji="0" lang="en-US" sz="1600" b="1" i="0" u="none" strike="noStrike" kern="1200" cap="none" spc="0" normalizeH="0" baseline="0" noProof="0" dirty="0" smtClean="0">
                <a:ln>
                  <a:noFill/>
                </a:ln>
                <a:solidFill>
                  <a:schemeClr val="tx1"/>
                </a:solidFill>
                <a:effectLst/>
                <a:uLnTx/>
                <a:uFillTx/>
                <a:latin typeface="Arial" pitchFamily="34" charset="0"/>
                <a:ea typeface="+mj-ea"/>
                <a:cs typeface="Arial" pitchFamily="34" charset="0"/>
              </a:rPr>
              <a:t>0543z 5/14/95</a:t>
            </a:r>
          </a:p>
        </p:txBody>
      </p:sp>
      <p:sp>
        <p:nvSpPr>
          <p:cNvPr id="11" name="TextBox 10"/>
          <p:cNvSpPr txBox="1"/>
          <p:nvPr/>
        </p:nvSpPr>
        <p:spPr>
          <a:xfrm>
            <a:off x="6705600" y="2209800"/>
            <a:ext cx="2438400" cy="1371600"/>
          </a:xfrm>
          <a:prstGeom prst="rect">
            <a:avLst/>
          </a:prstGeom>
        </p:spPr>
        <p:txBody>
          <a:bodyPr vert="horz" wrap="square" lIns="91440" tIns="45720" rIns="91440" bIns="45720" rtlCol="0" anchor="ctr">
            <a:noAutofit/>
          </a:bodyPr>
          <a:lstStyle/>
          <a:p>
            <a:pPr marL="0" marR="0" indent="0" algn="l" defTabSz="914400" rtl="0" eaLnBrk="1" fontAlgn="auto" latinLnBrk="0" hangingPunct="1">
              <a:lnSpc>
                <a:spcPct val="100000"/>
              </a:lnSpc>
              <a:spcBef>
                <a:spcPct val="0"/>
              </a:spcBef>
              <a:spcAft>
                <a:spcPts val="0"/>
              </a:spcAft>
              <a:buClrTx/>
              <a:buSzTx/>
              <a:buFontTx/>
              <a:buNone/>
              <a:tabLst/>
            </a:pPr>
            <a:r>
              <a:rPr kumimoji="0" lang="en-US" b="1" i="0" u="none" strike="noStrike" kern="1200" cap="none" spc="0" normalizeH="0" baseline="0" noProof="0" dirty="0" smtClean="0">
                <a:ln>
                  <a:noFill/>
                </a:ln>
                <a:solidFill>
                  <a:schemeClr val="tx1"/>
                </a:solidFill>
                <a:effectLst/>
                <a:uLnTx/>
                <a:uFillTx/>
                <a:latin typeface="Arial" pitchFamily="34" charset="0"/>
                <a:ea typeface="+mj-ea"/>
                <a:cs typeface="Arial" pitchFamily="34" charset="0"/>
              </a:rPr>
              <a:t>Convective cluster became an intense bow echo with 2 TORs and</a:t>
            </a:r>
            <a:r>
              <a:rPr kumimoji="0" lang="en-US" b="1" i="0" u="none" strike="noStrike" kern="1200" cap="none" spc="0" normalizeH="0" noProof="0" dirty="0" smtClean="0">
                <a:ln>
                  <a:noFill/>
                </a:ln>
                <a:solidFill>
                  <a:schemeClr val="tx1"/>
                </a:solidFill>
                <a:effectLst/>
                <a:uLnTx/>
                <a:uFillTx/>
                <a:latin typeface="Arial" pitchFamily="34" charset="0"/>
                <a:ea typeface="+mj-ea"/>
                <a:cs typeface="Arial" pitchFamily="34" charset="0"/>
              </a:rPr>
              <a:t> up to 90 mph winds</a:t>
            </a:r>
            <a:endParaRPr kumimoji="0" lang="en-US" b="1" i="0" u="none" strike="noStrike" kern="1200" cap="none" spc="0" normalizeH="0" baseline="0" noProof="0" dirty="0" smtClean="0">
              <a:ln>
                <a:noFill/>
              </a:ln>
              <a:solidFill>
                <a:schemeClr val="tx1"/>
              </a:solidFill>
              <a:effectLst/>
              <a:uLnTx/>
              <a:uFillTx/>
              <a:latin typeface="Arial" pitchFamily="34" charset="0"/>
              <a:ea typeface="+mj-ea"/>
              <a:cs typeface="Arial" pitchFamily="34" charset="0"/>
            </a:endParaRPr>
          </a:p>
        </p:txBody>
      </p:sp>
      <p:sp>
        <p:nvSpPr>
          <p:cNvPr id="12" name="TextBox 11"/>
          <p:cNvSpPr txBox="1"/>
          <p:nvPr/>
        </p:nvSpPr>
        <p:spPr>
          <a:xfrm>
            <a:off x="2286000" y="6248400"/>
            <a:ext cx="2743200" cy="533400"/>
          </a:xfrm>
          <a:prstGeom prst="rect">
            <a:avLst/>
          </a:prstGeom>
        </p:spPr>
        <p:txBody>
          <a:bodyPr vert="horz" wrap="square" lIns="91440" tIns="45720" rIns="91440" bIns="45720" rtlCol="0" anchor="ctr">
            <a:noAutofit/>
          </a:bodyPr>
          <a:lstStyle/>
          <a:p>
            <a:pPr marL="0" marR="0" indent="0" algn="ctr" defTabSz="914400" rtl="0" eaLnBrk="1" fontAlgn="auto" latinLnBrk="0" hangingPunct="1">
              <a:spcBef>
                <a:spcPct val="0"/>
              </a:spcBef>
              <a:spcAft>
                <a:spcPts val="0"/>
              </a:spcAft>
              <a:buClrTx/>
              <a:buSzTx/>
              <a:buFontTx/>
              <a:buNone/>
              <a:tabLst/>
            </a:pPr>
            <a:r>
              <a:rPr kumimoji="0" lang="en-US" sz="1600" b="0" i="0" u="none" strike="noStrike" kern="1200" cap="none" spc="0" normalizeH="0" baseline="0" noProof="0" dirty="0" smtClean="0">
                <a:ln>
                  <a:noFill/>
                </a:ln>
                <a:solidFill>
                  <a:schemeClr val="tx1"/>
                </a:solidFill>
                <a:effectLst/>
                <a:uLnTx/>
                <a:uFillTx/>
                <a:latin typeface="Arial" pitchFamily="34" charset="0"/>
                <a:ea typeface="+mj-ea"/>
                <a:cs typeface="Arial" pitchFamily="34" charset="0"/>
              </a:rPr>
              <a:t>First wind report as MCS transitioned into bow echo</a:t>
            </a:r>
          </a:p>
        </p:txBody>
      </p:sp>
      <p:cxnSp>
        <p:nvCxnSpPr>
          <p:cNvPr id="14" name="Straight Arrow Connector 13"/>
          <p:cNvCxnSpPr/>
          <p:nvPr/>
        </p:nvCxnSpPr>
        <p:spPr>
          <a:xfrm rot="5400000" flipH="1" flipV="1">
            <a:off x="3810000" y="5943600"/>
            <a:ext cx="304800" cy="30480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theme/theme1.xml><?xml version="1.0" encoding="utf-8"?>
<a:theme xmlns:a="http://schemas.openxmlformats.org/drawingml/2006/main" name="Theme2">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Angles">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rmAutofit/>
      </a:bodyPr>
      <a:lstStyle>
        <a:defPPr marL="0" marR="0" indent="0" algn="l" defTabSz="914400" rtl="0" eaLnBrk="1" fontAlgn="auto" latinLnBrk="0" hangingPunct="1">
          <a:lnSpc>
            <a:spcPct val="100000"/>
          </a:lnSpc>
          <a:spcBef>
            <a:spcPct val="0"/>
          </a:spcBef>
          <a:spcAft>
            <a:spcPts val="0"/>
          </a:spcAft>
          <a:buClrTx/>
          <a:buSzTx/>
          <a:buFontTx/>
          <a:buNone/>
          <a:tabLst/>
          <a:defRPr kumimoji="0" sz="2400" b="0" i="0" u="none" strike="noStrike" kern="1200" cap="none" spc="0" normalizeH="0" baseline="0" noProof="0" dirty="0" smtClean="0">
            <a:ln>
              <a:noFill/>
            </a:ln>
            <a:solidFill>
              <a:schemeClr val="tx1"/>
            </a:solidFill>
            <a:effectLst/>
            <a:uLnTx/>
            <a:uFillTx/>
            <a:latin typeface="Perpetua" pitchFamily="18" charset="0"/>
            <a:ea typeface="+mj-ea"/>
            <a:cs typeface="+mj-cs"/>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Theme2</Template>
  <TotalTime>401</TotalTime>
  <Words>1417</Words>
  <Application>Microsoft Office PowerPoint</Application>
  <PresentationFormat>On-screen Show (4:3)</PresentationFormat>
  <Paragraphs>215</Paragraphs>
  <Slides>39</Slides>
  <Notes>38</Notes>
  <HiddenSlides>5</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39</vt:i4>
      </vt:variant>
    </vt:vector>
  </HeadingPairs>
  <TitlesOfParts>
    <vt:vector size="41" baseType="lpstr">
      <vt:lpstr>Theme2</vt:lpstr>
      <vt:lpstr>Drawing</vt:lpstr>
      <vt:lpstr>Bow Echo Warnings</vt:lpstr>
      <vt:lpstr> Looking Back</vt:lpstr>
      <vt:lpstr>What we do know</vt:lpstr>
      <vt:lpstr> Development Stage</vt:lpstr>
      <vt:lpstr>MV Development</vt:lpstr>
      <vt:lpstr>MV Development</vt:lpstr>
      <vt:lpstr>Review of MARC Signatures</vt:lpstr>
      <vt:lpstr>Examples of MARC Signatures</vt:lpstr>
      <vt:lpstr>Examples of MARC Signatures</vt:lpstr>
      <vt:lpstr>Mature Phase - </vt:lpstr>
      <vt:lpstr>Mature Stage</vt:lpstr>
      <vt:lpstr>It is more than just the RIJ Producing Damage</vt:lpstr>
      <vt:lpstr>Forecasting MVs (Trapp &amp; Weisman 2003)</vt:lpstr>
      <vt:lpstr>Damaging MVs</vt:lpstr>
      <vt:lpstr>MV Development</vt:lpstr>
      <vt:lpstr>RIJ and resulting MV in Northern Indiana (Mature Phase)</vt:lpstr>
      <vt:lpstr>Operational Information</vt:lpstr>
      <vt:lpstr>Where will the next MV develop?</vt:lpstr>
      <vt:lpstr>MV Anticipation</vt:lpstr>
      <vt:lpstr>MV Anticipation</vt:lpstr>
      <vt:lpstr>Slide 21</vt:lpstr>
      <vt:lpstr>Mesovortex study from STL </vt:lpstr>
      <vt:lpstr>Slide 23</vt:lpstr>
      <vt:lpstr>8 May 2009 – SGF - 1235</vt:lpstr>
      <vt:lpstr>8 May 2009 – SGF - 1239</vt:lpstr>
      <vt:lpstr>8 May 2009 – SGF - 1244</vt:lpstr>
      <vt:lpstr>8 May 2009 – SGF - 1248</vt:lpstr>
      <vt:lpstr>8 May 2009 – SGF - 1248</vt:lpstr>
      <vt:lpstr>8 May 2009 – SGF - 1253</vt:lpstr>
      <vt:lpstr>8 May 2009 – SGF - 1258</vt:lpstr>
      <vt:lpstr>8 May 2009 – SGF - 1302</vt:lpstr>
      <vt:lpstr>8 May 2009 – SGF – 1303 - Zoom</vt:lpstr>
      <vt:lpstr> Republic RIN &amp; Associated Circulation</vt:lpstr>
      <vt:lpstr>Next Question</vt:lpstr>
      <vt:lpstr>Solutions</vt:lpstr>
      <vt:lpstr>Slide 36</vt:lpstr>
      <vt:lpstr>Slide 37</vt:lpstr>
      <vt:lpstr>Play Time!!!</vt:lpstr>
      <vt:lpstr>Forsyth RIN &amp; Associated Circulation</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Bow Echo Warnings</dc:title>
  <dc:creator>pat.spoden</dc:creator>
  <cp:lastModifiedBy>CMG</cp:lastModifiedBy>
  <cp:revision>49</cp:revision>
  <dcterms:created xsi:type="dcterms:W3CDTF">2011-02-09T17:36:50Z</dcterms:created>
  <dcterms:modified xsi:type="dcterms:W3CDTF">2011-03-09T19:23:46Z</dcterms:modified>
</cp:coreProperties>
</file>