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9"/>
  </p:notesMasterIdLst>
  <p:sldIdLst>
    <p:sldId id="256" r:id="rId2"/>
    <p:sldId id="257" r:id="rId3"/>
    <p:sldId id="338" r:id="rId4"/>
    <p:sldId id="339" r:id="rId5"/>
    <p:sldId id="340" r:id="rId6"/>
    <p:sldId id="341" r:id="rId7"/>
    <p:sldId id="359" r:id="rId8"/>
    <p:sldId id="358" r:id="rId9"/>
    <p:sldId id="372" r:id="rId10"/>
    <p:sldId id="316" r:id="rId11"/>
    <p:sldId id="366" r:id="rId12"/>
    <p:sldId id="368" r:id="rId13"/>
    <p:sldId id="376" r:id="rId14"/>
    <p:sldId id="370" r:id="rId15"/>
    <p:sldId id="371" r:id="rId16"/>
    <p:sldId id="331" r:id="rId17"/>
    <p:sldId id="369" r:id="rId18"/>
    <p:sldId id="329" r:id="rId19"/>
    <p:sldId id="375" r:id="rId20"/>
    <p:sldId id="374" r:id="rId21"/>
    <p:sldId id="355" r:id="rId22"/>
    <p:sldId id="311" r:id="rId23"/>
    <p:sldId id="275" r:id="rId24"/>
    <p:sldId id="273" r:id="rId25"/>
    <p:sldId id="318" r:id="rId26"/>
    <p:sldId id="292" r:id="rId27"/>
    <p:sldId id="373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1743" autoAdjust="0"/>
    <p:restoredTop sz="94053" autoAdjust="0"/>
  </p:normalViewPr>
  <p:slideViewPr>
    <p:cSldViewPr>
      <p:cViewPr>
        <p:scale>
          <a:sx n="80" d="100"/>
          <a:sy n="80" d="100"/>
        </p:scale>
        <p:origin x="-960" y="-6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FD68E3-6CD2-4E36-B331-FF9061CB6295}" type="datetimeFigureOut">
              <a:rPr lang="en-US" smtClean="0"/>
              <a:pPr/>
              <a:t>3/8/2011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3C0D84-EBFB-43F4-9280-20FA3B54BF1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C0D84-EBFB-43F4-9280-20FA3B54BF1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C0D84-EBFB-43F4-9280-20FA3B54BF1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C0D84-EBFB-43F4-9280-20FA3B54BF1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C0D84-EBFB-43F4-9280-20FA3B54BF1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C0D84-EBFB-43F4-9280-20FA3B54BF16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C0D84-EBFB-43F4-9280-20FA3B54BF1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C0D84-EBFB-43F4-9280-20FA3B54BF1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C0D84-EBFB-43F4-9280-20FA3B54BF16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C0D84-EBFB-43F4-9280-20FA3B54BF1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C0D84-EBFB-43F4-9280-20FA3B54BF1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C0D84-EBFB-43F4-9280-20FA3B54BF1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C0D84-EBFB-43F4-9280-20FA3B54BF1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C0D84-EBFB-43F4-9280-20FA3B54BF1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C0D84-EBFB-43F4-9280-20FA3B54BF1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C0D84-EBFB-43F4-9280-20FA3B54BF1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C0D84-EBFB-43F4-9280-20FA3B54BF1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flipV="1">
            <a:off x="228600" y="4724400"/>
            <a:ext cx="8686800" cy="1828800"/>
          </a:xfrm>
          <a:prstGeom prst="round2SameRect">
            <a:avLst>
              <a:gd name="adj1" fmla="val 10784"/>
              <a:gd name="adj2" fmla="val 0"/>
            </a:avLst>
          </a:prstGeom>
          <a:solidFill>
            <a:schemeClr val="tx2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 Same Side Corner Rectangle 7"/>
          <p:cNvSpPr/>
          <p:nvPr/>
        </p:nvSpPr>
        <p:spPr>
          <a:xfrm>
            <a:off x="228600" y="228600"/>
            <a:ext cx="8686800" cy="4419600"/>
          </a:xfrm>
          <a:prstGeom prst="round2SameRect">
            <a:avLst>
              <a:gd name="adj1" fmla="val 2821"/>
              <a:gd name="adj2" fmla="val 0"/>
            </a:avLst>
          </a:prstGeom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7924800" cy="3886201"/>
          </a:xfrm>
        </p:spPr>
        <p:txBody>
          <a:bodyPr>
            <a:norm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>
          <a:xfrm>
            <a:off x="304800" y="4800600"/>
            <a:ext cx="8534400" cy="16002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>
          <a:xfrm>
            <a:off x="228600" y="6553200"/>
            <a:ext cx="2133600" cy="287782"/>
          </a:xfrm>
        </p:spPr>
        <p:txBody>
          <a:bodyPr/>
          <a:lstStyle/>
          <a:p>
            <a:fld id="{9B4ED5F8-0D44-4F75-878F-7AF513433841}" type="datetimeFigureOut">
              <a:rPr lang="en-US" smtClean="0"/>
              <a:pPr/>
              <a:t>3/8/2011</a:t>
            </a:fld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>
          <a:xfrm>
            <a:off x="2895600" y="6553200"/>
            <a:ext cx="3429000" cy="287782"/>
          </a:xfrm>
        </p:spPr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057400" cy="287782"/>
          </a:xfrm>
        </p:spPr>
        <p:txBody>
          <a:bodyPr/>
          <a:lstStyle/>
          <a:p>
            <a:fld id="{5EBBCF28-7CE5-4892-90AF-B753A390A8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ED5F8-0D44-4F75-878F-7AF513433841}" type="datetimeFigureOut">
              <a:rPr lang="en-US" smtClean="0"/>
              <a:pPr/>
              <a:t>3/8/2011</a:t>
            </a:fld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BCF28-7CE5-4892-90AF-B753A390A8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400800" cy="60499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ED5F8-0D44-4F75-878F-7AF513433841}" type="datetimeFigureOut">
              <a:rPr lang="en-US" smtClean="0"/>
              <a:pPr/>
              <a:t>3/8/2011</a:t>
            </a:fld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BCF28-7CE5-4892-90AF-B753A390A8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ound Same Side Corner Rectangle 6"/>
          <p:cNvSpPr/>
          <p:nvPr/>
        </p:nvSpPr>
        <p:spPr>
          <a:xfrm rot="5400000">
            <a:off x="4862513" y="2300287"/>
            <a:ext cx="6096000" cy="1952625"/>
          </a:xfrm>
          <a:prstGeom prst="round2SameRect">
            <a:avLst>
              <a:gd name="adj1" fmla="val 4902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>
            <a:spLocks noGrp="1"/>
          </p:cNvSpPr>
          <p:nvPr>
            <p:ph type="title" orient="vert"/>
          </p:nvPr>
        </p:nvSpPr>
        <p:spPr>
          <a:xfrm>
            <a:off x="7029450" y="274638"/>
            <a:ext cx="1752600" cy="5973762"/>
          </a:xfrm>
        </p:spPr>
        <p:txBody>
          <a:bodyPr vert="eaVert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228600" y="6528816"/>
            <a:ext cx="8686800" cy="1588"/>
          </a:xfrm>
          <a:prstGeom prst="line">
            <a:avLst/>
          </a:prstGeom>
          <a:ln w="12700" cap="rnd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ED5F8-0D44-4F75-878F-7AF513433841}" type="datetimeFigureOut">
              <a:rPr lang="en-US" smtClean="0"/>
              <a:pPr/>
              <a:t>3/8/2011</a:t>
            </a:fld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BCF28-7CE5-4892-90AF-B753A390A8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228600" y="228600"/>
            <a:ext cx="8686800" cy="4953000"/>
          </a:xfrm>
          <a:prstGeom prst="round2SameRect">
            <a:avLst>
              <a:gd name="adj1" fmla="val 2821"/>
              <a:gd name="adj2" fmla="val 0"/>
            </a:avLst>
          </a:prstGeom>
          <a:solidFill>
            <a:schemeClr val="tx2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 Same Side Corner Rectangle 6"/>
          <p:cNvSpPr/>
          <p:nvPr/>
        </p:nvSpPr>
        <p:spPr>
          <a:xfrm flipV="1">
            <a:off x="228600" y="5257800"/>
            <a:ext cx="8686800" cy="1295400"/>
          </a:xfrm>
          <a:prstGeom prst="round2SameRect">
            <a:avLst>
              <a:gd name="adj1" fmla="val 10784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4191000"/>
          </a:xfrm>
        </p:spPr>
        <p:txBody>
          <a:bodyPr anchor="ctr"/>
          <a:lstStyle>
            <a:lvl1pPr algn="ctr">
              <a:defRPr sz="4800" b="0" cap="none" baseline="0">
                <a:solidFill>
                  <a:schemeClr val="bg2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722313" y="5410200"/>
            <a:ext cx="7772400" cy="10429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ED5F8-0D44-4F75-878F-7AF513433841}" type="datetimeFigureOut">
              <a:rPr lang="en-US" smtClean="0"/>
              <a:pPr/>
              <a:t>3/8/2011</a:t>
            </a:fld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BCF28-7CE5-4892-90AF-B753A390A8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301752" y="1600200"/>
            <a:ext cx="4160520" cy="47548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60520" cy="47548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ED5F8-0D44-4F75-878F-7AF513433841}" type="datetimeFigureOut">
              <a:rPr lang="en-US" smtClean="0"/>
              <a:pPr/>
              <a:t>3/8/2011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BCF28-7CE5-4892-90AF-B753A390A8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301752" y="1535112"/>
            <a:ext cx="4160520" cy="827087"/>
          </a:xfrm>
        </p:spPr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>
              <a:contourClr>
                <a:schemeClr val="accent2">
                  <a:shade val="75000"/>
                </a:schemeClr>
              </a:contourClr>
            </a:sp3d>
          </a:bodyPr>
          <a:lstStyle>
            <a:lvl1pPr marL="0" indent="0" algn="ctr">
              <a:buNone/>
              <a:defRPr lang="en-US" sz="2400" b="0" dirty="0" smtClean="0">
                <a:ln w="11430"/>
                <a:solidFill>
                  <a:schemeClr val="tx2"/>
                </a:solidFill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301752" y="2373312"/>
            <a:ext cx="41605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4" y="1535112"/>
            <a:ext cx="4160520" cy="827087"/>
          </a:xfrm>
        </p:spPr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>
              <a:contourClr>
                <a:schemeClr val="accent2">
                  <a:shade val="75000"/>
                </a:schemeClr>
              </a:contourClr>
            </a:sp3d>
          </a:bodyPr>
          <a:lstStyle>
            <a:lvl1pPr marL="0" indent="0" algn="ctr">
              <a:buNone/>
              <a:defRPr lang="en-US" sz="2400" b="0" dirty="0" smtClean="0">
                <a:ln w="11430"/>
                <a:solidFill>
                  <a:schemeClr val="tx2"/>
                </a:solidFill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4" y="2373312"/>
            <a:ext cx="41605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ED5F8-0D44-4F75-878F-7AF513433841}" type="datetimeFigureOut">
              <a:rPr lang="en-US" smtClean="0"/>
              <a:pPr/>
              <a:t>3/8/2011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BCF28-7CE5-4892-90AF-B753A390A8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ED5F8-0D44-4F75-878F-7AF513433841}" type="datetimeFigureOut">
              <a:rPr lang="en-US" smtClean="0"/>
              <a:pPr/>
              <a:t>3/8/2011</a:t>
            </a:fld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BCF28-7CE5-4892-90AF-B753A390A8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ED5F8-0D44-4F75-878F-7AF513433841}" type="datetimeFigureOut">
              <a:rPr lang="en-US" smtClean="0"/>
              <a:pPr/>
              <a:t>3/8/2011</a:t>
            </a:fld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BCF28-7CE5-4892-90AF-B753A390A8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228600" y="152400"/>
            <a:ext cx="8686800" cy="1295400"/>
          </a:xfrm>
          <a:prstGeom prst="round2SameRect">
            <a:avLst>
              <a:gd name="adj1" fmla="val 4902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4495800" cy="1143000"/>
          </a:xfrm>
        </p:spPr>
        <p:txBody>
          <a:bodyPr anchor="ctr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72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ED5F8-0D44-4F75-878F-7AF513433841}" type="datetimeFigureOut">
              <a:rPr lang="en-US" smtClean="0"/>
              <a:pPr/>
              <a:t>3/8/2011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BCF28-7CE5-4892-90AF-B753A390A8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228600" y="6528816"/>
            <a:ext cx="8686800" cy="1588"/>
          </a:xfrm>
          <a:prstGeom prst="line">
            <a:avLst/>
          </a:prstGeom>
          <a:ln w="12700" cap="rnd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" name="Rectangle 9"/>
          <p:cNvSpPr/>
          <p:nvPr/>
        </p:nvSpPr>
        <p:spPr>
          <a:xfrm>
            <a:off x="4876800" y="152400"/>
            <a:ext cx="3581400" cy="129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967288" y="152400"/>
            <a:ext cx="3400425" cy="1295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5105400" y="228600"/>
            <a:ext cx="3200400" cy="1143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228600" y="152400"/>
            <a:ext cx="8686800" cy="1295400"/>
          </a:xfrm>
          <a:prstGeom prst="round2SameRect">
            <a:avLst>
              <a:gd name="adj1" fmla="val 4902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>
            <a:off x="228600" y="1524000"/>
            <a:ext cx="8686800" cy="4910328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ED5F8-0D44-4F75-878F-7AF513433841}" type="datetimeFigureOut">
              <a:rPr lang="en-US" smtClean="0"/>
              <a:pPr/>
              <a:t>3/8/2011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BCF28-7CE5-4892-90AF-B753A390A82B}" type="slidenum">
              <a:rPr lang="en-US" smtClean="0"/>
              <a:pPr/>
              <a:t>‹#›</a:t>
            </a:fld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4876800" y="152400"/>
            <a:ext cx="3581400" cy="129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967288" y="152400"/>
            <a:ext cx="3400425" cy="1295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4495800" cy="1143000"/>
          </a:xfrm>
        </p:spPr>
        <p:txBody>
          <a:bodyPr anchor="ctr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5105400" y="228600"/>
            <a:ext cx="3200400" cy="11430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228600" y="6528816"/>
            <a:ext cx="8686800" cy="1588"/>
          </a:xfrm>
          <a:prstGeom prst="line">
            <a:avLst/>
          </a:prstGeom>
          <a:ln w="12700" cap="rnd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>
            <a:off x="228600" y="152400"/>
            <a:ext cx="8686800" cy="1295400"/>
          </a:xfrm>
          <a:prstGeom prst="round2SameRect">
            <a:avLst>
              <a:gd name="adj1" fmla="val 4902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600200"/>
            <a:ext cx="85344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520942"/>
            <a:ext cx="2133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B4ED5F8-0D44-4F75-878F-7AF513433841}" type="datetimeFigureOut">
              <a:rPr lang="en-US" smtClean="0"/>
              <a:pPr/>
              <a:t>3/8/2011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5600" y="6520942"/>
            <a:ext cx="34290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520942"/>
            <a:ext cx="2133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5EBBCF28-7CE5-4892-90AF-B753A390A8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228600" y="6524625"/>
            <a:ext cx="8686800" cy="1588"/>
          </a:xfrm>
          <a:prstGeom prst="line">
            <a:avLst/>
          </a:prstGeom>
          <a:ln w="12700" cap="rnd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rgbClr val="FFFFFF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Wingdings 2" pitchFamily="18" charset="2"/>
        <a:buChar char="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2"/>
        </a:buClr>
        <a:buSzPct val="100000"/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630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73736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2194560" indent="-182880" algn="l" defTabSz="914400" rtl="0" eaLnBrk="1" latinLnBrk="0" hangingPunct="1">
        <a:spcBef>
          <a:spcPts val="310"/>
        </a:spcBef>
        <a:buClr>
          <a:schemeClr val="accent2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Documents\wrigley%20compilation%20%233.wmv" TargetMode="Externa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rontpage_10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solidFill>
            <a:schemeClr val="bg1">
              <a:alpha val="86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Boundary </a:t>
            </a:r>
            <a:r>
              <a:rPr lang="en-US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Interations</a:t>
            </a:r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with the Development</a:t>
            </a:r>
          </a:p>
          <a:p>
            <a:pPr algn="ctr"/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of </a:t>
            </a:r>
            <a:r>
              <a:rPr lang="en-US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Mesovorticies</a:t>
            </a:r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in the August 4</a:t>
            </a:r>
            <a:r>
              <a:rPr lang="en-US" sz="3200" b="1" spc="50" baseline="300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</a:t>
            </a:r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2008</a:t>
            </a:r>
          </a:p>
          <a:p>
            <a:pPr algn="ctr"/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Chicago </a:t>
            </a:r>
            <a:r>
              <a:rPr lang="en-US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Derecho</a:t>
            </a:r>
            <a:endParaRPr 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Tim </a:t>
            </a:r>
            <a:r>
              <a:rPr lang="en-US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Halbach</a:t>
            </a:r>
            <a:r>
              <a:rPr 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 NWS </a:t>
            </a:r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La Crosse</a:t>
            </a:r>
          </a:p>
          <a:p>
            <a:pPr algn="ctr"/>
            <a:r>
              <a:rPr 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Dan </a:t>
            </a:r>
            <a:r>
              <a:rPr lang="en-US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Baumgardt</a:t>
            </a:r>
            <a:r>
              <a:rPr 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 NWS La Crosse</a:t>
            </a:r>
          </a:p>
          <a:p>
            <a:pPr algn="ctr"/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Ron </a:t>
            </a:r>
            <a:r>
              <a:rPr lang="en-US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Przybylinksi</a:t>
            </a:r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 NWS St. Louis</a:t>
            </a:r>
          </a:p>
          <a:p>
            <a:pPr algn="ctr"/>
            <a:r>
              <a:rPr 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Bow Echo Workshop</a:t>
            </a:r>
            <a:endParaRPr lang="en-US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ay1probotlk_20080804_2000_hail_prt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0"/>
            <a:ext cx="4572000" cy="3429000"/>
          </a:xfrm>
          <a:prstGeom prst="rect">
            <a:avLst/>
          </a:prstGeom>
        </p:spPr>
      </p:pic>
      <p:pic>
        <p:nvPicPr>
          <p:cNvPr id="2" name="Picture 1" descr="day1otlk_20080804_2000_prt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565276" cy="3429000"/>
          </a:xfrm>
          <a:prstGeom prst="rect">
            <a:avLst/>
          </a:prstGeom>
        </p:spPr>
      </p:pic>
      <p:pic>
        <p:nvPicPr>
          <p:cNvPr id="4" name="Picture 3" descr="day1probotlk_20080804_2000_torn_prt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3429000"/>
            <a:ext cx="4572000" cy="3429000"/>
          </a:xfrm>
          <a:prstGeom prst="rect">
            <a:avLst/>
          </a:prstGeom>
        </p:spPr>
      </p:pic>
      <p:pic>
        <p:nvPicPr>
          <p:cNvPr id="5" name="Picture 4" descr="day1probotlk_20080804_2000_wind_prt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429000"/>
            <a:ext cx="4572000" cy="3429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763494" y="2743200"/>
            <a:ext cx="138050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hAIL</a:t>
            </a:r>
            <a:endParaRPr lang="en-US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76576" y="6150114"/>
            <a:ext cx="276742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tORNADO</a:t>
            </a:r>
            <a:endParaRPr lang="en-US" sz="4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48000" y="6150114"/>
            <a:ext cx="155202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WIND</a:t>
            </a:r>
            <a:endParaRPr lang="en-US" sz="4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8800" y="2743200"/>
            <a:ext cx="274786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OUTLOOK</a:t>
            </a:r>
            <a:endParaRPr lang="en-US" sz="4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Storm Evolution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Part1Animation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318" name="Freeform 317"/>
          <p:cNvSpPr/>
          <p:nvPr/>
        </p:nvSpPr>
        <p:spPr>
          <a:xfrm>
            <a:off x="73012300" y="26822401"/>
            <a:ext cx="1435100" cy="1905000"/>
          </a:xfrm>
          <a:custGeom>
            <a:avLst/>
            <a:gdLst>
              <a:gd name="connsiteX0" fmla="*/ 0 w 265814"/>
              <a:gd name="connsiteY0" fmla="*/ 0 h 1369829"/>
              <a:gd name="connsiteX1" fmla="*/ 202018 w 265814"/>
              <a:gd name="connsiteY1" fmla="*/ 1190847 h 1369829"/>
              <a:gd name="connsiteX2" fmla="*/ 265814 w 265814"/>
              <a:gd name="connsiteY2" fmla="*/ 1073889 h 1369829"/>
              <a:gd name="connsiteX0" fmla="*/ 44302 w 310116"/>
              <a:gd name="connsiteY0" fmla="*/ 0 h 1221859"/>
              <a:gd name="connsiteX1" fmla="*/ 44302 w 310116"/>
              <a:gd name="connsiteY1" fmla="*/ 609600 h 1221859"/>
              <a:gd name="connsiteX2" fmla="*/ 310116 w 310116"/>
              <a:gd name="connsiteY2" fmla="*/ 1073889 h 1221859"/>
              <a:gd name="connsiteX0" fmla="*/ 0 w 646814"/>
              <a:gd name="connsiteY0" fmla="*/ 0 h 1374259"/>
              <a:gd name="connsiteX1" fmla="*/ 381000 w 646814"/>
              <a:gd name="connsiteY1" fmla="*/ 762000 h 1374259"/>
              <a:gd name="connsiteX2" fmla="*/ 646814 w 646814"/>
              <a:gd name="connsiteY2" fmla="*/ 1226289 h 1374259"/>
              <a:gd name="connsiteX0" fmla="*/ 0 w 990600"/>
              <a:gd name="connsiteY0" fmla="*/ 0 h 1595770"/>
              <a:gd name="connsiteX1" fmla="*/ 381000 w 990600"/>
              <a:gd name="connsiteY1" fmla="*/ 762000 h 1595770"/>
              <a:gd name="connsiteX2" fmla="*/ 990600 w 990600"/>
              <a:gd name="connsiteY2" fmla="*/ 1447800 h 1595770"/>
              <a:gd name="connsiteX0" fmla="*/ 0 w 990600"/>
              <a:gd name="connsiteY0" fmla="*/ 0 h 1595770"/>
              <a:gd name="connsiteX1" fmla="*/ 304800 w 990600"/>
              <a:gd name="connsiteY1" fmla="*/ 761999 h 1595770"/>
              <a:gd name="connsiteX2" fmla="*/ 990600 w 990600"/>
              <a:gd name="connsiteY2" fmla="*/ 1447800 h 1595770"/>
              <a:gd name="connsiteX0" fmla="*/ 0 w 990600"/>
              <a:gd name="connsiteY0" fmla="*/ 0 h 1595770"/>
              <a:gd name="connsiteX1" fmla="*/ 304800 w 990600"/>
              <a:gd name="connsiteY1" fmla="*/ 838199 h 1595770"/>
              <a:gd name="connsiteX2" fmla="*/ 990600 w 990600"/>
              <a:gd name="connsiteY2" fmla="*/ 1447800 h 1595770"/>
              <a:gd name="connsiteX0" fmla="*/ 0 w 990600"/>
              <a:gd name="connsiteY0" fmla="*/ 0 h 1595770"/>
              <a:gd name="connsiteX1" fmla="*/ 304800 w 990600"/>
              <a:gd name="connsiteY1" fmla="*/ 838199 h 1595770"/>
              <a:gd name="connsiteX2" fmla="*/ 990600 w 990600"/>
              <a:gd name="connsiteY2" fmla="*/ 1447800 h 1595770"/>
              <a:gd name="connsiteX0" fmla="*/ 0 w 1066800"/>
              <a:gd name="connsiteY0" fmla="*/ 0 h 1900571"/>
              <a:gd name="connsiteX1" fmla="*/ 381000 w 1066800"/>
              <a:gd name="connsiteY1" fmla="*/ 1143000 h 1900571"/>
              <a:gd name="connsiteX2" fmla="*/ 1066800 w 1066800"/>
              <a:gd name="connsiteY2" fmla="*/ 1752601 h 1900571"/>
              <a:gd name="connsiteX0" fmla="*/ 0 w 1219200"/>
              <a:gd name="connsiteY0" fmla="*/ 0 h 1900571"/>
              <a:gd name="connsiteX1" fmla="*/ 381000 w 1219200"/>
              <a:gd name="connsiteY1" fmla="*/ 1143000 h 1900571"/>
              <a:gd name="connsiteX2" fmla="*/ 1219200 w 1219200"/>
              <a:gd name="connsiteY2" fmla="*/ 1752601 h 1900571"/>
              <a:gd name="connsiteX0" fmla="*/ 0 w 1219200"/>
              <a:gd name="connsiteY0" fmla="*/ 0 h 2052971"/>
              <a:gd name="connsiteX1" fmla="*/ 381000 w 1219200"/>
              <a:gd name="connsiteY1" fmla="*/ 1143000 h 2052971"/>
              <a:gd name="connsiteX2" fmla="*/ 1219200 w 1219200"/>
              <a:gd name="connsiteY2" fmla="*/ 1905001 h 2052971"/>
              <a:gd name="connsiteX0" fmla="*/ 0 w 1219200"/>
              <a:gd name="connsiteY0" fmla="*/ 0 h 2052971"/>
              <a:gd name="connsiteX1" fmla="*/ 381000 w 1219200"/>
              <a:gd name="connsiteY1" fmla="*/ 1295401 h 2052971"/>
              <a:gd name="connsiteX2" fmla="*/ 1219200 w 1219200"/>
              <a:gd name="connsiteY2" fmla="*/ 1905001 h 2052971"/>
              <a:gd name="connsiteX0" fmla="*/ 0 w 1295400"/>
              <a:gd name="connsiteY0" fmla="*/ 0 h 2052971"/>
              <a:gd name="connsiteX1" fmla="*/ 381000 w 1295400"/>
              <a:gd name="connsiteY1" fmla="*/ 1295401 h 2052971"/>
              <a:gd name="connsiteX2" fmla="*/ 1295400 w 1295400"/>
              <a:gd name="connsiteY2" fmla="*/ 1905001 h 2052971"/>
              <a:gd name="connsiteX0" fmla="*/ 0 w 1295400"/>
              <a:gd name="connsiteY0" fmla="*/ 0 h 1930401"/>
              <a:gd name="connsiteX1" fmla="*/ 381000 w 1295400"/>
              <a:gd name="connsiteY1" fmla="*/ 1295401 h 1930401"/>
              <a:gd name="connsiteX2" fmla="*/ 762000 w 1295400"/>
              <a:gd name="connsiteY2" fmla="*/ 1828801 h 1930401"/>
              <a:gd name="connsiteX3" fmla="*/ 1295400 w 1295400"/>
              <a:gd name="connsiteY3" fmla="*/ 1905001 h 1930401"/>
              <a:gd name="connsiteX0" fmla="*/ 0 w 1295400"/>
              <a:gd name="connsiteY0" fmla="*/ 0 h 1905001"/>
              <a:gd name="connsiteX1" fmla="*/ 381000 w 1295400"/>
              <a:gd name="connsiteY1" fmla="*/ 1295401 h 1905001"/>
              <a:gd name="connsiteX2" fmla="*/ 762000 w 1295400"/>
              <a:gd name="connsiteY2" fmla="*/ 1752601 h 1905001"/>
              <a:gd name="connsiteX3" fmla="*/ 1295400 w 1295400"/>
              <a:gd name="connsiteY3" fmla="*/ 1905001 h 1905001"/>
              <a:gd name="connsiteX0" fmla="*/ 0 w 1295400"/>
              <a:gd name="connsiteY0" fmla="*/ 0 h 1905001"/>
              <a:gd name="connsiteX1" fmla="*/ 304800 w 1295400"/>
              <a:gd name="connsiteY1" fmla="*/ 1371601 h 1905001"/>
              <a:gd name="connsiteX2" fmla="*/ 762000 w 1295400"/>
              <a:gd name="connsiteY2" fmla="*/ 1752601 h 1905001"/>
              <a:gd name="connsiteX3" fmla="*/ 1295400 w 1295400"/>
              <a:gd name="connsiteY3" fmla="*/ 1905001 h 1905001"/>
              <a:gd name="connsiteX0" fmla="*/ 0 w 1295400"/>
              <a:gd name="connsiteY0" fmla="*/ 0 h 1905001"/>
              <a:gd name="connsiteX1" fmla="*/ 304800 w 1295400"/>
              <a:gd name="connsiteY1" fmla="*/ 1371601 h 1905001"/>
              <a:gd name="connsiteX2" fmla="*/ 685800 w 1295400"/>
              <a:gd name="connsiteY2" fmla="*/ 1752601 h 1905001"/>
              <a:gd name="connsiteX3" fmla="*/ 1295400 w 1295400"/>
              <a:gd name="connsiteY3" fmla="*/ 1905001 h 1905001"/>
              <a:gd name="connsiteX0" fmla="*/ 0 w 1447800"/>
              <a:gd name="connsiteY0" fmla="*/ 0 h 2057401"/>
              <a:gd name="connsiteX1" fmla="*/ 304800 w 1447800"/>
              <a:gd name="connsiteY1" fmla="*/ 1371601 h 2057401"/>
              <a:gd name="connsiteX2" fmla="*/ 685800 w 1447800"/>
              <a:gd name="connsiteY2" fmla="*/ 1752601 h 2057401"/>
              <a:gd name="connsiteX3" fmla="*/ 1447800 w 1447800"/>
              <a:gd name="connsiteY3" fmla="*/ 2057401 h 2057401"/>
              <a:gd name="connsiteX0" fmla="*/ 0 w 1447800"/>
              <a:gd name="connsiteY0" fmla="*/ 0 h 2057401"/>
              <a:gd name="connsiteX1" fmla="*/ 304800 w 1447800"/>
              <a:gd name="connsiteY1" fmla="*/ 1371601 h 2057401"/>
              <a:gd name="connsiteX2" fmla="*/ 762000 w 1447800"/>
              <a:gd name="connsiteY2" fmla="*/ 1828801 h 2057401"/>
              <a:gd name="connsiteX3" fmla="*/ 1447800 w 1447800"/>
              <a:gd name="connsiteY3" fmla="*/ 2057401 h 2057401"/>
              <a:gd name="connsiteX0" fmla="*/ 0 w 1447800"/>
              <a:gd name="connsiteY0" fmla="*/ 0 h 2057401"/>
              <a:gd name="connsiteX1" fmla="*/ 228600 w 1447800"/>
              <a:gd name="connsiteY1" fmla="*/ 1397000 h 2057401"/>
              <a:gd name="connsiteX2" fmla="*/ 762000 w 1447800"/>
              <a:gd name="connsiteY2" fmla="*/ 1828801 h 2057401"/>
              <a:gd name="connsiteX3" fmla="*/ 1447800 w 1447800"/>
              <a:gd name="connsiteY3" fmla="*/ 2057401 h 2057401"/>
              <a:gd name="connsiteX0" fmla="*/ 63500 w 1511300"/>
              <a:gd name="connsiteY0" fmla="*/ 0 h 2057401"/>
              <a:gd name="connsiteX1" fmla="*/ 215900 w 1511300"/>
              <a:gd name="connsiteY1" fmla="*/ 1447800 h 2057401"/>
              <a:gd name="connsiteX2" fmla="*/ 825500 w 1511300"/>
              <a:gd name="connsiteY2" fmla="*/ 1828801 h 2057401"/>
              <a:gd name="connsiteX3" fmla="*/ 1511300 w 1511300"/>
              <a:gd name="connsiteY3" fmla="*/ 2057401 h 2057401"/>
              <a:gd name="connsiteX0" fmla="*/ 0 w 1447800"/>
              <a:gd name="connsiteY0" fmla="*/ 0 h 2057401"/>
              <a:gd name="connsiteX1" fmla="*/ 228600 w 1447800"/>
              <a:gd name="connsiteY1" fmla="*/ 1447800 h 2057401"/>
              <a:gd name="connsiteX2" fmla="*/ 762000 w 1447800"/>
              <a:gd name="connsiteY2" fmla="*/ 1828801 h 2057401"/>
              <a:gd name="connsiteX3" fmla="*/ 1447800 w 1447800"/>
              <a:gd name="connsiteY3" fmla="*/ 2057401 h 2057401"/>
              <a:gd name="connsiteX0" fmla="*/ 63500 w 1435100"/>
              <a:gd name="connsiteY0" fmla="*/ 0 h 1828801"/>
              <a:gd name="connsiteX1" fmla="*/ 215900 w 1435100"/>
              <a:gd name="connsiteY1" fmla="*/ 1219200 h 1828801"/>
              <a:gd name="connsiteX2" fmla="*/ 749300 w 1435100"/>
              <a:gd name="connsiteY2" fmla="*/ 1600201 h 1828801"/>
              <a:gd name="connsiteX3" fmla="*/ 1435100 w 1435100"/>
              <a:gd name="connsiteY3" fmla="*/ 1828801 h 1828801"/>
              <a:gd name="connsiteX0" fmla="*/ 63500 w 1435100"/>
              <a:gd name="connsiteY0" fmla="*/ 0 h 1828801"/>
              <a:gd name="connsiteX1" fmla="*/ 215900 w 1435100"/>
              <a:gd name="connsiteY1" fmla="*/ 1219200 h 1828801"/>
              <a:gd name="connsiteX2" fmla="*/ 749300 w 1435100"/>
              <a:gd name="connsiteY2" fmla="*/ 1600201 h 1828801"/>
              <a:gd name="connsiteX3" fmla="*/ 1435100 w 1435100"/>
              <a:gd name="connsiteY3" fmla="*/ 1828801 h 1828801"/>
              <a:gd name="connsiteX0" fmla="*/ 63500 w 1435100"/>
              <a:gd name="connsiteY0" fmla="*/ 0 h 1828801"/>
              <a:gd name="connsiteX1" fmla="*/ 215900 w 1435100"/>
              <a:gd name="connsiteY1" fmla="*/ 1219200 h 1828801"/>
              <a:gd name="connsiteX2" fmla="*/ 673100 w 1435100"/>
              <a:gd name="connsiteY2" fmla="*/ 1676400 h 1828801"/>
              <a:gd name="connsiteX3" fmla="*/ 1435100 w 1435100"/>
              <a:gd name="connsiteY3" fmla="*/ 1828801 h 1828801"/>
              <a:gd name="connsiteX0" fmla="*/ 63500 w 1435100"/>
              <a:gd name="connsiteY0" fmla="*/ 0 h 1905000"/>
              <a:gd name="connsiteX1" fmla="*/ 215900 w 1435100"/>
              <a:gd name="connsiteY1" fmla="*/ 1219200 h 1905000"/>
              <a:gd name="connsiteX2" fmla="*/ 673100 w 1435100"/>
              <a:gd name="connsiteY2" fmla="*/ 1676400 h 1905000"/>
              <a:gd name="connsiteX3" fmla="*/ 1435100 w 14351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5100" h="1905000">
                <a:moveTo>
                  <a:pt x="63500" y="0"/>
                </a:moveTo>
                <a:cubicBezTo>
                  <a:pt x="93119" y="545790"/>
                  <a:pt x="0" y="901700"/>
                  <a:pt x="215900" y="1219200"/>
                </a:cubicBezTo>
                <a:cubicBezTo>
                  <a:pt x="353451" y="1503680"/>
                  <a:pt x="469900" y="1562100"/>
                  <a:pt x="673100" y="1676400"/>
                </a:cubicBezTo>
                <a:cubicBezTo>
                  <a:pt x="876300" y="1790700"/>
                  <a:pt x="1356751" y="1871980"/>
                  <a:pt x="1435100" y="1905000"/>
                </a:cubicBezTo>
              </a:path>
            </a:pathLst>
          </a:cu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2" name="Group 421"/>
          <p:cNvGrpSpPr/>
          <p:nvPr/>
        </p:nvGrpSpPr>
        <p:grpSpPr>
          <a:xfrm>
            <a:off x="152400" y="5410200"/>
            <a:ext cx="2590800" cy="1295400"/>
            <a:chOff x="152400" y="5410200"/>
            <a:chExt cx="2590800" cy="1295400"/>
          </a:xfrm>
        </p:grpSpPr>
        <p:sp>
          <p:nvSpPr>
            <p:cNvPr id="423" name="Rounded Rectangle 422"/>
            <p:cNvSpPr/>
            <p:nvPr/>
          </p:nvSpPr>
          <p:spPr>
            <a:xfrm>
              <a:off x="152400" y="5410200"/>
              <a:ext cx="2590800" cy="1295400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24" name="Oval 423"/>
            <p:cNvSpPr/>
            <p:nvPr/>
          </p:nvSpPr>
          <p:spPr>
            <a:xfrm>
              <a:off x="457200" y="5562600"/>
              <a:ext cx="91440" cy="9144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5" name="Oval 424"/>
            <p:cNvSpPr/>
            <p:nvPr/>
          </p:nvSpPr>
          <p:spPr>
            <a:xfrm>
              <a:off x="457200" y="5867400"/>
              <a:ext cx="91440" cy="9144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6" name="Freeform 425"/>
            <p:cNvSpPr/>
            <p:nvPr/>
          </p:nvSpPr>
          <p:spPr>
            <a:xfrm>
              <a:off x="228600" y="6172200"/>
              <a:ext cx="533400" cy="45719"/>
            </a:xfrm>
            <a:custGeom>
              <a:avLst/>
              <a:gdLst>
                <a:gd name="connsiteX0" fmla="*/ 0 w 6294474"/>
                <a:gd name="connsiteY0" fmla="*/ 30126 h 1632098"/>
                <a:gd name="connsiteX1" fmla="*/ 723014 w 6294474"/>
                <a:gd name="connsiteY1" fmla="*/ 8860 h 1632098"/>
                <a:gd name="connsiteX2" fmla="*/ 1584251 w 6294474"/>
                <a:gd name="connsiteY2" fmla="*/ 83288 h 1632098"/>
                <a:gd name="connsiteX3" fmla="*/ 2785730 w 6294474"/>
                <a:gd name="connsiteY3" fmla="*/ 178981 h 1632098"/>
                <a:gd name="connsiteX4" fmla="*/ 4072269 w 6294474"/>
                <a:gd name="connsiteY4" fmla="*/ 551121 h 1632098"/>
                <a:gd name="connsiteX5" fmla="*/ 5061097 w 6294474"/>
                <a:gd name="connsiteY5" fmla="*/ 1189074 h 1632098"/>
                <a:gd name="connsiteX6" fmla="*/ 5932967 w 6294474"/>
                <a:gd name="connsiteY6" fmla="*/ 1561214 h 1632098"/>
                <a:gd name="connsiteX7" fmla="*/ 6294474 w 6294474"/>
                <a:gd name="connsiteY7" fmla="*/ 1614377 h 1632098"/>
                <a:gd name="connsiteX0" fmla="*/ 0 w 6769395"/>
                <a:gd name="connsiteY0" fmla="*/ 30126 h 1667539"/>
                <a:gd name="connsiteX1" fmla="*/ 723014 w 6769395"/>
                <a:gd name="connsiteY1" fmla="*/ 8860 h 1667539"/>
                <a:gd name="connsiteX2" fmla="*/ 1584251 w 6769395"/>
                <a:gd name="connsiteY2" fmla="*/ 83288 h 1667539"/>
                <a:gd name="connsiteX3" fmla="*/ 2785730 w 6769395"/>
                <a:gd name="connsiteY3" fmla="*/ 178981 h 1667539"/>
                <a:gd name="connsiteX4" fmla="*/ 4072269 w 6769395"/>
                <a:gd name="connsiteY4" fmla="*/ 551121 h 1667539"/>
                <a:gd name="connsiteX5" fmla="*/ 5061097 w 6769395"/>
                <a:gd name="connsiteY5" fmla="*/ 1189074 h 1667539"/>
                <a:gd name="connsiteX6" fmla="*/ 5932967 w 6769395"/>
                <a:gd name="connsiteY6" fmla="*/ 1561214 h 1667539"/>
                <a:gd name="connsiteX7" fmla="*/ 6769395 w 6769395"/>
                <a:gd name="connsiteY7" fmla="*/ 1658679 h 1667539"/>
                <a:gd name="connsiteX0" fmla="*/ 0 w 6769395"/>
                <a:gd name="connsiteY0" fmla="*/ 25991 h 1663404"/>
                <a:gd name="connsiteX1" fmla="*/ 723014 w 6769395"/>
                <a:gd name="connsiteY1" fmla="*/ 4725 h 1663404"/>
                <a:gd name="connsiteX2" fmla="*/ 1663995 w 6769395"/>
                <a:gd name="connsiteY2" fmla="*/ 54344 h 1663404"/>
                <a:gd name="connsiteX3" fmla="*/ 2785730 w 6769395"/>
                <a:gd name="connsiteY3" fmla="*/ 174846 h 1663404"/>
                <a:gd name="connsiteX4" fmla="*/ 4072269 w 6769395"/>
                <a:gd name="connsiteY4" fmla="*/ 546986 h 1663404"/>
                <a:gd name="connsiteX5" fmla="*/ 5061097 w 6769395"/>
                <a:gd name="connsiteY5" fmla="*/ 1184939 h 1663404"/>
                <a:gd name="connsiteX6" fmla="*/ 5932967 w 6769395"/>
                <a:gd name="connsiteY6" fmla="*/ 1557079 h 1663404"/>
                <a:gd name="connsiteX7" fmla="*/ 6769395 w 6769395"/>
                <a:gd name="connsiteY7" fmla="*/ 1654544 h 1663404"/>
                <a:gd name="connsiteX0" fmla="*/ 0 w 6858000"/>
                <a:gd name="connsiteY0" fmla="*/ 15063 h 1700324"/>
                <a:gd name="connsiteX1" fmla="*/ 811619 w 6858000"/>
                <a:gd name="connsiteY1" fmla="*/ 41645 h 1700324"/>
                <a:gd name="connsiteX2" fmla="*/ 1752600 w 6858000"/>
                <a:gd name="connsiteY2" fmla="*/ 91264 h 1700324"/>
                <a:gd name="connsiteX3" fmla="*/ 2874335 w 6858000"/>
                <a:gd name="connsiteY3" fmla="*/ 211766 h 1700324"/>
                <a:gd name="connsiteX4" fmla="*/ 4160874 w 6858000"/>
                <a:gd name="connsiteY4" fmla="*/ 583906 h 1700324"/>
                <a:gd name="connsiteX5" fmla="*/ 5149702 w 6858000"/>
                <a:gd name="connsiteY5" fmla="*/ 1221859 h 1700324"/>
                <a:gd name="connsiteX6" fmla="*/ 6021572 w 6858000"/>
                <a:gd name="connsiteY6" fmla="*/ 1593999 h 1700324"/>
                <a:gd name="connsiteX7" fmla="*/ 6858000 w 6858000"/>
                <a:gd name="connsiteY7" fmla="*/ 1691464 h 1700324"/>
                <a:gd name="connsiteX0" fmla="*/ 0 w 7086600"/>
                <a:gd name="connsiteY0" fmla="*/ 15063 h 1700324"/>
                <a:gd name="connsiteX1" fmla="*/ 1040219 w 7086600"/>
                <a:gd name="connsiteY1" fmla="*/ 41645 h 1700324"/>
                <a:gd name="connsiteX2" fmla="*/ 1981200 w 7086600"/>
                <a:gd name="connsiteY2" fmla="*/ 91264 h 1700324"/>
                <a:gd name="connsiteX3" fmla="*/ 3102935 w 7086600"/>
                <a:gd name="connsiteY3" fmla="*/ 211766 h 1700324"/>
                <a:gd name="connsiteX4" fmla="*/ 4389474 w 7086600"/>
                <a:gd name="connsiteY4" fmla="*/ 583906 h 1700324"/>
                <a:gd name="connsiteX5" fmla="*/ 5378302 w 7086600"/>
                <a:gd name="connsiteY5" fmla="*/ 1221859 h 1700324"/>
                <a:gd name="connsiteX6" fmla="*/ 6250172 w 7086600"/>
                <a:gd name="connsiteY6" fmla="*/ 1593999 h 1700324"/>
                <a:gd name="connsiteX7" fmla="*/ 7086600 w 7086600"/>
                <a:gd name="connsiteY7" fmla="*/ 1691464 h 1700324"/>
                <a:gd name="connsiteX0" fmla="*/ 0 w 6705600"/>
                <a:gd name="connsiteY0" fmla="*/ 15063 h 1715387"/>
                <a:gd name="connsiteX1" fmla="*/ 659219 w 6705600"/>
                <a:gd name="connsiteY1" fmla="*/ 56708 h 1715387"/>
                <a:gd name="connsiteX2" fmla="*/ 1600200 w 6705600"/>
                <a:gd name="connsiteY2" fmla="*/ 106327 h 1715387"/>
                <a:gd name="connsiteX3" fmla="*/ 2721935 w 6705600"/>
                <a:gd name="connsiteY3" fmla="*/ 226829 h 1715387"/>
                <a:gd name="connsiteX4" fmla="*/ 4008474 w 6705600"/>
                <a:gd name="connsiteY4" fmla="*/ 598969 h 1715387"/>
                <a:gd name="connsiteX5" fmla="*/ 4997302 w 6705600"/>
                <a:gd name="connsiteY5" fmla="*/ 1236922 h 1715387"/>
                <a:gd name="connsiteX6" fmla="*/ 5869172 w 6705600"/>
                <a:gd name="connsiteY6" fmla="*/ 1609062 h 1715387"/>
                <a:gd name="connsiteX7" fmla="*/ 6705600 w 6705600"/>
                <a:gd name="connsiteY7" fmla="*/ 1706527 h 1715387"/>
                <a:gd name="connsiteX0" fmla="*/ 0 w 6705600"/>
                <a:gd name="connsiteY0" fmla="*/ 15063 h 1715387"/>
                <a:gd name="connsiteX1" fmla="*/ 685800 w 6705600"/>
                <a:gd name="connsiteY1" fmla="*/ 91264 h 1715387"/>
                <a:gd name="connsiteX2" fmla="*/ 1600200 w 6705600"/>
                <a:gd name="connsiteY2" fmla="*/ 106327 h 1715387"/>
                <a:gd name="connsiteX3" fmla="*/ 2721935 w 6705600"/>
                <a:gd name="connsiteY3" fmla="*/ 226829 h 1715387"/>
                <a:gd name="connsiteX4" fmla="*/ 4008474 w 6705600"/>
                <a:gd name="connsiteY4" fmla="*/ 598969 h 1715387"/>
                <a:gd name="connsiteX5" fmla="*/ 4997302 w 6705600"/>
                <a:gd name="connsiteY5" fmla="*/ 1236922 h 1715387"/>
                <a:gd name="connsiteX6" fmla="*/ 5869172 w 6705600"/>
                <a:gd name="connsiteY6" fmla="*/ 1609062 h 1715387"/>
                <a:gd name="connsiteX7" fmla="*/ 6705600 w 6705600"/>
                <a:gd name="connsiteY7" fmla="*/ 1706527 h 1715387"/>
                <a:gd name="connsiteX0" fmla="*/ 0 w 6705600"/>
                <a:gd name="connsiteY0" fmla="*/ 15063 h 1715387"/>
                <a:gd name="connsiteX1" fmla="*/ 685800 w 6705600"/>
                <a:gd name="connsiteY1" fmla="*/ 15064 h 1715387"/>
                <a:gd name="connsiteX2" fmla="*/ 1600200 w 6705600"/>
                <a:gd name="connsiteY2" fmla="*/ 106327 h 1715387"/>
                <a:gd name="connsiteX3" fmla="*/ 2721935 w 6705600"/>
                <a:gd name="connsiteY3" fmla="*/ 226829 h 1715387"/>
                <a:gd name="connsiteX4" fmla="*/ 4008474 w 6705600"/>
                <a:gd name="connsiteY4" fmla="*/ 598969 h 1715387"/>
                <a:gd name="connsiteX5" fmla="*/ 4997302 w 6705600"/>
                <a:gd name="connsiteY5" fmla="*/ 1236922 h 1715387"/>
                <a:gd name="connsiteX6" fmla="*/ 5869172 w 6705600"/>
                <a:gd name="connsiteY6" fmla="*/ 1609062 h 1715387"/>
                <a:gd name="connsiteX7" fmla="*/ 6705600 w 6705600"/>
                <a:gd name="connsiteY7" fmla="*/ 1706527 h 1715387"/>
                <a:gd name="connsiteX0" fmla="*/ 0 w 6705600"/>
                <a:gd name="connsiteY0" fmla="*/ 15063 h 1715387"/>
                <a:gd name="connsiteX1" fmla="*/ 685800 w 6705600"/>
                <a:gd name="connsiteY1" fmla="*/ 15064 h 1715387"/>
                <a:gd name="connsiteX2" fmla="*/ 1752600 w 6705600"/>
                <a:gd name="connsiteY2" fmla="*/ 91264 h 1715387"/>
                <a:gd name="connsiteX3" fmla="*/ 2721935 w 6705600"/>
                <a:gd name="connsiteY3" fmla="*/ 226829 h 1715387"/>
                <a:gd name="connsiteX4" fmla="*/ 4008474 w 6705600"/>
                <a:gd name="connsiteY4" fmla="*/ 598969 h 1715387"/>
                <a:gd name="connsiteX5" fmla="*/ 4997302 w 6705600"/>
                <a:gd name="connsiteY5" fmla="*/ 1236922 h 1715387"/>
                <a:gd name="connsiteX6" fmla="*/ 5869172 w 6705600"/>
                <a:gd name="connsiteY6" fmla="*/ 1609062 h 1715387"/>
                <a:gd name="connsiteX7" fmla="*/ 6705600 w 6705600"/>
                <a:gd name="connsiteY7" fmla="*/ 1706527 h 1715387"/>
                <a:gd name="connsiteX0" fmla="*/ 0 w 6705600"/>
                <a:gd name="connsiteY0" fmla="*/ 15063 h 1715387"/>
                <a:gd name="connsiteX1" fmla="*/ 685800 w 6705600"/>
                <a:gd name="connsiteY1" fmla="*/ 15064 h 1715387"/>
                <a:gd name="connsiteX2" fmla="*/ 1752600 w 6705600"/>
                <a:gd name="connsiteY2" fmla="*/ 91264 h 1715387"/>
                <a:gd name="connsiteX3" fmla="*/ 2721935 w 6705600"/>
                <a:gd name="connsiteY3" fmla="*/ 226829 h 1715387"/>
                <a:gd name="connsiteX4" fmla="*/ 4038600 w 6705600"/>
                <a:gd name="connsiteY4" fmla="*/ 472264 h 1715387"/>
                <a:gd name="connsiteX5" fmla="*/ 4997302 w 6705600"/>
                <a:gd name="connsiteY5" fmla="*/ 1236922 h 1715387"/>
                <a:gd name="connsiteX6" fmla="*/ 5869172 w 6705600"/>
                <a:gd name="connsiteY6" fmla="*/ 1609062 h 1715387"/>
                <a:gd name="connsiteX7" fmla="*/ 6705600 w 6705600"/>
                <a:gd name="connsiteY7" fmla="*/ 1706527 h 1715387"/>
                <a:gd name="connsiteX0" fmla="*/ 0 w 6705600"/>
                <a:gd name="connsiteY0" fmla="*/ 15063 h 1715387"/>
                <a:gd name="connsiteX1" fmla="*/ 685800 w 6705600"/>
                <a:gd name="connsiteY1" fmla="*/ 15064 h 1715387"/>
                <a:gd name="connsiteX2" fmla="*/ 1752600 w 6705600"/>
                <a:gd name="connsiteY2" fmla="*/ 91264 h 1715387"/>
                <a:gd name="connsiteX3" fmla="*/ 2721935 w 6705600"/>
                <a:gd name="connsiteY3" fmla="*/ 226829 h 1715387"/>
                <a:gd name="connsiteX4" fmla="*/ 4038600 w 6705600"/>
                <a:gd name="connsiteY4" fmla="*/ 548464 h 1715387"/>
                <a:gd name="connsiteX5" fmla="*/ 4997302 w 6705600"/>
                <a:gd name="connsiteY5" fmla="*/ 1236922 h 1715387"/>
                <a:gd name="connsiteX6" fmla="*/ 5869172 w 6705600"/>
                <a:gd name="connsiteY6" fmla="*/ 1609062 h 1715387"/>
                <a:gd name="connsiteX7" fmla="*/ 6705600 w 6705600"/>
                <a:gd name="connsiteY7" fmla="*/ 1706527 h 1715387"/>
                <a:gd name="connsiteX0" fmla="*/ 0 w 6705600"/>
                <a:gd name="connsiteY0" fmla="*/ 15063 h 1715387"/>
                <a:gd name="connsiteX1" fmla="*/ 762000 w 6705600"/>
                <a:gd name="connsiteY1" fmla="*/ 91265 h 1715387"/>
                <a:gd name="connsiteX2" fmla="*/ 1752600 w 6705600"/>
                <a:gd name="connsiteY2" fmla="*/ 91264 h 1715387"/>
                <a:gd name="connsiteX3" fmla="*/ 2721935 w 6705600"/>
                <a:gd name="connsiteY3" fmla="*/ 226829 h 1715387"/>
                <a:gd name="connsiteX4" fmla="*/ 4038600 w 6705600"/>
                <a:gd name="connsiteY4" fmla="*/ 548464 h 1715387"/>
                <a:gd name="connsiteX5" fmla="*/ 4997302 w 6705600"/>
                <a:gd name="connsiteY5" fmla="*/ 1236922 h 1715387"/>
                <a:gd name="connsiteX6" fmla="*/ 5869172 w 6705600"/>
                <a:gd name="connsiteY6" fmla="*/ 1609062 h 1715387"/>
                <a:gd name="connsiteX7" fmla="*/ 6705600 w 6705600"/>
                <a:gd name="connsiteY7" fmla="*/ 1706527 h 1715387"/>
                <a:gd name="connsiteX0" fmla="*/ 127000 w 6832600"/>
                <a:gd name="connsiteY0" fmla="*/ 0 h 1700324"/>
                <a:gd name="connsiteX1" fmla="*/ 127000 w 6832600"/>
                <a:gd name="connsiteY1" fmla="*/ 76202 h 1700324"/>
                <a:gd name="connsiteX2" fmla="*/ 889000 w 6832600"/>
                <a:gd name="connsiteY2" fmla="*/ 76202 h 1700324"/>
                <a:gd name="connsiteX3" fmla="*/ 1879600 w 6832600"/>
                <a:gd name="connsiteY3" fmla="*/ 76201 h 1700324"/>
                <a:gd name="connsiteX4" fmla="*/ 2848935 w 6832600"/>
                <a:gd name="connsiteY4" fmla="*/ 211766 h 1700324"/>
                <a:gd name="connsiteX5" fmla="*/ 4165600 w 6832600"/>
                <a:gd name="connsiteY5" fmla="*/ 533401 h 1700324"/>
                <a:gd name="connsiteX6" fmla="*/ 5124302 w 6832600"/>
                <a:gd name="connsiteY6" fmla="*/ 1221859 h 1700324"/>
                <a:gd name="connsiteX7" fmla="*/ 5996172 w 6832600"/>
                <a:gd name="connsiteY7" fmla="*/ 1593999 h 1700324"/>
                <a:gd name="connsiteX8" fmla="*/ 6832600 w 6832600"/>
                <a:gd name="connsiteY8" fmla="*/ 1691464 h 1700324"/>
                <a:gd name="connsiteX0" fmla="*/ 0 w 6705600"/>
                <a:gd name="connsiteY0" fmla="*/ 12700 h 1636822"/>
                <a:gd name="connsiteX1" fmla="*/ 762000 w 6705600"/>
                <a:gd name="connsiteY1" fmla="*/ 12700 h 1636822"/>
                <a:gd name="connsiteX2" fmla="*/ 1752600 w 6705600"/>
                <a:gd name="connsiteY2" fmla="*/ 12699 h 1636822"/>
                <a:gd name="connsiteX3" fmla="*/ 2721935 w 6705600"/>
                <a:gd name="connsiteY3" fmla="*/ 148264 h 1636822"/>
                <a:gd name="connsiteX4" fmla="*/ 4038600 w 6705600"/>
                <a:gd name="connsiteY4" fmla="*/ 469899 h 1636822"/>
                <a:gd name="connsiteX5" fmla="*/ 4997302 w 6705600"/>
                <a:gd name="connsiteY5" fmla="*/ 1158357 h 1636822"/>
                <a:gd name="connsiteX6" fmla="*/ 5869172 w 6705600"/>
                <a:gd name="connsiteY6" fmla="*/ 1530497 h 1636822"/>
                <a:gd name="connsiteX7" fmla="*/ 6705600 w 6705600"/>
                <a:gd name="connsiteY7" fmla="*/ 1627962 h 1636822"/>
                <a:gd name="connsiteX0" fmla="*/ 203200 w 6908800"/>
                <a:gd name="connsiteY0" fmla="*/ 76201 h 1700323"/>
                <a:gd name="connsiteX1" fmla="*/ 127000 w 6908800"/>
                <a:gd name="connsiteY1" fmla="*/ 0 h 1700323"/>
                <a:gd name="connsiteX2" fmla="*/ 965200 w 6908800"/>
                <a:gd name="connsiteY2" fmla="*/ 76201 h 1700323"/>
                <a:gd name="connsiteX3" fmla="*/ 1955800 w 6908800"/>
                <a:gd name="connsiteY3" fmla="*/ 76200 h 1700323"/>
                <a:gd name="connsiteX4" fmla="*/ 2925135 w 6908800"/>
                <a:gd name="connsiteY4" fmla="*/ 211765 h 1700323"/>
                <a:gd name="connsiteX5" fmla="*/ 4241800 w 6908800"/>
                <a:gd name="connsiteY5" fmla="*/ 533400 h 1700323"/>
                <a:gd name="connsiteX6" fmla="*/ 5200502 w 6908800"/>
                <a:gd name="connsiteY6" fmla="*/ 1221858 h 1700323"/>
                <a:gd name="connsiteX7" fmla="*/ 6072372 w 6908800"/>
                <a:gd name="connsiteY7" fmla="*/ 1593998 h 1700323"/>
                <a:gd name="connsiteX8" fmla="*/ 6908800 w 6908800"/>
                <a:gd name="connsiteY8" fmla="*/ 1691463 h 1700323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752600 w 6705600"/>
                <a:gd name="connsiteY2" fmla="*/ 0 h 1624123"/>
                <a:gd name="connsiteX3" fmla="*/ 2721935 w 6705600"/>
                <a:gd name="connsiteY3" fmla="*/ 135565 h 1624123"/>
                <a:gd name="connsiteX4" fmla="*/ 4038600 w 6705600"/>
                <a:gd name="connsiteY4" fmla="*/ 457200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0 h 1624122"/>
                <a:gd name="connsiteX1" fmla="*/ 762000 w 6705600"/>
                <a:gd name="connsiteY1" fmla="*/ 0 h 1624122"/>
                <a:gd name="connsiteX2" fmla="*/ 1828800 w 6705600"/>
                <a:gd name="connsiteY2" fmla="*/ 76200 h 1624122"/>
                <a:gd name="connsiteX3" fmla="*/ 2721935 w 6705600"/>
                <a:gd name="connsiteY3" fmla="*/ 135564 h 1624122"/>
                <a:gd name="connsiteX4" fmla="*/ 4038600 w 6705600"/>
                <a:gd name="connsiteY4" fmla="*/ 457199 h 1624122"/>
                <a:gd name="connsiteX5" fmla="*/ 4997302 w 6705600"/>
                <a:gd name="connsiteY5" fmla="*/ 1145657 h 1624122"/>
                <a:gd name="connsiteX6" fmla="*/ 5869172 w 6705600"/>
                <a:gd name="connsiteY6" fmla="*/ 1517797 h 1624122"/>
                <a:gd name="connsiteX7" fmla="*/ 6705600 w 6705600"/>
                <a:gd name="connsiteY7" fmla="*/ 1615262 h 1624122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828800 w 6705600"/>
                <a:gd name="connsiteY2" fmla="*/ 0 h 1624123"/>
                <a:gd name="connsiteX3" fmla="*/ 2721935 w 6705600"/>
                <a:gd name="connsiteY3" fmla="*/ 135565 h 1624123"/>
                <a:gd name="connsiteX4" fmla="*/ 4038600 w 6705600"/>
                <a:gd name="connsiteY4" fmla="*/ 457200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828800 w 6705600"/>
                <a:gd name="connsiteY2" fmla="*/ 0 h 1624123"/>
                <a:gd name="connsiteX3" fmla="*/ 2819400 w 6705600"/>
                <a:gd name="connsiteY3" fmla="*/ 76201 h 1624123"/>
                <a:gd name="connsiteX4" fmla="*/ 4038600 w 6705600"/>
                <a:gd name="connsiteY4" fmla="*/ 457200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828800 w 6705600"/>
                <a:gd name="connsiteY2" fmla="*/ 0 h 1624123"/>
                <a:gd name="connsiteX3" fmla="*/ 2819400 w 6705600"/>
                <a:gd name="connsiteY3" fmla="*/ 76201 h 1624123"/>
                <a:gd name="connsiteX4" fmla="*/ 4114800 w 6705600"/>
                <a:gd name="connsiteY4" fmla="*/ 457201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828800 w 6705600"/>
                <a:gd name="connsiteY2" fmla="*/ 0 h 1624123"/>
                <a:gd name="connsiteX3" fmla="*/ 2819400 w 6705600"/>
                <a:gd name="connsiteY3" fmla="*/ 76201 h 1624123"/>
                <a:gd name="connsiteX4" fmla="*/ 4114800 w 6705600"/>
                <a:gd name="connsiteY4" fmla="*/ 457201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828800 w 6705600"/>
                <a:gd name="connsiteY2" fmla="*/ 0 h 1624123"/>
                <a:gd name="connsiteX3" fmla="*/ 2819400 w 6705600"/>
                <a:gd name="connsiteY3" fmla="*/ 76201 h 1624123"/>
                <a:gd name="connsiteX4" fmla="*/ 4114800 w 6705600"/>
                <a:gd name="connsiteY4" fmla="*/ 457201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828800 w 6705600"/>
                <a:gd name="connsiteY2" fmla="*/ 0 h 1624123"/>
                <a:gd name="connsiteX3" fmla="*/ 2819400 w 6705600"/>
                <a:gd name="connsiteY3" fmla="*/ 76201 h 1624123"/>
                <a:gd name="connsiteX4" fmla="*/ 4114800 w 6705600"/>
                <a:gd name="connsiteY4" fmla="*/ 457201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828800 w 6705600"/>
                <a:gd name="connsiteY2" fmla="*/ 0 h 1624123"/>
                <a:gd name="connsiteX3" fmla="*/ 2819400 w 6705600"/>
                <a:gd name="connsiteY3" fmla="*/ 76201 h 1624123"/>
                <a:gd name="connsiteX4" fmla="*/ 4114800 w 6705600"/>
                <a:gd name="connsiteY4" fmla="*/ 457201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828800 w 6705600"/>
                <a:gd name="connsiteY2" fmla="*/ 0 h 1624123"/>
                <a:gd name="connsiteX3" fmla="*/ 2819400 w 6705600"/>
                <a:gd name="connsiteY3" fmla="*/ 76201 h 1624123"/>
                <a:gd name="connsiteX4" fmla="*/ 4114800 w 6705600"/>
                <a:gd name="connsiteY4" fmla="*/ 457201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828800 w 6705600"/>
                <a:gd name="connsiteY2" fmla="*/ 0 h 1624123"/>
                <a:gd name="connsiteX3" fmla="*/ 2895600 w 6705600"/>
                <a:gd name="connsiteY3" fmla="*/ 76201 h 1624123"/>
                <a:gd name="connsiteX4" fmla="*/ 4114800 w 6705600"/>
                <a:gd name="connsiteY4" fmla="*/ 457201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828800 w 6705600"/>
                <a:gd name="connsiteY2" fmla="*/ 0 h 1624123"/>
                <a:gd name="connsiteX3" fmla="*/ 2895600 w 6705600"/>
                <a:gd name="connsiteY3" fmla="*/ 76201 h 1624123"/>
                <a:gd name="connsiteX4" fmla="*/ 4114800 w 6705600"/>
                <a:gd name="connsiteY4" fmla="*/ 457201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828800 w 6705600"/>
                <a:gd name="connsiteY2" fmla="*/ 0 h 1624123"/>
                <a:gd name="connsiteX3" fmla="*/ 2895600 w 6705600"/>
                <a:gd name="connsiteY3" fmla="*/ 76201 h 1624123"/>
                <a:gd name="connsiteX4" fmla="*/ 4114800 w 6705600"/>
                <a:gd name="connsiteY4" fmla="*/ 457201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838200 w 6705600"/>
                <a:gd name="connsiteY1" fmla="*/ 76200 h 1624123"/>
                <a:gd name="connsiteX2" fmla="*/ 1828800 w 6705600"/>
                <a:gd name="connsiteY2" fmla="*/ 0 h 1624123"/>
                <a:gd name="connsiteX3" fmla="*/ 2895600 w 6705600"/>
                <a:gd name="connsiteY3" fmla="*/ 76201 h 1624123"/>
                <a:gd name="connsiteX4" fmla="*/ 4114800 w 6705600"/>
                <a:gd name="connsiteY4" fmla="*/ 457201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0 w 6705600"/>
                <a:gd name="connsiteY1" fmla="*/ 76200 h 1624123"/>
                <a:gd name="connsiteX2" fmla="*/ 838200 w 6705600"/>
                <a:gd name="connsiteY2" fmla="*/ 76200 h 1624123"/>
                <a:gd name="connsiteX3" fmla="*/ 1828800 w 6705600"/>
                <a:gd name="connsiteY3" fmla="*/ 0 h 1624123"/>
                <a:gd name="connsiteX4" fmla="*/ 2895600 w 6705600"/>
                <a:gd name="connsiteY4" fmla="*/ 76201 h 1624123"/>
                <a:gd name="connsiteX5" fmla="*/ 4114800 w 6705600"/>
                <a:gd name="connsiteY5" fmla="*/ 457201 h 1624123"/>
                <a:gd name="connsiteX6" fmla="*/ 4997302 w 6705600"/>
                <a:gd name="connsiteY6" fmla="*/ 1145658 h 1624123"/>
                <a:gd name="connsiteX7" fmla="*/ 5869172 w 6705600"/>
                <a:gd name="connsiteY7" fmla="*/ 1517798 h 1624123"/>
                <a:gd name="connsiteX8" fmla="*/ 6705600 w 6705600"/>
                <a:gd name="connsiteY8" fmla="*/ 1615263 h 1624123"/>
                <a:gd name="connsiteX0" fmla="*/ 0 w 6705600"/>
                <a:gd name="connsiteY0" fmla="*/ 0 h 1624122"/>
                <a:gd name="connsiteX1" fmla="*/ 0 w 6705600"/>
                <a:gd name="connsiteY1" fmla="*/ 76199 h 1624122"/>
                <a:gd name="connsiteX2" fmla="*/ 838200 w 6705600"/>
                <a:gd name="connsiteY2" fmla="*/ 76199 h 1624122"/>
                <a:gd name="connsiteX3" fmla="*/ 1828800 w 6705600"/>
                <a:gd name="connsiteY3" fmla="*/ 76199 h 1624122"/>
                <a:gd name="connsiteX4" fmla="*/ 2895600 w 6705600"/>
                <a:gd name="connsiteY4" fmla="*/ 76200 h 1624122"/>
                <a:gd name="connsiteX5" fmla="*/ 4114800 w 6705600"/>
                <a:gd name="connsiteY5" fmla="*/ 457200 h 1624122"/>
                <a:gd name="connsiteX6" fmla="*/ 4997302 w 6705600"/>
                <a:gd name="connsiteY6" fmla="*/ 1145657 h 1624122"/>
                <a:gd name="connsiteX7" fmla="*/ 5869172 w 6705600"/>
                <a:gd name="connsiteY7" fmla="*/ 1517797 h 1624122"/>
                <a:gd name="connsiteX8" fmla="*/ 6705600 w 6705600"/>
                <a:gd name="connsiteY8" fmla="*/ 1615262 h 1624122"/>
                <a:gd name="connsiteX0" fmla="*/ 0 w 6705600"/>
                <a:gd name="connsiteY0" fmla="*/ 0 h 1624122"/>
                <a:gd name="connsiteX1" fmla="*/ 0 w 6705600"/>
                <a:gd name="connsiteY1" fmla="*/ 76199 h 1624122"/>
                <a:gd name="connsiteX2" fmla="*/ 838200 w 6705600"/>
                <a:gd name="connsiteY2" fmla="*/ 76199 h 1624122"/>
                <a:gd name="connsiteX3" fmla="*/ 1828800 w 6705600"/>
                <a:gd name="connsiteY3" fmla="*/ 76199 h 1624122"/>
                <a:gd name="connsiteX4" fmla="*/ 2895600 w 6705600"/>
                <a:gd name="connsiteY4" fmla="*/ 152398 h 1624122"/>
                <a:gd name="connsiteX5" fmla="*/ 4114800 w 6705600"/>
                <a:gd name="connsiteY5" fmla="*/ 457200 h 1624122"/>
                <a:gd name="connsiteX6" fmla="*/ 4997302 w 6705600"/>
                <a:gd name="connsiteY6" fmla="*/ 1145657 h 1624122"/>
                <a:gd name="connsiteX7" fmla="*/ 5869172 w 6705600"/>
                <a:gd name="connsiteY7" fmla="*/ 1517797 h 1624122"/>
                <a:gd name="connsiteX8" fmla="*/ 6705600 w 6705600"/>
                <a:gd name="connsiteY8" fmla="*/ 1615262 h 1624122"/>
                <a:gd name="connsiteX0" fmla="*/ 0 w 6705600"/>
                <a:gd name="connsiteY0" fmla="*/ 0 h 1624122"/>
                <a:gd name="connsiteX1" fmla="*/ 0 w 6705600"/>
                <a:gd name="connsiteY1" fmla="*/ 228598 h 1624122"/>
                <a:gd name="connsiteX2" fmla="*/ 838200 w 6705600"/>
                <a:gd name="connsiteY2" fmla="*/ 76199 h 1624122"/>
                <a:gd name="connsiteX3" fmla="*/ 1828800 w 6705600"/>
                <a:gd name="connsiteY3" fmla="*/ 76199 h 1624122"/>
                <a:gd name="connsiteX4" fmla="*/ 2895600 w 6705600"/>
                <a:gd name="connsiteY4" fmla="*/ 152398 h 1624122"/>
                <a:gd name="connsiteX5" fmla="*/ 4114800 w 6705600"/>
                <a:gd name="connsiteY5" fmla="*/ 457200 h 1624122"/>
                <a:gd name="connsiteX6" fmla="*/ 4997302 w 6705600"/>
                <a:gd name="connsiteY6" fmla="*/ 1145657 h 1624122"/>
                <a:gd name="connsiteX7" fmla="*/ 5869172 w 6705600"/>
                <a:gd name="connsiteY7" fmla="*/ 1517797 h 1624122"/>
                <a:gd name="connsiteX8" fmla="*/ 6705600 w 6705600"/>
                <a:gd name="connsiteY8" fmla="*/ 1615262 h 1624122"/>
                <a:gd name="connsiteX0" fmla="*/ 0 w 6705600"/>
                <a:gd name="connsiteY0" fmla="*/ 0 h 1624122"/>
                <a:gd name="connsiteX1" fmla="*/ 0 w 6705600"/>
                <a:gd name="connsiteY1" fmla="*/ 228598 h 1624122"/>
                <a:gd name="connsiteX2" fmla="*/ 838200 w 6705600"/>
                <a:gd name="connsiteY2" fmla="*/ 228598 h 1624122"/>
                <a:gd name="connsiteX3" fmla="*/ 1828800 w 6705600"/>
                <a:gd name="connsiteY3" fmla="*/ 76199 h 1624122"/>
                <a:gd name="connsiteX4" fmla="*/ 2895600 w 6705600"/>
                <a:gd name="connsiteY4" fmla="*/ 152398 h 1624122"/>
                <a:gd name="connsiteX5" fmla="*/ 4114800 w 6705600"/>
                <a:gd name="connsiteY5" fmla="*/ 457200 h 1624122"/>
                <a:gd name="connsiteX6" fmla="*/ 4997302 w 6705600"/>
                <a:gd name="connsiteY6" fmla="*/ 1145657 h 1624122"/>
                <a:gd name="connsiteX7" fmla="*/ 5869172 w 6705600"/>
                <a:gd name="connsiteY7" fmla="*/ 1517797 h 1624122"/>
                <a:gd name="connsiteX8" fmla="*/ 6705600 w 6705600"/>
                <a:gd name="connsiteY8" fmla="*/ 1615262 h 1624122"/>
                <a:gd name="connsiteX0" fmla="*/ 0 w 6705600"/>
                <a:gd name="connsiteY0" fmla="*/ 152399 h 1547923"/>
                <a:gd name="connsiteX1" fmla="*/ 838200 w 6705600"/>
                <a:gd name="connsiteY1" fmla="*/ 152399 h 1547923"/>
                <a:gd name="connsiteX2" fmla="*/ 1828800 w 6705600"/>
                <a:gd name="connsiteY2" fmla="*/ 0 h 1547923"/>
                <a:gd name="connsiteX3" fmla="*/ 2895600 w 6705600"/>
                <a:gd name="connsiteY3" fmla="*/ 76199 h 1547923"/>
                <a:gd name="connsiteX4" fmla="*/ 4114800 w 6705600"/>
                <a:gd name="connsiteY4" fmla="*/ 381001 h 1547923"/>
                <a:gd name="connsiteX5" fmla="*/ 4997302 w 6705600"/>
                <a:gd name="connsiteY5" fmla="*/ 1069458 h 1547923"/>
                <a:gd name="connsiteX6" fmla="*/ 5869172 w 6705600"/>
                <a:gd name="connsiteY6" fmla="*/ 1441598 h 1547923"/>
                <a:gd name="connsiteX7" fmla="*/ 6705600 w 6705600"/>
                <a:gd name="connsiteY7" fmla="*/ 1539063 h 1547923"/>
                <a:gd name="connsiteX0" fmla="*/ 0 w 6705600"/>
                <a:gd name="connsiteY0" fmla="*/ 76200 h 1471724"/>
                <a:gd name="connsiteX1" fmla="*/ 838200 w 6705600"/>
                <a:gd name="connsiteY1" fmla="*/ 76200 h 1471724"/>
                <a:gd name="connsiteX2" fmla="*/ 1828800 w 6705600"/>
                <a:gd name="connsiteY2" fmla="*/ 76200 h 1471724"/>
                <a:gd name="connsiteX3" fmla="*/ 2895600 w 6705600"/>
                <a:gd name="connsiteY3" fmla="*/ 0 h 1471724"/>
                <a:gd name="connsiteX4" fmla="*/ 4114800 w 6705600"/>
                <a:gd name="connsiteY4" fmla="*/ 304802 h 1471724"/>
                <a:gd name="connsiteX5" fmla="*/ 4997302 w 6705600"/>
                <a:gd name="connsiteY5" fmla="*/ 993259 h 1471724"/>
                <a:gd name="connsiteX6" fmla="*/ 5869172 w 6705600"/>
                <a:gd name="connsiteY6" fmla="*/ 1365399 h 1471724"/>
                <a:gd name="connsiteX7" fmla="*/ 6705600 w 6705600"/>
                <a:gd name="connsiteY7" fmla="*/ 1462864 h 1471724"/>
                <a:gd name="connsiteX0" fmla="*/ 0 w 6705600"/>
                <a:gd name="connsiteY0" fmla="*/ 1 h 1395525"/>
                <a:gd name="connsiteX1" fmla="*/ 838200 w 6705600"/>
                <a:gd name="connsiteY1" fmla="*/ 1 h 1395525"/>
                <a:gd name="connsiteX2" fmla="*/ 1828800 w 6705600"/>
                <a:gd name="connsiteY2" fmla="*/ 1 h 1395525"/>
                <a:gd name="connsiteX3" fmla="*/ 2971800 w 6705600"/>
                <a:gd name="connsiteY3" fmla="*/ 0 h 1395525"/>
                <a:gd name="connsiteX4" fmla="*/ 4114800 w 6705600"/>
                <a:gd name="connsiteY4" fmla="*/ 228603 h 1395525"/>
                <a:gd name="connsiteX5" fmla="*/ 4997302 w 6705600"/>
                <a:gd name="connsiteY5" fmla="*/ 917060 h 1395525"/>
                <a:gd name="connsiteX6" fmla="*/ 5869172 w 6705600"/>
                <a:gd name="connsiteY6" fmla="*/ 1289200 h 1395525"/>
                <a:gd name="connsiteX7" fmla="*/ 6705600 w 6705600"/>
                <a:gd name="connsiteY7" fmla="*/ 1386665 h 1395525"/>
                <a:gd name="connsiteX0" fmla="*/ 0 w 6705600"/>
                <a:gd name="connsiteY0" fmla="*/ 1 h 1395525"/>
                <a:gd name="connsiteX1" fmla="*/ 838200 w 6705600"/>
                <a:gd name="connsiteY1" fmla="*/ 1 h 1395525"/>
                <a:gd name="connsiteX2" fmla="*/ 1828800 w 6705600"/>
                <a:gd name="connsiteY2" fmla="*/ 1 h 1395525"/>
                <a:gd name="connsiteX3" fmla="*/ 2971800 w 6705600"/>
                <a:gd name="connsiteY3" fmla="*/ 0 h 1395525"/>
                <a:gd name="connsiteX4" fmla="*/ 4114800 w 6705600"/>
                <a:gd name="connsiteY4" fmla="*/ 228600 h 1395525"/>
                <a:gd name="connsiteX5" fmla="*/ 4997302 w 6705600"/>
                <a:gd name="connsiteY5" fmla="*/ 917060 h 1395525"/>
                <a:gd name="connsiteX6" fmla="*/ 5869172 w 6705600"/>
                <a:gd name="connsiteY6" fmla="*/ 1289200 h 1395525"/>
                <a:gd name="connsiteX7" fmla="*/ 6705600 w 6705600"/>
                <a:gd name="connsiteY7" fmla="*/ 1386665 h 1395525"/>
                <a:gd name="connsiteX0" fmla="*/ 0 w 6705600"/>
                <a:gd name="connsiteY0" fmla="*/ 7084 h 1402608"/>
                <a:gd name="connsiteX1" fmla="*/ 838200 w 6705600"/>
                <a:gd name="connsiteY1" fmla="*/ 7084 h 1402608"/>
                <a:gd name="connsiteX2" fmla="*/ 1828800 w 6705600"/>
                <a:gd name="connsiteY2" fmla="*/ 7084 h 1402608"/>
                <a:gd name="connsiteX3" fmla="*/ 2971800 w 6705600"/>
                <a:gd name="connsiteY3" fmla="*/ 7083 h 1402608"/>
                <a:gd name="connsiteX4" fmla="*/ 4114800 w 6705600"/>
                <a:gd name="connsiteY4" fmla="*/ 235683 h 1402608"/>
                <a:gd name="connsiteX5" fmla="*/ 4997302 w 6705600"/>
                <a:gd name="connsiteY5" fmla="*/ 924143 h 1402608"/>
                <a:gd name="connsiteX6" fmla="*/ 5869172 w 6705600"/>
                <a:gd name="connsiteY6" fmla="*/ 1296283 h 1402608"/>
                <a:gd name="connsiteX7" fmla="*/ 6705600 w 6705600"/>
                <a:gd name="connsiteY7" fmla="*/ 1393748 h 1402608"/>
                <a:gd name="connsiteX0" fmla="*/ 0 w 6705600"/>
                <a:gd name="connsiteY0" fmla="*/ 7084 h 1402608"/>
                <a:gd name="connsiteX1" fmla="*/ 838200 w 6705600"/>
                <a:gd name="connsiteY1" fmla="*/ 7084 h 1402608"/>
                <a:gd name="connsiteX2" fmla="*/ 1828800 w 6705600"/>
                <a:gd name="connsiteY2" fmla="*/ 7084 h 1402608"/>
                <a:gd name="connsiteX3" fmla="*/ 2971800 w 6705600"/>
                <a:gd name="connsiteY3" fmla="*/ 7083 h 1402608"/>
                <a:gd name="connsiteX4" fmla="*/ 4114800 w 6705600"/>
                <a:gd name="connsiteY4" fmla="*/ 235683 h 1402608"/>
                <a:gd name="connsiteX5" fmla="*/ 4876800 w 6705600"/>
                <a:gd name="connsiteY5" fmla="*/ 921483 h 1402608"/>
                <a:gd name="connsiteX6" fmla="*/ 5869172 w 6705600"/>
                <a:gd name="connsiteY6" fmla="*/ 1296283 h 1402608"/>
                <a:gd name="connsiteX7" fmla="*/ 6705600 w 6705600"/>
                <a:gd name="connsiteY7" fmla="*/ 1393748 h 1402608"/>
                <a:gd name="connsiteX0" fmla="*/ 0 w 6705600"/>
                <a:gd name="connsiteY0" fmla="*/ 7084 h 1402608"/>
                <a:gd name="connsiteX1" fmla="*/ 838200 w 6705600"/>
                <a:gd name="connsiteY1" fmla="*/ 7084 h 1402608"/>
                <a:gd name="connsiteX2" fmla="*/ 1828800 w 6705600"/>
                <a:gd name="connsiteY2" fmla="*/ 7084 h 1402608"/>
                <a:gd name="connsiteX3" fmla="*/ 2971800 w 6705600"/>
                <a:gd name="connsiteY3" fmla="*/ 7083 h 1402608"/>
                <a:gd name="connsiteX4" fmla="*/ 4114800 w 6705600"/>
                <a:gd name="connsiteY4" fmla="*/ 235683 h 1402608"/>
                <a:gd name="connsiteX5" fmla="*/ 4876800 w 6705600"/>
                <a:gd name="connsiteY5" fmla="*/ 921483 h 1402608"/>
                <a:gd name="connsiteX6" fmla="*/ 5867400 w 6705600"/>
                <a:gd name="connsiteY6" fmla="*/ 1302483 h 1402608"/>
                <a:gd name="connsiteX7" fmla="*/ 6705600 w 6705600"/>
                <a:gd name="connsiteY7" fmla="*/ 1393748 h 1402608"/>
                <a:gd name="connsiteX0" fmla="*/ 0 w 6705600"/>
                <a:gd name="connsiteY0" fmla="*/ 73689 h 1469213"/>
                <a:gd name="connsiteX1" fmla="*/ 838200 w 6705600"/>
                <a:gd name="connsiteY1" fmla="*/ 73689 h 1469213"/>
                <a:gd name="connsiteX2" fmla="*/ 1828800 w 6705600"/>
                <a:gd name="connsiteY2" fmla="*/ 73689 h 1469213"/>
                <a:gd name="connsiteX3" fmla="*/ 2971800 w 6705600"/>
                <a:gd name="connsiteY3" fmla="*/ 73688 h 1469213"/>
                <a:gd name="connsiteX4" fmla="*/ 4114800 w 6705600"/>
                <a:gd name="connsiteY4" fmla="*/ 226088 h 1469213"/>
                <a:gd name="connsiteX5" fmla="*/ 4876800 w 6705600"/>
                <a:gd name="connsiteY5" fmla="*/ 988088 h 1469213"/>
                <a:gd name="connsiteX6" fmla="*/ 5867400 w 6705600"/>
                <a:gd name="connsiteY6" fmla="*/ 1369088 h 1469213"/>
                <a:gd name="connsiteX7" fmla="*/ 6705600 w 6705600"/>
                <a:gd name="connsiteY7" fmla="*/ 1460353 h 1469213"/>
                <a:gd name="connsiteX0" fmla="*/ 0 w 6705600"/>
                <a:gd name="connsiteY0" fmla="*/ 8121 h 1403645"/>
                <a:gd name="connsiteX1" fmla="*/ 838200 w 6705600"/>
                <a:gd name="connsiteY1" fmla="*/ 8121 h 1403645"/>
                <a:gd name="connsiteX2" fmla="*/ 1828800 w 6705600"/>
                <a:gd name="connsiteY2" fmla="*/ 8121 h 1403645"/>
                <a:gd name="connsiteX3" fmla="*/ 2971800 w 6705600"/>
                <a:gd name="connsiteY3" fmla="*/ 8120 h 1403645"/>
                <a:gd name="connsiteX4" fmla="*/ 4114800 w 6705600"/>
                <a:gd name="connsiteY4" fmla="*/ 160520 h 1403645"/>
                <a:gd name="connsiteX5" fmla="*/ 4876800 w 6705600"/>
                <a:gd name="connsiteY5" fmla="*/ 922520 h 1403645"/>
                <a:gd name="connsiteX6" fmla="*/ 5867400 w 6705600"/>
                <a:gd name="connsiteY6" fmla="*/ 1303520 h 1403645"/>
                <a:gd name="connsiteX7" fmla="*/ 6705600 w 6705600"/>
                <a:gd name="connsiteY7" fmla="*/ 1394785 h 1403645"/>
                <a:gd name="connsiteX0" fmla="*/ 0 w 6705600"/>
                <a:gd name="connsiteY0" fmla="*/ 8121 h 1403645"/>
                <a:gd name="connsiteX1" fmla="*/ 838200 w 6705600"/>
                <a:gd name="connsiteY1" fmla="*/ 8121 h 1403645"/>
                <a:gd name="connsiteX2" fmla="*/ 1828800 w 6705600"/>
                <a:gd name="connsiteY2" fmla="*/ 8121 h 1403645"/>
                <a:gd name="connsiteX3" fmla="*/ 2971800 w 6705600"/>
                <a:gd name="connsiteY3" fmla="*/ 8120 h 1403645"/>
                <a:gd name="connsiteX4" fmla="*/ 4114800 w 6705600"/>
                <a:gd name="connsiteY4" fmla="*/ 160520 h 1403645"/>
                <a:gd name="connsiteX5" fmla="*/ 4876800 w 6705600"/>
                <a:gd name="connsiteY5" fmla="*/ 922520 h 1403645"/>
                <a:gd name="connsiteX6" fmla="*/ 5867400 w 6705600"/>
                <a:gd name="connsiteY6" fmla="*/ 1303520 h 1403645"/>
                <a:gd name="connsiteX7" fmla="*/ 6705600 w 6705600"/>
                <a:gd name="connsiteY7" fmla="*/ 1394785 h 1403645"/>
                <a:gd name="connsiteX0" fmla="*/ 0 w 6705600"/>
                <a:gd name="connsiteY0" fmla="*/ 152400 h 1547924"/>
                <a:gd name="connsiteX1" fmla="*/ 76200 w 6705600"/>
                <a:gd name="connsiteY1" fmla="*/ 0 h 1547924"/>
                <a:gd name="connsiteX2" fmla="*/ 838200 w 6705600"/>
                <a:gd name="connsiteY2" fmla="*/ 152400 h 1547924"/>
                <a:gd name="connsiteX3" fmla="*/ 1828800 w 6705600"/>
                <a:gd name="connsiteY3" fmla="*/ 152400 h 1547924"/>
                <a:gd name="connsiteX4" fmla="*/ 2971800 w 6705600"/>
                <a:gd name="connsiteY4" fmla="*/ 152399 h 1547924"/>
                <a:gd name="connsiteX5" fmla="*/ 4114800 w 6705600"/>
                <a:gd name="connsiteY5" fmla="*/ 304799 h 1547924"/>
                <a:gd name="connsiteX6" fmla="*/ 4876800 w 6705600"/>
                <a:gd name="connsiteY6" fmla="*/ 1066799 h 1547924"/>
                <a:gd name="connsiteX7" fmla="*/ 5867400 w 6705600"/>
                <a:gd name="connsiteY7" fmla="*/ 1447799 h 1547924"/>
                <a:gd name="connsiteX8" fmla="*/ 6705600 w 6705600"/>
                <a:gd name="connsiteY8" fmla="*/ 1539064 h 1547924"/>
                <a:gd name="connsiteX0" fmla="*/ 0 w 6705600"/>
                <a:gd name="connsiteY0" fmla="*/ 152400 h 1547924"/>
                <a:gd name="connsiteX1" fmla="*/ 76200 w 6705600"/>
                <a:gd name="connsiteY1" fmla="*/ 0 h 1547924"/>
                <a:gd name="connsiteX2" fmla="*/ 914400 w 6705600"/>
                <a:gd name="connsiteY2" fmla="*/ 0 h 1547924"/>
                <a:gd name="connsiteX3" fmla="*/ 1828800 w 6705600"/>
                <a:gd name="connsiteY3" fmla="*/ 152400 h 1547924"/>
                <a:gd name="connsiteX4" fmla="*/ 2971800 w 6705600"/>
                <a:gd name="connsiteY4" fmla="*/ 152399 h 1547924"/>
                <a:gd name="connsiteX5" fmla="*/ 4114800 w 6705600"/>
                <a:gd name="connsiteY5" fmla="*/ 304799 h 1547924"/>
                <a:gd name="connsiteX6" fmla="*/ 4876800 w 6705600"/>
                <a:gd name="connsiteY6" fmla="*/ 1066799 h 1547924"/>
                <a:gd name="connsiteX7" fmla="*/ 5867400 w 6705600"/>
                <a:gd name="connsiteY7" fmla="*/ 1447799 h 1547924"/>
                <a:gd name="connsiteX8" fmla="*/ 6705600 w 6705600"/>
                <a:gd name="connsiteY8" fmla="*/ 1539064 h 1547924"/>
                <a:gd name="connsiteX0" fmla="*/ 0 w 6705600"/>
                <a:gd name="connsiteY0" fmla="*/ 152400 h 1547924"/>
                <a:gd name="connsiteX1" fmla="*/ 76200 w 6705600"/>
                <a:gd name="connsiteY1" fmla="*/ 0 h 1547924"/>
                <a:gd name="connsiteX2" fmla="*/ 914400 w 6705600"/>
                <a:gd name="connsiteY2" fmla="*/ 0 h 1547924"/>
                <a:gd name="connsiteX3" fmla="*/ 1828800 w 6705600"/>
                <a:gd name="connsiteY3" fmla="*/ 152400 h 1547924"/>
                <a:gd name="connsiteX4" fmla="*/ 2971800 w 6705600"/>
                <a:gd name="connsiteY4" fmla="*/ 152399 h 1547924"/>
                <a:gd name="connsiteX5" fmla="*/ 4114800 w 6705600"/>
                <a:gd name="connsiteY5" fmla="*/ 304799 h 1547924"/>
                <a:gd name="connsiteX6" fmla="*/ 4876800 w 6705600"/>
                <a:gd name="connsiteY6" fmla="*/ 1066799 h 1547924"/>
                <a:gd name="connsiteX7" fmla="*/ 5867400 w 6705600"/>
                <a:gd name="connsiteY7" fmla="*/ 1447799 h 1547924"/>
                <a:gd name="connsiteX8" fmla="*/ 6705600 w 6705600"/>
                <a:gd name="connsiteY8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752600 w 6629400"/>
                <a:gd name="connsiteY2" fmla="*/ 152400 h 1547924"/>
                <a:gd name="connsiteX3" fmla="*/ 2895600 w 6629400"/>
                <a:gd name="connsiteY3" fmla="*/ 152399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752600 w 6629400"/>
                <a:gd name="connsiteY2" fmla="*/ 76200 h 1547924"/>
                <a:gd name="connsiteX3" fmla="*/ 2895600 w 6629400"/>
                <a:gd name="connsiteY3" fmla="*/ 152399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752600 w 6629400"/>
                <a:gd name="connsiteY2" fmla="*/ 7620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11813 h 1559737"/>
                <a:gd name="connsiteX1" fmla="*/ 838200 w 6629400"/>
                <a:gd name="connsiteY1" fmla="*/ 11813 h 1559737"/>
                <a:gd name="connsiteX2" fmla="*/ 1828800 w 6629400"/>
                <a:gd name="connsiteY2" fmla="*/ 11813 h 1559737"/>
                <a:gd name="connsiteX3" fmla="*/ 2895600 w 6629400"/>
                <a:gd name="connsiteY3" fmla="*/ 88013 h 1559737"/>
                <a:gd name="connsiteX4" fmla="*/ 4038600 w 6629400"/>
                <a:gd name="connsiteY4" fmla="*/ 316612 h 1559737"/>
                <a:gd name="connsiteX5" fmla="*/ 4800600 w 6629400"/>
                <a:gd name="connsiteY5" fmla="*/ 1078612 h 1559737"/>
                <a:gd name="connsiteX6" fmla="*/ 5791200 w 6629400"/>
                <a:gd name="connsiteY6" fmla="*/ 1459612 h 1559737"/>
                <a:gd name="connsiteX7" fmla="*/ 6629400 w 6629400"/>
                <a:gd name="connsiteY7" fmla="*/ 1550877 h 1559737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8860 h 1556784"/>
                <a:gd name="connsiteX1" fmla="*/ 838200 w 6629400"/>
                <a:gd name="connsiteY1" fmla="*/ 8860 h 1556784"/>
                <a:gd name="connsiteX2" fmla="*/ 1828800 w 6629400"/>
                <a:gd name="connsiteY2" fmla="*/ 8860 h 1556784"/>
                <a:gd name="connsiteX3" fmla="*/ 2895600 w 6629400"/>
                <a:gd name="connsiteY3" fmla="*/ 85060 h 1556784"/>
                <a:gd name="connsiteX4" fmla="*/ 4038600 w 6629400"/>
                <a:gd name="connsiteY4" fmla="*/ 313659 h 1556784"/>
                <a:gd name="connsiteX5" fmla="*/ 4800600 w 6629400"/>
                <a:gd name="connsiteY5" fmla="*/ 1075659 h 1556784"/>
                <a:gd name="connsiteX6" fmla="*/ 5791200 w 6629400"/>
                <a:gd name="connsiteY6" fmla="*/ 1456659 h 1556784"/>
                <a:gd name="connsiteX7" fmla="*/ 6629400 w 6629400"/>
                <a:gd name="connsiteY7" fmla="*/ 1547924 h 1556784"/>
                <a:gd name="connsiteX0" fmla="*/ 0 w 6629400"/>
                <a:gd name="connsiteY0" fmla="*/ 17720 h 1565644"/>
                <a:gd name="connsiteX1" fmla="*/ 838200 w 6629400"/>
                <a:gd name="connsiteY1" fmla="*/ 17720 h 1565644"/>
                <a:gd name="connsiteX2" fmla="*/ 1828800 w 6629400"/>
                <a:gd name="connsiteY2" fmla="*/ 8860 h 1565644"/>
                <a:gd name="connsiteX3" fmla="*/ 2895600 w 6629400"/>
                <a:gd name="connsiteY3" fmla="*/ 93920 h 1565644"/>
                <a:gd name="connsiteX4" fmla="*/ 4038600 w 6629400"/>
                <a:gd name="connsiteY4" fmla="*/ 322519 h 1565644"/>
                <a:gd name="connsiteX5" fmla="*/ 4800600 w 6629400"/>
                <a:gd name="connsiteY5" fmla="*/ 1084519 h 1565644"/>
                <a:gd name="connsiteX6" fmla="*/ 5791200 w 6629400"/>
                <a:gd name="connsiteY6" fmla="*/ 1465519 h 1565644"/>
                <a:gd name="connsiteX7" fmla="*/ 6629400 w 6629400"/>
                <a:gd name="connsiteY7" fmla="*/ 1556784 h 156564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2895600 w 6629400"/>
                <a:gd name="connsiteY2" fmla="*/ 76200 h 1547924"/>
                <a:gd name="connsiteX3" fmla="*/ 4038600 w 6629400"/>
                <a:gd name="connsiteY3" fmla="*/ 304799 h 1547924"/>
                <a:gd name="connsiteX4" fmla="*/ 4800600 w 6629400"/>
                <a:gd name="connsiteY4" fmla="*/ 1066799 h 1547924"/>
                <a:gd name="connsiteX5" fmla="*/ 5791200 w 6629400"/>
                <a:gd name="connsiteY5" fmla="*/ 1447799 h 1547924"/>
                <a:gd name="connsiteX6" fmla="*/ 6629400 w 6629400"/>
                <a:gd name="connsiteY6" fmla="*/ 1539064 h 1547924"/>
                <a:gd name="connsiteX0" fmla="*/ 0 w 6629400"/>
                <a:gd name="connsiteY0" fmla="*/ 0 h 1547924"/>
                <a:gd name="connsiteX1" fmla="*/ 1600200 w 6629400"/>
                <a:gd name="connsiteY1" fmla="*/ 67340 h 1547924"/>
                <a:gd name="connsiteX2" fmla="*/ 2895600 w 6629400"/>
                <a:gd name="connsiteY2" fmla="*/ 76200 h 1547924"/>
                <a:gd name="connsiteX3" fmla="*/ 4038600 w 6629400"/>
                <a:gd name="connsiteY3" fmla="*/ 304799 h 1547924"/>
                <a:gd name="connsiteX4" fmla="*/ 4800600 w 6629400"/>
                <a:gd name="connsiteY4" fmla="*/ 1066799 h 1547924"/>
                <a:gd name="connsiteX5" fmla="*/ 5791200 w 6629400"/>
                <a:gd name="connsiteY5" fmla="*/ 1447799 h 1547924"/>
                <a:gd name="connsiteX6" fmla="*/ 6629400 w 6629400"/>
                <a:gd name="connsiteY6" fmla="*/ 1539064 h 1547924"/>
                <a:gd name="connsiteX0" fmla="*/ 0 w 6629400"/>
                <a:gd name="connsiteY0" fmla="*/ 0 h 1547924"/>
                <a:gd name="connsiteX1" fmla="*/ 1600200 w 6629400"/>
                <a:gd name="connsiteY1" fmla="*/ 143540 h 1547924"/>
                <a:gd name="connsiteX2" fmla="*/ 2895600 w 6629400"/>
                <a:gd name="connsiteY2" fmla="*/ 76200 h 1547924"/>
                <a:gd name="connsiteX3" fmla="*/ 4038600 w 6629400"/>
                <a:gd name="connsiteY3" fmla="*/ 304799 h 1547924"/>
                <a:gd name="connsiteX4" fmla="*/ 4800600 w 6629400"/>
                <a:gd name="connsiteY4" fmla="*/ 1066799 h 1547924"/>
                <a:gd name="connsiteX5" fmla="*/ 5791200 w 6629400"/>
                <a:gd name="connsiteY5" fmla="*/ 1447799 h 1547924"/>
                <a:gd name="connsiteX6" fmla="*/ 6629400 w 6629400"/>
                <a:gd name="connsiteY6" fmla="*/ 1539064 h 1547924"/>
                <a:gd name="connsiteX0" fmla="*/ 0 w 6629400"/>
                <a:gd name="connsiteY0" fmla="*/ 0 h 1547924"/>
                <a:gd name="connsiteX1" fmla="*/ 381000 w 6629400"/>
                <a:gd name="connsiteY1" fmla="*/ 143540 h 1547924"/>
                <a:gd name="connsiteX2" fmla="*/ 1600200 w 6629400"/>
                <a:gd name="connsiteY2" fmla="*/ 14354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248400"/>
                <a:gd name="connsiteY0" fmla="*/ 118140 h 1522524"/>
                <a:gd name="connsiteX1" fmla="*/ 1219200 w 6248400"/>
                <a:gd name="connsiteY1" fmla="*/ 118140 h 1522524"/>
                <a:gd name="connsiteX2" fmla="*/ 2514600 w 6248400"/>
                <a:gd name="connsiteY2" fmla="*/ 50800 h 1522524"/>
                <a:gd name="connsiteX3" fmla="*/ 3657600 w 6248400"/>
                <a:gd name="connsiteY3" fmla="*/ 279399 h 1522524"/>
                <a:gd name="connsiteX4" fmla="*/ 4419600 w 6248400"/>
                <a:gd name="connsiteY4" fmla="*/ 1041399 h 1522524"/>
                <a:gd name="connsiteX5" fmla="*/ 5410200 w 6248400"/>
                <a:gd name="connsiteY5" fmla="*/ 1422399 h 1522524"/>
                <a:gd name="connsiteX6" fmla="*/ 6248400 w 6248400"/>
                <a:gd name="connsiteY6" fmla="*/ 1513664 h 1522524"/>
                <a:gd name="connsiteX0" fmla="*/ 0 w 6248400"/>
                <a:gd name="connsiteY0" fmla="*/ 50800 h 1455184"/>
                <a:gd name="connsiteX1" fmla="*/ 1219200 w 6248400"/>
                <a:gd name="connsiteY1" fmla="*/ 50800 h 1455184"/>
                <a:gd name="connsiteX2" fmla="*/ 2590800 w 6248400"/>
                <a:gd name="connsiteY2" fmla="*/ 50800 h 1455184"/>
                <a:gd name="connsiteX3" fmla="*/ 3657600 w 6248400"/>
                <a:gd name="connsiteY3" fmla="*/ 212059 h 1455184"/>
                <a:gd name="connsiteX4" fmla="*/ 4419600 w 6248400"/>
                <a:gd name="connsiteY4" fmla="*/ 974059 h 1455184"/>
                <a:gd name="connsiteX5" fmla="*/ 5410200 w 6248400"/>
                <a:gd name="connsiteY5" fmla="*/ 1355059 h 1455184"/>
                <a:gd name="connsiteX6" fmla="*/ 6248400 w 6248400"/>
                <a:gd name="connsiteY6" fmla="*/ 1446324 h 1455184"/>
                <a:gd name="connsiteX0" fmla="*/ 0 w 6248400"/>
                <a:gd name="connsiteY0" fmla="*/ 50800 h 1455184"/>
                <a:gd name="connsiteX1" fmla="*/ 1219200 w 6248400"/>
                <a:gd name="connsiteY1" fmla="*/ 50800 h 1455184"/>
                <a:gd name="connsiteX2" fmla="*/ 2590800 w 6248400"/>
                <a:gd name="connsiteY2" fmla="*/ 50800 h 1455184"/>
                <a:gd name="connsiteX3" fmla="*/ 3657600 w 6248400"/>
                <a:gd name="connsiteY3" fmla="*/ 212059 h 1455184"/>
                <a:gd name="connsiteX4" fmla="*/ 4419600 w 6248400"/>
                <a:gd name="connsiteY4" fmla="*/ 974059 h 1455184"/>
                <a:gd name="connsiteX5" fmla="*/ 5410200 w 6248400"/>
                <a:gd name="connsiteY5" fmla="*/ 1355059 h 1455184"/>
                <a:gd name="connsiteX6" fmla="*/ 6248400 w 6248400"/>
                <a:gd name="connsiteY6" fmla="*/ 1446324 h 1455184"/>
                <a:gd name="connsiteX0" fmla="*/ 0 w 6248400"/>
                <a:gd name="connsiteY0" fmla="*/ 50800 h 1455184"/>
                <a:gd name="connsiteX1" fmla="*/ 1219200 w 6248400"/>
                <a:gd name="connsiteY1" fmla="*/ 50800 h 1455184"/>
                <a:gd name="connsiteX2" fmla="*/ 2590800 w 6248400"/>
                <a:gd name="connsiteY2" fmla="*/ 50800 h 1455184"/>
                <a:gd name="connsiteX3" fmla="*/ 3657600 w 6248400"/>
                <a:gd name="connsiteY3" fmla="*/ 212059 h 1455184"/>
                <a:gd name="connsiteX4" fmla="*/ 4419600 w 6248400"/>
                <a:gd name="connsiteY4" fmla="*/ 974059 h 1455184"/>
                <a:gd name="connsiteX5" fmla="*/ 5410200 w 6248400"/>
                <a:gd name="connsiteY5" fmla="*/ 1355059 h 1455184"/>
                <a:gd name="connsiteX6" fmla="*/ 6248400 w 6248400"/>
                <a:gd name="connsiteY6" fmla="*/ 1446324 h 1455184"/>
                <a:gd name="connsiteX0" fmla="*/ 0 w 6248400"/>
                <a:gd name="connsiteY0" fmla="*/ 31159 h 1435543"/>
                <a:gd name="connsiteX1" fmla="*/ 1219200 w 6248400"/>
                <a:gd name="connsiteY1" fmla="*/ 31159 h 1435543"/>
                <a:gd name="connsiteX2" fmla="*/ 2590800 w 6248400"/>
                <a:gd name="connsiteY2" fmla="*/ 31159 h 1435543"/>
                <a:gd name="connsiteX3" fmla="*/ 3657600 w 6248400"/>
                <a:gd name="connsiteY3" fmla="*/ 192418 h 1435543"/>
                <a:gd name="connsiteX4" fmla="*/ 4419600 w 6248400"/>
                <a:gd name="connsiteY4" fmla="*/ 954418 h 1435543"/>
                <a:gd name="connsiteX5" fmla="*/ 5410200 w 6248400"/>
                <a:gd name="connsiteY5" fmla="*/ 1335418 h 1435543"/>
                <a:gd name="connsiteX6" fmla="*/ 6248400 w 6248400"/>
                <a:gd name="connsiteY6" fmla="*/ 1426683 h 1435543"/>
                <a:gd name="connsiteX0" fmla="*/ 0 w 6248400"/>
                <a:gd name="connsiteY0" fmla="*/ 31159 h 1435543"/>
                <a:gd name="connsiteX1" fmla="*/ 1219200 w 6248400"/>
                <a:gd name="connsiteY1" fmla="*/ 31159 h 1435543"/>
                <a:gd name="connsiteX2" fmla="*/ 2590800 w 6248400"/>
                <a:gd name="connsiteY2" fmla="*/ 107359 h 1435543"/>
                <a:gd name="connsiteX3" fmla="*/ 3657600 w 6248400"/>
                <a:gd name="connsiteY3" fmla="*/ 192418 h 1435543"/>
                <a:gd name="connsiteX4" fmla="*/ 4419600 w 6248400"/>
                <a:gd name="connsiteY4" fmla="*/ 954418 h 1435543"/>
                <a:gd name="connsiteX5" fmla="*/ 5410200 w 6248400"/>
                <a:gd name="connsiteY5" fmla="*/ 1335418 h 1435543"/>
                <a:gd name="connsiteX6" fmla="*/ 6248400 w 6248400"/>
                <a:gd name="connsiteY6" fmla="*/ 1426683 h 1435543"/>
                <a:gd name="connsiteX0" fmla="*/ 0 w 6248400"/>
                <a:gd name="connsiteY0" fmla="*/ 31159 h 1435543"/>
                <a:gd name="connsiteX1" fmla="*/ 1219200 w 6248400"/>
                <a:gd name="connsiteY1" fmla="*/ 31159 h 1435543"/>
                <a:gd name="connsiteX2" fmla="*/ 2590800 w 6248400"/>
                <a:gd name="connsiteY2" fmla="*/ 107359 h 1435543"/>
                <a:gd name="connsiteX3" fmla="*/ 3657600 w 6248400"/>
                <a:gd name="connsiteY3" fmla="*/ 192418 h 1435543"/>
                <a:gd name="connsiteX4" fmla="*/ 4419600 w 6248400"/>
                <a:gd name="connsiteY4" fmla="*/ 954418 h 1435543"/>
                <a:gd name="connsiteX5" fmla="*/ 5410200 w 6248400"/>
                <a:gd name="connsiteY5" fmla="*/ 1335418 h 1435543"/>
                <a:gd name="connsiteX6" fmla="*/ 6248400 w 6248400"/>
                <a:gd name="connsiteY6" fmla="*/ 1426683 h 1435543"/>
                <a:gd name="connsiteX0" fmla="*/ 0 w 6248400"/>
                <a:gd name="connsiteY0" fmla="*/ 31159 h 1435543"/>
                <a:gd name="connsiteX1" fmla="*/ 1219200 w 6248400"/>
                <a:gd name="connsiteY1" fmla="*/ 31159 h 1435543"/>
                <a:gd name="connsiteX2" fmla="*/ 2590800 w 6248400"/>
                <a:gd name="connsiteY2" fmla="*/ 107359 h 1435543"/>
                <a:gd name="connsiteX3" fmla="*/ 3657600 w 6248400"/>
                <a:gd name="connsiteY3" fmla="*/ 192418 h 1435543"/>
                <a:gd name="connsiteX4" fmla="*/ 4419600 w 6248400"/>
                <a:gd name="connsiteY4" fmla="*/ 954418 h 1435543"/>
                <a:gd name="connsiteX5" fmla="*/ 5410200 w 6248400"/>
                <a:gd name="connsiteY5" fmla="*/ 1335418 h 1435543"/>
                <a:gd name="connsiteX6" fmla="*/ 6248400 w 6248400"/>
                <a:gd name="connsiteY6" fmla="*/ 1426683 h 1435543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2590800 w 6248400"/>
                <a:gd name="connsiteY2" fmla="*/ 76200 h 1404384"/>
                <a:gd name="connsiteX3" fmla="*/ 3657600 w 6248400"/>
                <a:gd name="connsiteY3" fmla="*/ 161259 h 1404384"/>
                <a:gd name="connsiteX4" fmla="*/ 4419600 w 6248400"/>
                <a:gd name="connsiteY4" fmla="*/ 923259 h 1404384"/>
                <a:gd name="connsiteX5" fmla="*/ 5410200 w 6248400"/>
                <a:gd name="connsiteY5" fmla="*/ 1304259 h 1404384"/>
                <a:gd name="connsiteX6" fmla="*/ 6248400 w 6248400"/>
                <a:gd name="connsiteY6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2590800 w 6248400"/>
                <a:gd name="connsiteY2" fmla="*/ 76200 h 1404384"/>
                <a:gd name="connsiteX3" fmla="*/ 3657600 w 6248400"/>
                <a:gd name="connsiteY3" fmla="*/ 161259 h 1404384"/>
                <a:gd name="connsiteX4" fmla="*/ 4419600 w 6248400"/>
                <a:gd name="connsiteY4" fmla="*/ 923259 h 1404384"/>
                <a:gd name="connsiteX5" fmla="*/ 5410200 w 6248400"/>
                <a:gd name="connsiteY5" fmla="*/ 1304259 h 1404384"/>
                <a:gd name="connsiteX6" fmla="*/ 6248400 w 6248400"/>
                <a:gd name="connsiteY6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2590800 w 6248400"/>
                <a:gd name="connsiteY2" fmla="*/ 76200 h 1404384"/>
                <a:gd name="connsiteX3" fmla="*/ 3657600 w 6248400"/>
                <a:gd name="connsiteY3" fmla="*/ 161259 h 1404384"/>
                <a:gd name="connsiteX4" fmla="*/ 4419600 w 6248400"/>
                <a:gd name="connsiteY4" fmla="*/ 923259 h 1404384"/>
                <a:gd name="connsiteX5" fmla="*/ 5410200 w 6248400"/>
                <a:gd name="connsiteY5" fmla="*/ 1304259 h 1404384"/>
                <a:gd name="connsiteX6" fmla="*/ 6248400 w 6248400"/>
                <a:gd name="connsiteY6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2545644 w 6248400"/>
                <a:gd name="connsiteY2" fmla="*/ 72278 h 1404384"/>
                <a:gd name="connsiteX3" fmla="*/ 3657600 w 6248400"/>
                <a:gd name="connsiteY3" fmla="*/ 161259 h 1404384"/>
                <a:gd name="connsiteX4" fmla="*/ 4419600 w 6248400"/>
                <a:gd name="connsiteY4" fmla="*/ 923259 h 1404384"/>
                <a:gd name="connsiteX5" fmla="*/ 5410200 w 6248400"/>
                <a:gd name="connsiteY5" fmla="*/ 1304259 h 1404384"/>
                <a:gd name="connsiteX6" fmla="*/ 6248400 w 6248400"/>
                <a:gd name="connsiteY6" fmla="*/ 1395524 h 1404384"/>
                <a:gd name="connsiteX0" fmla="*/ 0 w 6248400"/>
                <a:gd name="connsiteY0" fmla="*/ 7083 h 1411467"/>
                <a:gd name="connsiteX1" fmla="*/ 1219200 w 6248400"/>
                <a:gd name="connsiteY1" fmla="*/ 7083 h 1411467"/>
                <a:gd name="connsiteX2" fmla="*/ 2545644 w 6248400"/>
                <a:gd name="connsiteY2" fmla="*/ 7083 h 1411467"/>
                <a:gd name="connsiteX3" fmla="*/ 3657600 w 6248400"/>
                <a:gd name="connsiteY3" fmla="*/ 168342 h 1411467"/>
                <a:gd name="connsiteX4" fmla="*/ 4419600 w 6248400"/>
                <a:gd name="connsiteY4" fmla="*/ 930342 h 1411467"/>
                <a:gd name="connsiteX5" fmla="*/ 5410200 w 6248400"/>
                <a:gd name="connsiteY5" fmla="*/ 1311342 h 1411467"/>
                <a:gd name="connsiteX6" fmla="*/ 6248400 w 6248400"/>
                <a:gd name="connsiteY6" fmla="*/ 1402607 h 1411467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2545644 w 6248400"/>
                <a:gd name="connsiteY2" fmla="*/ 72279 h 1404384"/>
                <a:gd name="connsiteX3" fmla="*/ 3657600 w 6248400"/>
                <a:gd name="connsiteY3" fmla="*/ 161259 h 1404384"/>
                <a:gd name="connsiteX4" fmla="*/ 4419600 w 6248400"/>
                <a:gd name="connsiteY4" fmla="*/ 923259 h 1404384"/>
                <a:gd name="connsiteX5" fmla="*/ 5410200 w 6248400"/>
                <a:gd name="connsiteY5" fmla="*/ 1304259 h 1404384"/>
                <a:gd name="connsiteX6" fmla="*/ 6248400 w 6248400"/>
                <a:gd name="connsiteY6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2545644 w 6248400"/>
                <a:gd name="connsiteY2" fmla="*/ 72279 h 1404384"/>
                <a:gd name="connsiteX3" fmla="*/ 3657600 w 6248400"/>
                <a:gd name="connsiteY3" fmla="*/ 161259 h 1404384"/>
                <a:gd name="connsiteX4" fmla="*/ 4419600 w 6248400"/>
                <a:gd name="connsiteY4" fmla="*/ 923259 h 1404384"/>
                <a:gd name="connsiteX5" fmla="*/ 5410200 w 6248400"/>
                <a:gd name="connsiteY5" fmla="*/ 1304259 h 1404384"/>
                <a:gd name="connsiteX6" fmla="*/ 6248400 w 6248400"/>
                <a:gd name="connsiteY6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2545644 w 6248400"/>
                <a:gd name="connsiteY2" fmla="*/ 72279 h 1404384"/>
                <a:gd name="connsiteX3" fmla="*/ 3625615 w 6248400"/>
                <a:gd name="connsiteY3" fmla="*/ 216835 h 1404384"/>
                <a:gd name="connsiteX4" fmla="*/ 4419600 w 6248400"/>
                <a:gd name="connsiteY4" fmla="*/ 923259 h 1404384"/>
                <a:gd name="connsiteX5" fmla="*/ 5410200 w 6248400"/>
                <a:gd name="connsiteY5" fmla="*/ 1304259 h 1404384"/>
                <a:gd name="connsiteX6" fmla="*/ 6248400 w 6248400"/>
                <a:gd name="connsiteY6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2545644 w 6248400"/>
                <a:gd name="connsiteY2" fmla="*/ 72279 h 1404384"/>
                <a:gd name="connsiteX3" fmla="*/ 3625615 w 6248400"/>
                <a:gd name="connsiteY3" fmla="*/ 216835 h 1404384"/>
                <a:gd name="connsiteX4" fmla="*/ 4419600 w 6248400"/>
                <a:gd name="connsiteY4" fmla="*/ 923259 h 1404384"/>
                <a:gd name="connsiteX5" fmla="*/ 5410200 w 6248400"/>
                <a:gd name="connsiteY5" fmla="*/ 1304259 h 1404384"/>
                <a:gd name="connsiteX6" fmla="*/ 6248400 w 6248400"/>
                <a:gd name="connsiteY6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2545644 w 6248400"/>
                <a:gd name="connsiteY2" fmla="*/ 72279 h 1404384"/>
                <a:gd name="connsiteX3" fmla="*/ 3625615 w 6248400"/>
                <a:gd name="connsiteY3" fmla="*/ 216835 h 1404384"/>
                <a:gd name="connsiteX4" fmla="*/ 4419600 w 6248400"/>
                <a:gd name="connsiteY4" fmla="*/ 923259 h 1404384"/>
                <a:gd name="connsiteX5" fmla="*/ 5410200 w 6248400"/>
                <a:gd name="connsiteY5" fmla="*/ 1304259 h 1404384"/>
                <a:gd name="connsiteX6" fmla="*/ 6248400 w 6248400"/>
                <a:gd name="connsiteY6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2545644 w 6248400"/>
                <a:gd name="connsiteY2" fmla="*/ 72279 h 1404384"/>
                <a:gd name="connsiteX3" fmla="*/ 3625615 w 6248400"/>
                <a:gd name="connsiteY3" fmla="*/ 216835 h 1404384"/>
                <a:gd name="connsiteX4" fmla="*/ 4419600 w 6248400"/>
                <a:gd name="connsiteY4" fmla="*/ 923259 h 1404384"/>
                <a:gd name="connsiteX5" fmla="*/ 5410200 w 6248400"/>
                <a:gd name="connsiteY5" fmla="*/ 1304259 h 1404384"/>
                <a:gd name="connsiteX6" fmla="*/ 6248400 w 6248400"/>
                <a:gd name="connsiteY6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2545644 w 6248400"/>
                <a:gd name="connsiteY2" fmla="*/ 72279 h 1404384"/>
                <a:gd name="connsiteX3" fmla="*/ 3625615 w 6248400"/>
                <a:gd name="connsiteY3" fmla="*/ 216835 h 1404384"/>
                <a:gd name="connsiteX4" fmla="*/ 4419600 w 6248400"/>
                <a:gd name="connsiteY4" fmla="*/ 923259 h 1404384"/>
                <a:gd name="connsiteX5" fmla="*/ 5410200 w 6248400"/>
                <a:gd name="connsiteY5" fmla="*/ 1304259 h 1404384"/>
                <a:gd name="connsiteX6" fmla="*/ 6248400 w 6248400"/>
                <a:gd name="connsiteY6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3625615 w 6248400"/>
                <a:gd name="connsiteY2" fmla="*/ 216835 h 1404384"/>
                <a:gd name="connsiteX3" fmla="*/ 4419600 w 6248400"/>
                <a:gd name="connsiteY3" fmla="*/ 923259 h 1404384"/>
                <a:gd name="connsiteX4" fmla="*/ 5410200 w 6248400"/>
                <a:gd name="connsiteY4" fmla="*/ 1304259 h 1404384"/>
                <a:gd name="connsiteX5" fmla="*/ 6248400 w 6248400"/>
                <a:gd name="connsiteY5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3625615 w 6248400"/>
                <a:gd name="connsiteY2" fmla="*/ 216835 h 1404384"/>
                <a:gd name="connsiteX3" fmla="*/ 4242741 w 6248400"/>
                <a:gd name="connsiteY3" fmla="*/ 1011896 h 1404384"/>
                <a:gd name="connsiteX4" fmla="*/ 5410200 w 6248400"/>
                <a:gd name="connsiteY4" fmla="*/ 1304259 h 1404384"/>
                <a:gd name="connsiteX5" fmla="*/ 6248400 w 6248400"/>
                <a:gd name="connsiteY5" fmla="*/ 1395524 h 1404384"/>
                <a:gd name="connsiteX0" fmla="*/ 0 w 6248400"/>
                <a:gd name="connsiteY0" fmla="*/ 24092 h 1428476"/>
                <a:gd name="connsiteX1" fmla="*/ 1219200 w 6248400"/>
                <a:gd name="connsiteY1" fmla="*/ 24092 h 1428476"/>
                <a:gd name="connsiteX2" fmla="*/ 3394193 w 6248400"/>
                <a:gd name="connsiteY2" fmla="*/ 168649 h 1428476"/>
                <a:gd name="connsiteX3" fmla="*/ 4242741 w 6248400"/>
                <a:gd name="connsiteY3" fmla="*/ 1035988 h 1428476"/>
                <a:gd name="connsiteX4" fmla="*/ 5410200 w 6248400"/>
                <a:gd name="connsiteY4" fmla="*/ 1328351 h 1428476"/>
                <a:gd name="connsiteX5" fmla="*/ 6248400 w 6248400"/>
                <a:gd name="connsiteY5" fmla="*/ 1419616 h 1428476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3394193 w 6248400"/>
                <a:gd name="connsiteY2" fmla="*/ 216836 h 1404384"/>
                <a:gd name="connsiteX3" fmla="*/ 4242741 w 6248400"/>
                <a:gd name="connsiteY3" fmla="*/ 1011896 h 1404384"/>
                <a:gd name="connsiteX4" fmla="*/ 5410200 w 6248400"/>
                <a:gd name="connsiteY4" fmla="*/ 1304259 h 1404384"/>
                <a:gd name="connsiteX5" fmla="*/ 6248400 w 6248400"/>
                <a:gd name="connsiteY5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3394193 w 6248400"/>
                <a:gd name="connsiteY2" fmla="*/ 216836 h 1404384"/>
                <a:gd name="connsiteX3" fmla="*/ 4319881 w 6248400"/>
                <a:gd name="connsiteY3" fmla="*/ 1011896 h 1404384"/>
                <a:gd name="connsiteX4" fmla="*/ 5410200 w 6248400"/>
                <a:gd name="connsiteY4" fmla="*/ 1304259 h 1404384"/>
                <a:gd name="connsiteX5" fmla="*/ 6248400 w 6248400"/>
                <a:gd name="connsiteY5" fmla="*/ 1395524 h 1404384"/>
                <a:gd name="connsiteX0" fmla="*/ 0 w 5939837"/>
                <a:gd name="connsiteY0" fmla="*/ 0 h 1404384"/>
                <a:gd name="connsiteX1" fmla="*/ 910637 w 5939837"/>
                <a:gd name="connsiteY1" fmla="*/ 0 h 1404384"/>
                <a:gd name="connsiteX2" fmla="*/ 3085630 w 5939837"/>
                <a:gd name="connsiteY2" fmla="*/ 216836 h 1404384"/>
                <a:gd name="connsiteX3" fmla="*/ 4011318 w 5939837"/>
                <a:gd name="connsiteY3" fmla="*/ 1011896 h 1404384"/>
                <a:gd name="connsiteX4" fmla="*/ 5101637 w 5939837"/>
                <a:gd name="connsiteY4" fmla="*/ 1304259 h 1404384"/>
                <a:gd name="connsiteX5" fmla="*/ 5939837 w 5939837"/>
                <a:gd name="connsiteY5" fmla="*/ 1395524 h 1404384"/>
                <a:gd name="connsiteX0" fmla="*/ 0 w 5939837"/>
                <a:gd name="connsiteY0" fmla="*/ 0 h 1404384"/>
                <a:gd name="connsiteX1" fmla="*/ 1079970 w 5939837"/>
                <a:gd name="connsiteY1" fmla="*/ 0 h 1404384"/>
                <a:gd name="connsiteX2" fmla="*/ 3085630 w 5939837"/>
                <a:gd name="connsiteY2" fmla="*/ 216836 h 1404384"/>
                <a:gd name="connsiteX3" fmla="*/ 4011318 w 5939837"/>
                <a:gd name="connsiteY3" fmla="*/ 1011896 h 1404384"/>
                <a:gd name="connsiteX4" fmla="*/ 5101637 w 5939837"/>
                <a:gd name="connsiteY4" fmla="*/ 1304259 h 1404384"/>
                <a:gd name="connsiteX5" fmla="*/ 5939837 w 5939837"/>
                <a:gd name="connsiteY5" fmla="*/ 1395524 h 1404384"/>
                <a:gd name="connsiteX0" fmla="*/ 0 w 5939837"/>
                <a:gd name="connsiteY0" fmla="*/ 0 h 1404384"/>
                <a:gd name="connsiteX1" fmla="*/ 231422 w 5939837"/>
                <a:gd name="connsiteY1" fmla="*/ 0 h 1404384"/>
                <a:gd name="connsiteX2" fmla="*/ 1079970 w 5939837"/>
                <a:gd name="connsiteY2" fmla="*/ 0 h 1404384"/>
                <a:gd name="connsiteX3" fmla="*/ 3085630 w 5939837"/>
                <a:gd name="connsiteY3" fmla="*/ 216836 h 1404384"/>
                <a:gd name="connsiteX4" fmla="*/ 4011318 w 5939837"/>
                <a:gd name="connsiteY4" fmla="*/ 1011896 h 1404384"/>
                <a:gd name="connsiteX5" fmla="*/ 5101637 w 5939837"/>
                <a:gd name="connsiteY5" fmla="*/ 1304259 h 1404384"/>
                <a:gd name="connsiteX6" fmla="*/ 5939837 w 5939837"/>
                <a:gd name="connsiteY6" fmla="*/ 1395524 h 1404384"/>
                <a:gd name="connsiteX0" fmla="*/ 0 w 5708415"/>
                <a:gd name="connsiteY0" fmla="*/ 0 h 1404384"/>
                <a:gd name="connsiteX1" fmla="*/ 848548 w 5708415"/>
                <a:gd name="connsiteY1" fmla="*/ 0 h 1404384"/>
                <a:gd name="connsiteX2" fmla="*/ 2854208 w 5708415"/>
                <a:gd name="connsiteY2" fmla="*/ 216836 h 1404384"/>
                <a:gd name="connsiteX3" fmla="*/ 3779896 w 5708415"/>
                <a:gd name="connsiteY3" fmla="*/ 1011896 h 1404384"/>
                <a:gd name="connsiteX4" fmla="*/ 4870215 w 5708415"/>
                <a:gd name="connsiteY4" fmla="*/ 1304259 h 1404384"/>
                <a:gd name="connsiteX5" fmla="*/ 5708415 w 5708415"/>
                <a:gd name="connsiteY5" fmla="*/ 1395524 h 1404384"/>
                <a:gd name="connsiteX0" fmla="*/ 0 w 5708415"/>
                <a:gd name="connsiteY0" fmla="*/ 0 h 1404384"/>
                <a:gd name="connsiteX1" fmla="*/ 231422 w 5708415"/>
                <a:gd name="connsiteY1" fmla="*/ 0 h 1404384"/>
                <a:gd name="connsiteX2" fmla="*/ 848548 w 5708415"/>
                <a:gd name="connsiteY2" fmla="*/ 0 h 1404384"/>
                <a:gd name="connsiteX3" fmla="*/ 2854208 w 5708415"/>
                <a:gd name="connsiteY3" fmla="*/ 216836 h 1404384"/>
                <a:gd name="connsiteX4" fmla="*/ 3779896 w 5708415"/>
                <a:gd name="connsiteY4" fmla="*/ 1011896 h 1404384"/>
                <a:gd name="connsiteX5" fmla="*/ 4870215 w 5708415"/>
                <a:gd name="connsiteY5" fmla="*/ 1304259 h 1404384"/>
                <a:gd name="connsiteX6" fmla="*/ 5708415 w 5708415"/>
                <a:gd name="connsiteY6" fmla="*/ 1395524 h 1404384"/>
                <a:gd name="connsiteX0" fmla="*/ 0 w 5708415"/>
                <a:gd name="connsiteY0" fmla="*/ 0 h 1404384"/>
                <a:gd name="connsiteX1" fmla="*/ 231422 w 5708415"/>
                <a:gd name="connsiteY1" fmla="*/ 0 h 1404384"/>
                <a:gd name="connsiteX2" fmla="*/ 848548 w 5708415"/>
                <a:gd name="connsiteY2" fmla="*/ 0 h 1404384"/>
                <a:gd name="connsiteX3" fmla="*/ 2854208 w 5708415"/>
                <a:gd name="connsiteY3" fmla="*/ 216836 h 1404384"/>
                <a:gd name="connsiteX4" fmla="*/ 3779896 w 5708415"/>
                <a:gd name="connsiteY4" fmla="*/ 1011896 h 1404384"/>
                <a:gd name="connsiteX5" fmla="*/ 4870215 w 5708415"/>
                <a:gd name="connsiteY5" fmla="*/ 1304259 h 1404384"/>
                <a:gd name="connsiteX6" fmla="*/ 5708415 w 5708415"/>
                <a:gd name="connsiteY6" fmla="*/ 1395524 h 1404384"/>
                <a:gd name="connsiteX0" fmla="*/ 0 w 5476993"/>
                <a:gd name="connsiteY0" fmla="*/ 0 h 1404384"/>
                <a:gd name="connsiteX1" fmla="*/ 617126 w 5476993"/>
                <a:gd name="connsiteY1" fmla="*/ 0 h 1404384"/>
                <a:gd name="connsiteX2" fmla="*/ 2622786 w 5476993"/>
                <a:gd name="connsiteY2" fmla="*/ 216836 h 1404384"/>
                <a:gd name="connsiteX3" fmla="*/ 3548474 w 5476993"/>
                <a:gd name="connsiteY3" fmla="*/ 1011896 h 1404384"/>
                <a:gd name="connsiteX4" fmla="*/ 4638793 w 5476993"/>
                <a:gd name="connsiteY4" fmla="*/ 1304259 h 1404384"/>
                <a:gd name="connsiteX5" fmla="*/ 5476993 w 5476993"/>
                <a:gd name="connsiteY5" fmla="*/ 1395524 h 1404384"/>
                <a:gd name="connsiteX0" fmla="*/ 0 w 5554134"/>
                <a:gd name="connsiteY0" fmla="*/ 0 h 1404384"/>
                <a:gd name="connsiteX1" fmla="*/ 694267 w 5554134"/>
                <a:gd name="connsiteY1" fmla="*/ 0 h 1404384"/>
                <a:gd name="connsiteX2" fmla="*/ 2699927 w 5554134"/>
                <a:gd name="connsiteY2" fmla="*/ 216836 h 1404384"/>
                <a:gd name="connsiteX3" fmla="*/ 3625615 w 5554134"/>
                <a:gd name="connsiteY3" fmla="*/ 1011896 h 1404384"/>
                <a:gd name="connsiteX4" fmla="*/ 4715934 w 5554134"/>
                <a:gd name="connsiteY4" fmla="*/ 1304259 h 1404384"/>
                <a:gd name="connsiteX5" fmla="*/ 5554134 w 5554134"/>
                <a:gd name="connsiteY5" fmla="*/ 1395524 h 1404384"/>
                <a:gd name="connsiteX0" fmla="*/ 154282 w 5708416"/>
                <a:gd name="connsiteY0" fmla="*/ 0 h 1404384"/>
                <a:gd name="connsiteX1" fmla="*/ 0 w 5708416"/>
                <a:gd name="connsiteY1" fmla="*/ 0 h 1404384"/>
                <a:gd name="connsiteX2" fmla="*/ 848549 w 5708416"/>
                <a:gd name="connsiteY2" fmla="*/ 0 h 1404384"/>
                <a:gd name="connsiteX3" fmla="*/ 2854209 w 5708416"/>
                <a:gd name="connsiteY3" fmla="*/ 216836 h 1404384"/>
                <a:gd name="connsiteX4" fmla="*/ 3779897 w 5708416"/>
                <a:gd name="connsiteY4" fmla="*/ 1011896 h 1404384"/>
                <a:gd name="connsiteX5" fmla="*/ 4870216 w 5708416"/>
                <a:gd name="connsiteY5" fmla="*/ 1304259 h 1404384"/>
                <a:gd name="connsiteX6" fmla="*/ 5708416 w 5708416"/>
                <a:gd name="connsiteY6" fmla="*/ 1395524 h 1404384"/>
                <a:gd name="connsiteX0" fmla="*/ 0 w 5708416"/>
                <a:gd name="connsiteY0" fmla="*/ 0 h 1404384"/>
                <a:gd name="connsiteX1" fmla="*/ 848549 w 5708416"/>
                <a:gd name="connsiteY1" fmla="*/ 0 h 1404384"/>
                <a:gd name="connsiteX2" fmla="*/ 2854209 w 5708416"/>
                <a:gd name="connsiteY2" fmla="*/ 216836 h 1404384"/>
                <a:gd name="connsiteX3" fmla="*/ 3779897 w 5708416"/>
                <a:gd name="connsiteY3" fmla="*/ 1011896 h 1404384"/>
                <a:gd name="connsiteX4" fmla="*/ 4870216 w 5708416"/>
                <a:gd name="connsiteY4" fmla="*/ 1304259 h 1404384"/>
                <a:gd name="connsiteX5" fmla="*/ 5708416 w 5708416"/>
                <a:gd name="connsiteY5" fmla="*/ 1395524 h 1404384"/>
                <a:gd name="connsiteX0" fmla="*/ 0 w 5554134"/>
                <a:gd name="connsiteY0" fmla="*/ 0 h 1404384"/>
                <a:gd name="connsiteX1" fmla="*/ 694267 w 5554134"/>
                <a:gd name="connsiteY1" fmla="*/ 0 h 1404384"/>
                <a:gd name="connsiteX2" fmla="*/ 2699927 w 5554134"/>
                <a:gd name="connsiteY2" fmla="*/ 216836 h 1404384"/>
                <a:gd name="connsiteX3" fmla="*/ 3625615 w 5554134"/>
                <a:gd name="connsiteY3" fmla="*/ 1011896 h 1404384"/>
                <a:gd name="connsiteX4" fmla="*/ 4715934 w 5554134"/>
                <a:gd name="connsiteY4" fmla="*/ 1304259 h 1404384"/>
                <a:gd name="connsiteX5" fmla="*/ 5554134 w 5554134"/>
                <a:gd name="connsiteY5" fmla="*/ 1395524 h 1404384"/>
                <a:gd name="connsiteX0" fmla="*/ 0 w 5554134"/>
                <a:gd name="connsiteY0" fmla="*/ 0 h 1404384"/>
                <a:gd name="connsiteX1" fmla="*/ 694267 w 5554134"/>
                <a:gd name="connsiteY1" fmla="*/ 0 h 1404384"/>
                <a:gd name="connsiteX2" fmla="*/ 2699927 w 5554134"/>
                <a:gd name="connsiteY2" fmla="*/ 216836 h 1404384"/>
                <a:gd name="connsiteX3" fmla="*/ 3625615 w 5554134"/>
                <a:gd name="connsiteY3" fmla="*/ 1011896 h 1404384"/>
                <a:gd name="connsiteX4" fmla="*/ 4715934 w 5554134"/>
                <a:gd name="connsiteY4" fmla="*/ 1304259 h 1404384"/>
                <a:gd name="connsiteX5" fmla="*/ 5554134 w 5554134"/>
                <a:gd name="connsiteY5" fmla="*/ 1395524 h 1404384"/>
                <a:gd name="connsiteX0" fmla="*/ 0 w 4859867"/>
                <a:gd name="connsiteY0" fmla="*/ 0 h 1404384"/>
                <a:gd name="connsiteX1" fmla="*/ 2005660 w 4859867"/>
                <a:gd name="connsiteY1" fmla="*/ 216836 h 1404384"/>
                <a:gd name="connsiteX2" fmla="*/ 2931348 w 4859867"/>
                <a:gd name="connsiteY2" fmla="*/ 1011896 h 1404384"/>
                <a:gd name="connsiteX3" fmla="*/ 4021667 w 4859867"/>
                <a:gd name="connsiteY3" fmla="*/ 1304259 h 1404384"/>
                <a:gd name="connsiteX4" fmla="*/ 4859867 w 4859867"/>
                <a:gd name="connsiteY4" fmla="*/ 1395524 h 1404384"/>
                <a:gd name="connsiteX0" fmla="*/ 462844 w 5322711"/>
                <a:gd name="connsiteY0" fmla="*/ 0 h 1404384"/>
                <a:gd name="connsiteX1" fmla="*/ 0 w 5322711"/>
                <a:gd name="connsiteY1" fmla="*/ 72278 h 1404384"/>
                <a:gd name="connsiteX2" fmla="*/ 2468504 w 5322711"/>
                <a:gd name="connsiteY2" fmla="*/ 216836 h 1404384"/>
                <a:gd name="connsiteX3" fmla="*/ 3394192 w 5322711"/>
                <a:gd name="connsiteY3" fmla="*/ 1011896 h 1404384"/>
                <a:gd name="connsiteX4" fmla="*/ 4484511 w 5322711"/>
                <a:gd name="connsiteY4" fmla="*/ 1304259 h 1404384"/>
                <a:gd name="connsiteX5" fmla="*/ 5322711 w 5322711"/>
                <a:gd name="connsiteY5" fmla="*/ 1395524 h 1404384"/>
                <a:gd name="connsiteX0" fmla="*/ 0 w 5322711"/>
                <a:gd name="connsiteY0" fmla="*/ 12045 h 1344151"/>
                <a:gd name="connsiteX1" fmla="*/ 2468504 w 5322711"/>
                <a:gd name="connsiteY1" fmla="*/ 156603 h 1344151"/>
                <a:gd name="connsiteX2" fmla="*/ 3394192 w 5322711"/>
                <a:gd name="connsiteY2" fmla="*/ 951663 h 1344151"/>
                <a:gd name="connsiteX3" fmla="*/ 4484511 w 5322711"/>
                <a:gd name="connsiteY3" fmla="*/ 1244026 h 1344151"/>
                <a:gd name="connsiteX4" fmla="*/ 5322711 w 5322711"/>
                <a:gd name="connsiteY4" fmla="*/ 1335291 h 1344151"/>
                <a:gd name="connsiteX0" fmla="*/ 0 w 5322711"/>
                <a:gd name="connsiteY0" fmla="*/ 10037 h 1342143"/>
                <a:gd name="connsiteX1" fmla="*/ 2468504 w 5322711"/>
                <a:gd name="connsiteY1" fmla="*/ 154595 h 1342143"/>
                <a:gd name="connsiteX2" fmla="*/ 3239911 w 5322711"/>
                <a:gd name="connsiteY2" fmla="*/ 937609 h 1342143"/>
                <a:gd name="connsiteX3" fmla="*/ 4484511 w 5322711"/>
                <a:gd name="connsiteY3" fmla="*/ 1242018 h 1342143"/>
                <a:gd name="connsiteX4" fmla="*/ 5322711 w 5322711"/>
                <a:gd name="connsiteY4" fmla="*/ 1333283 h 1342143"/>
                <a:gd name="connsiteX0" fmla="*/ 0 w 5322711"/>
                <a:gd name="connsiteY0" fmla="*/ 0 h 1332106"/>
                <a:gd name="connsiteX1" fmla="*/ 2391363 w 5322711"/>
                <a:gd name="connsiteY1" fmla="*/ 204789 h 1332106"/>
                <a:gd name="connsiteX2" fmla="*/ 3239911 w 5322711"/>
                <a:gd name="connsiteY2" fmla="*/ 927572 h 1332106"/>
                <a:gd name="connsiteX3" fmla="*/ 4484511 w 5322711"/>
                <a:gd name="connsiteY3" fmla="*/ 1231981 h 1332106"/>
                <a:gd name="connsiteX4" fmla="*/ 5322711 w 5322711"/>
                <a:gd name="connsiteY4" fmla="*/ 1323246 h 1332106"/>
                <a:gd name="connsiteX0" fmla="*/ 0 w 5168430"/>
                <a:gd name="connsiteY0" fmla="*/ 0 h 1271874"/>
                <a:gd name="connsiteX1" fmla="*/ 2237082 w 5168430"/>
                <a:gd name="connsiteY1" fmla="*/ 144557 h 1271874"/>
                <a:gd name="connsiteX2" fmla="*/ 3085630 w 5168430"/>
                <a:gd name="connsiteY2" fmla="*/ 867340 h 1271874"/>
                <a:gd name="connsiteX3" fmla="*/ 4330230 w 5168430"/>
                <a:gd name="connsiteY3" fmla="*/ 1171749 h 1271874"/>
                <a:gd name="connsiteX4" fmla="*/ 5168430 w 5168430"/>
                <a:gd name="connsiteY4" fmla="*/ 1263014 h 1271874"/>
                <a:gd name="connsiteX0" fmla="*/ 0 w 5168430"/>
                <a:gd name="connsiteY0" fmla="*/ 0 h 1271874"/>
                <a:gd name="connsiteX1" fmla="*/ 2237082 w 5168430"/>
                <a:gd name="connsiteY1" fmla="*/ 144557 h 1271874"/>
                <a:gd name="connsiteX2" fmla="*/ 3162771 w 5168430"/>
                <a:gd name="connsiteY2" fmla="*/ 807106 h 1271874"/>
                <a:gd name="connsiteX3" fmla="*/ 4330230 w 5168430"/>
                <a:gd name="connsiteY3" fmla="*/ 1171749 h 1271874"/>
                <a:gd name="connsiteX4" fmla="*/ 5168430 w 5168430"/>
                <a:gd name="connsiteY4" fmla="*/ 1263014 h 1271874"/>
                <a:gd name="connsiteX0" fmla="*/ 0 w 4937008"/>
                <a:gd name="connsiteY0" fmla="*/ 0 h 1259830"/>
                <a:gd name="connsiteX1" fmla="*/ 2005660 w 4937008"/>
                <a:gd name="connsiteY1" fmla="*/ 132513 h 1259830"/>
                <a:gd name="connsiteX2" fmla="*/ 2931349 w 4937008"/>
                <a:gd name="connsiteY2" fmla="*/ 795062 h 1259830"/>
                <a:gd name="connsiteX3" fmla="*/ 4098808 w 4937008"/>
                <a:gd name="connsiteY3" fmla="*/ 1159705 h 1259830"/>
                <a:gd name="connsiteX4" fmla="*/ 4937008 w 4937008"/>
                <a:gd name="connsiteY4" fmla="*/ 1250970 h 1259830"/>
                <a:gd name="connsiteX0" fmla="*/ 0 w 4705586"/>
                <a:gd name="connsiteY0" fmla="*/ 60229 h 1247781"/>
                <a:gd name="connsiteX1" fmla="*/ 1774238 w 4705586"/>
                <a:gd name="connsiteY1" fmla="*/ 120464 h 1247781"/>
                <a:gd name="connsiteX2" fmla="*/ 2699927 w 4705586"/>
                <a:gd name="connsiteY2" fmla="*/ 783013 h 1247781"/>
                <a:gd name="connsiteX3" fmla="*/ 3867386 w 4705586"/>
                <a:gd name="connsiteY3" fmla="*/ 1147656 h 1247781"/>
                <a:gd name="connsiteX4" fmla="*/ 4705586 w 4705586"/>
                <a:gd name="connsiteY4" fmla="*/ 1238921 h 1247781"/>
                <a:gd name="connsiteX0" fmla="*/ 0 w 4705586"/>
                <a:gd name="connsiteY0" fmla="*/ 60229 h 1247781"/>
                <a:gd name="connsiteX1" fmla="*/ 1774238 w 4705586"/>
                <a:gd name="connsiteY1" fmla="*/ 120464 h 1247781"/>
                <a:gd name="connsiteX2" fmla="*/ 2699927 w 4705586"/>
                <a:gd name="connsiteY2" fmla="*/ 783013 h 1247781"/>
                <a:gd name="connsiteX3" fmla="*/ 3867386 w 4705586"/>
                <a:gd name="connsiteY3" fmla="*/ 1147656 h 1247781"/>
                <a:gd name="connsiteX4" fmla="*/ 4705586 w 4705586"/>
                <a:gd name="connsiteY4" fmla="*/ 1238921 h 1247781"/>
                <a:gd name="connsiteX0" fmla="*/ 0 w 4782727"/>
                <a:gd name="connsiteY0" fmla="*/ 60228 h 1247781"/>
                <a:gd name="connsiteX1" fmla="*/ 1851379 w 4782727"/>
                <a:gd name="connsiteY1" fmla="*/ 120464 h 1247781"/>
                <a:gd name="connsiteX2" fmla="*/ 2777068 w 4782727"/>
                <a:gd name="connsiteY2" fmla="*/ 783013 h 1247781"/>
                <a:gd name="connsiteX3" fmla="*/ 3944527 w 4782727"/>
                <a:gd name="connsiteY3" fmla="*/ 1147656 h 1247781"/>
                <a:gd name="connsiteX4" fmla="*/ 4782727 w 4782727"/>
                <a:gd name="connsiteY4" fmla="*/ 1238921 h 1247781"/>
                <a:gd name="connsiteX0" fmla="*/ 0 w 4551305"/>
                <a:gd name="connsiteY0" fmla="*/ 60228 h 1247781"/>
                <a:gd name="connsiteX1" fmla="*/ 1619957 w 4551305"/>
                <a:gd name="connsiteY1" fmla="*/ 120464 h 1247781"/>
                <a:gd name="connsiteX2" fmla="*/ 2545646 w 4551305"/>
                <a:gd name="connsiteY2" fmla="*/ 783013 h 1247781"/>
                <a:gd name="connsiteX3" fmla="*/ 3713105 w 4551305"/>
                <a:gd name="connsiteY3" fmla="*/ 1147656 h 1247781"/>
                <a:gd name="connsiteX4" fmla="*/ 4551305 w 4551305"/>
                <a:gd name="connsiteY4" fmla="*/ 1238921 h 1247781"/>
                <a:gd name="connsiteX0" fmla="*/ 0 w 4319883"/>
                <a:gd name="connsiteY0" fmla="*/ 60228 h 1247781"/>
                <a:gd name="connsiteX1" fmla="*/ 1388535 w 4319883"/>
                <a:gd name="connsiteY1" fmla="*/ 120464 h 1247781"/>
                <a:gd name="connsiteX2" fmla="*/ 2314224 w 4319883"/>
                <a:gd name="connsiteY2" fmla="*/ 783013 h 1247781"/>
                <a:gd name="connsiteX3" fmla="*/ 3481683 w 4319883"/>
                <a:gd name="connsiteY3" fmla="*/ 1147656 h 1247781"/>
                <a:gd name="connsiteX4" fmla="*/ 4319883 w 4319883"/>
                <a:gd name="connsiteY4" fmla="*/ 1238921 h 1247781"/>
                <a:gd name="connsiteX0" fmla="*/ 308564 w 4628447"/>
                <a:gd name="connsiteY0" fmla="*/ 60228 h 1247781"/>
                <a:gd name="connsiteX1" fmla="*/ 231423 w 4628447"/>
                <a:gd name="connsiteY1" fmla="*/ 60228 h 1247781"/>
                <a:gd name="connsiteX2" fmla="*/ 1697099 w 4628447"/>
                <a:gd name="connsiteY2" fmla="*/ 120464 h 1247781"/>
                <a:gd name="connsiteX3" fmla="*/ 2622788 w 4628447"/>
                <a:gd name="connsiteY3" fmla="*/ 783013 h 1247781"/>
                <a:gd name="connsiteX4" fmla="*/ 3790247 w 4628447"/>
                <a:gd name="connsiteY4" fmla="*/ 1147656 h 1247781"/>
                <a:gd name="connsiteX5" fmla="*/ 4628447 w 4628447"/>
                <a:gd name="connsiteY5" fmla="*/ 1238921 h 1247781"/>
                <a:gd name="connsiteX0" fmla="*/ 0 w 4319883"/>
                <a:gd name="connsiteY0" fmla="*/ 60228 h 1247781"/>
                <a:gd name="connsiteX1" fmla="*/ 1388535 w 4319883"/>
                <a:gd name="connsiteY1" fmla="*/ 120464 h 1247781"/>
                <a:gd name="connsiteX2" fmla="*/ 2314224 w 4319883"/>
                <a:gd name="connsiteY2" fmla="*/ 783013 h 1247781"/>
                <a:gd name="connsiteX3" fmla="*/ 3481683 w 4319883"/>
                <a:gd name="connsiteY3" fmla="*/ 1147656 h 1247781"/>
                <a:gd name="connsiteX4" fmla="*/ 4319883 w 4319883"/>
                <a:gd name="connsiteY4" fmla="*/ 1238921 h 1247781"/>
                <a:gd name="connsiteX0" fmla="*/ 308564 w 4628447"/>
                <a:gd name="connsiteY0" fmla="*/ 60228 h 1247781"/>
                <a:gd name="connsiteX1" fmla="*/ 231423 w 4628447"/>
                <a:gd name="connsiteY1" fmla="*/ 60228 h 1247781"/>
                <a:gd name="connsiteX2" fmla="*/ 1697099 w 4628447"/>
                <a:gd name="connsiteY2" fmla="*/ 120464 h 1247781"/>
                <a:gd name="connsiteX3" fmla="*/ 2622788 w 4628447"/>
                <a:gd name="connsiteY3" fmla="*/ 783013 h 1247781"/>
                <a:gd name="connsiteX4" fmla="*/ 3790247 w 4628447"/>
                <a:gd name="connsiteY4" fmla="*/ 1147656 h 1247781"/>
                <a:gd name="connsiteX5" fmla="*/ 4628447 w 4628447"/>
                <a:gd name="connsiteY5" fmla="*/ 1238921 h 1247781"/>
                <a:gd name="connsiteX0" fmla="*/ 0 w 4319883"/>
                <a:gd name="connsiteY0" fmla="*/ 60228 h 1247781"/>
                <a:gd name="connsiteX1" fmla="*/ 1388535 w 4319883"/>
                <a:gd name="connsiteY1" fmla="*/ 120464 h 1247781"/>
                <a:gd name="connsiteX2" fmla="*/ 2314224 w 4319883"/>
                <a:gd name="connsiteY2" fmla="*/ 783013 h 1247781"/>
                <a:gd name="connsiteX3" fmla="*/ 3481683 w 4319883"/>
                <a:gd name="connsiteY3" fmla="*/ 1147656 h 1247781"/>
                <a:gd name="connsiteX4" fmla="*/ 4319883 w 4319883"/>
                <a:gd name="connsiteY4" fmla="*/ 1238921 h 1247781"/>
                <a:gd name="connsiteX0" fmla="*/ 0 w 4242742"/>
                <a:gd name="connsiteY0" fmla="*/ 70270 h 1245773"/>
                <a:gd name="connsiteX1" fmla="*/ 1311394 w 4242742"/>
                <a:gd name="connsiteY1" fmla="*/ 118456 h 1245773"/>
                <a:gd name="connsiteX2" fmla="*/ 2237083 w 4242742"/>
                <a:gd name="connsiteY2" fmla="*/ 781005 h 1245773"/>
                <a:gd name="connsiteX3" fmla="*/ 3404542 w 4242742"/>
                <a:gd name="connsiteY3" fmla="*/ 1145648 h 1245773"/>
                <a:gd name="connsiteX4" fmla="*/ 4242742 w 4242742"/>
                <a:gd name="connsiteY4" fmla="*/ 1236913 h 1245773"/>
                <a:gd name="connsiteX0" fmla="*/ 0 w 4242742"/>
                <a:gd name="connsiteY0" fmla="*/ 57889 h 1233392"/>
                <a:gd name="connsiteX1" fmla="*/ 308563 w 4242742"/>
                <a:gd name="connsiteY1" fmla="*/ 132176 h 1233392"/>
                <a:gd name="connsiteX2" fmla="*/ 1311394 w 4242742"/>
                <a:gd name="connsiteY2" fmla="*/ 106075 h 1233392"/>
                <a:gd name="connsiteX3" fmla="*/ 2237083 w 4242742"/>
                <a:gd name="connsiteY3" fmla="*/ 768624 h 1233392"/>
                <a:gd name="connsiteX4" fmla="*/ 3404542 w 4242742"/>
                <a:gd name="connsiteY4" fmla="*/ 1133267 h 1233392"/>
                <a:gd name="connsiteX5" fmla="*/ 4242742 w 4242742"/>
                <a:gd name="connsiteY5" fmla="*/ 1224532 h 1233392"/>
                <a:gd name="connsiteX0" fmla="*/ 0 w 3934179"/>
                <a:gd name="connsiteY0" fmla="*/ 132176 h 1233392"/>
                <a:gd name="connsiteX1" fmla="*/ 1002831 w 3934179"/>
                <a:gd name="connsiteY1" fmla="*/ 106075 h 1233392"/>
                <a:gd name="connsiteX2" fmla="*/ 1928520 w 3934179"/>
                <a:gd name="connsiteY2" fmla="*/ 768624 h 1233392"/>
                <a:gd name="connsiteX3" fmla="*/ 3095979 w 3934179"/>
                <a:gd name="connsiteY3" fmla="*/ 1133267 h 1233392"/>
                <a:gd name="connsiteX4" fmla="*/ 3934179 w 3934179"/>
                <a:gd name="connsiteY4" fmla="*/ 1224532 h 1233392"/>
                <a:gd name="connsiteX0" fmla="*/ 0 w 3934179"/>
                <a:gd name="connsiteY0" fmla="*/ 33798 h 1135014"/>
                <a:gd name="connsiteX1" fmla="*/ 1002830 w 3934179"/>
                <a:gd name="connsiteY1" fmla="*/ 106075 h 1135014"/>
                <a:gd name="connsiteX2" fmla="*/ 1928520 w 3934179"/>
                <a:gd name="connsiteY2" fmla="*/ 670246 h 1135014"/>
                <a:gd name="connsiteX3" fmla="*/ 3095979 w 3934179"/>
                <a:gd name="connsiteY3" fmla="*/ 1034889 h 1135014"/>
                <a:gd name="connsiteX4" fmla="*/ 3934179 w 3934179"/>
                <a:gd name="connsiteY4" fmla="*/ 1126154 h 1135014"/>
                <a:gd name="connsiteX0" fmla="*/ 0 w 4088461"/>
                <a:gd name="connsiteY0" fmla="*/ 94028 h 1122967"/>
                <a:gd name="connsiteX1" fmla="*/ 1157112 w 4088461"/>
                <a:gd name="connsiteY1" fmla="*/ 94028 h 1122967"/>
                <a:gd name="connsiteX2" fmla="*/ 2082802 w 4088461"/>
                <a:gd name="connsiteY2" fmla="*/ 658199 h 1122967"/>
                <a:gd name="connsiteX3" fmla="*/ 3250261 w 4088461"/>
                <a:gd name="connsiteY3" fmla="*/ 1022842 h 1122967"/>
                <a:gd name="connsiteX4" fmla="*/ 4088461 w 4088461"/>
                <a:gd name="connsiteY4" fmla="*/ 1114107 h 1122967"/>
                <a:gd name="connsiteX0" fmla="*/ 0 w 4088461"/>
                <a:gd name="connsiteY0" fmla="*/ 0 h 1028939"/>
                <a:gd name="connsiteX1" fmla="*/ 1234252 w 4088461"/>
                <a:gd name="connsiteY1" fmla="*/ 122807 h 1028939"/>
                <a:gd name="connsiteX2" fmla="*/ 2082802 w 4088461"/>
                <a:gd name="connsiteY2" fmla="*/ 564171 h 1028939"/>
                <a:gd name="connsiteX3" fmla="*/ 3250261 w 4088461"/>
                <a:gd name="connsiteY3" fmla="*/ 928814 h 1028939"/>
                <a:gd name="connsiteX4" fmla="*/ 4088461 w 4088461"/>
                <a:gd name="connsiteY4" fmla="*/ 1020079 h 1028939"/>
                <a:gd name="connsiteX0" fmla="*/ 0 w 3857039"/>
                <a:gd name="connsiteY0" fmla="*/ 73561 h 979693"/>
                <a:gd name="connsiteX1" fmla="*/ 1002830 w 3857039"/>
                <a:gd name="connsiteY1" fmla="*/ 73561 h 979693"/>
                <a:gd name="connsiteX2" fmla="*/ 1851380 w 3857039"/>
                <a:gd name="connsiteY2" fmla="*/ 514925 h 979693"/>
                <a:gd name="connsiteX3" fmla="*/ 3018839 w 3857039"/>
                <a:gd name="connsiteY3" fmla="*/ 879568 h 979693"/>
                <a:gd name="connsiteX4" fmla="*/ 3857039 w 3857039"/>
                <a:gd name="connsiteY4" fmla="*/ 970833 h 979693"/>
                <a:gd name="connsiteX0" fmla="*/ 0 w 3857039"/>
                <a:gd name="connsiteY0" fmla="*/ 85607 h 991739"/>
                <a:gd name="connsiteX1" fmla="*/ 77141 w 3857039"/>
                <a:gd name="connsiteY1" fmla="*/ 13328 h 991739"/>
                <a:gd name="connsiteX2" fmla="*/ 1002830 w 3857039"/>
                <a:gd name="connsiteY2" fmla="*/ 85607 h 991739"/>
                <a:gd name="connsiteX3" fmla="*/ 1851380 w 3857039"/>
                <a:gd name="connsiteY3" fmla="*/ 526971 h 991739"/>
                <a:gd name="connsiteX4" fmla="*/ 3018839 w 3857039"/>
                <a:gd name="connsiteY4" fmla="*/ 891614 h 991739"/>
                <a:gd name="connsiteX5" fmla="*/ 3857039 w 3857039"/>
                <a:gd name="connsiteY5" fmla="*/ 982879 h 991739"/>
                <a:gd name="connsiteX0" fmla="*/ 0 w 3857039"/>
                <a:gd name="connsiteY0" fmla="*/ 85607 h 991739"/>
                <a:gd name="connsiteX1" fmla="*/ 154282 w 3857039"/>
                <a:gd name="connsiteY1" fmla="*/ 13329 h 991739"/>
                <a:gd name="connsiteX2" fmla="*/ 1002830 w 3857039"/>
                <a:gd name="connsiteY2" fmla="*/ 85607 h 991739"/>
                <a:gd name="connsiteX3" fmla="*/ 1851380 w 3857039"/>
                <a:gd name="connsiteY3" fmla="*/ 526971 h 991739"/>
                <a:gd name="connsiteX4" fmla="*/ 3018839 w 3857039"/>
                <a:gd name="connsiteY4" fmla="*/ 891614 h 991739"/>
                <a:gd name="connsiteX5" fmla="*/ 3857039 w 3857039"/>
                <a:gd name="connsiteY5" fmla="*/ 982879 h 991739"/>
                <a:gd name="connsiteX0" fmla="*/ 0 w 3857039"/>
                <a:gd name="connsiteY0" fmla="*/ 0 h 906132"/>
                <a:gd name="connsiteX1" fmla="*/ 1002830 w 3857039"/>
                <a:gd name="connsiteY1" fmla="*/ 0 h 906132"/>
                <a:gd name="connsiteX2" fmla="*/ 1851380 w 3857039"/>
                <a:gd name="connsiteY2" fmla="*/ 441364 h 906132"/>
                <a:gd name="connsiteX3" fmla="*/ 3018839 w 3857039"/>
                <a:gd name="connsiteY3" fmla="*/ 806007 h 906132"/>
                <a:gd name="connsiteX4" fmla="*/ 3857039 w 3857039"/>
                <a:gd name="connsiteY4" fmla="*/ 897272 h 906132"/>
                <a:gd name="connsiteX0" fmla="*/ 0 w 3857039"/>
                <a:gd name="connsiteY0" fmla="*/ 72278 h 978410"/>
                <a:gd name="connsiteX1" fmla="*/ 0 w 3857039"/>
                <a:gd name="connsiteY1" fmla="*/ 0 h 978410"/>
                <a:gd name="connsiteX2" fmla="*/ 1002830 w 3857039"/>
                <a:gd name="connsiteY2" fmla="*/ 72278 h 978410"/>
                <a:gd name="connsiteX3" fmla="*/ 1851380 w 3857039"/>
                <a:gd name="connsiteY3" fmla="*/ 513642 h 978410"/>
                <a:gd name="connsiteX4" fmla="*/ 3018839 w 3857039"/>
                <a:gd name="connsiteY4" fmla="*/ 878285 h 978410"/>
                <a:gd name="connsiteX5" fmla="*/ 3857039 w 3857039"/>
                <a:gd name="connsiteY5" fmla="*/ 969550 h 978410"/>
                <a:gd name="connsiteX0" fmla="*/ 0 w 3857039"/>
                <a:gd name="connsiteY0" fmla="*/ 72278 h 978410"/>
                <a:gd name="connsiteX1" fmla="*/ 0 w 3857039"/>
                <a:gd name="connsiteY1" fmla="*/ 0 h 978410"/>
                <a:gd name="connsiteX2" fmla="*/ 1002830 w 3857039"/>
                <a:gd name="connsiteY2" fmla="*/ 72278 h 978410"/>
                <a:gd name="connsiteX3" fmla="*/ 1851380 w 3857039"/>
                <a:gd name="connsiteY3" fmla="*/ 513642 h 978410"/>
                <a:gd name="connsiteX4" fmla="*/ 3018839 w 3857039"/>
                <a:gd name="connsiteY4" fmla="*/ 878285 h 978410"/>
                <a:gd name="connsiteX5" fmla="*/ 3857039 w 3857039"/>
                <a:gd name="connsiteY5" fmla="*/ 969550 h 978410"/>
                <a:gd name="connsiteX0" fmla="*/ 0 w 3857039"/>
                <a:gd name="connsiteY0" fmla="*/ 0 h 978410"/>
                <a:gd name="connsiteX1" fmla="*/ 1002830 w 3857039"/>
                <a:gd name="connsiteY1" fmla="*/ 72278 h 978410"/>
                <a:gd name="connsiteX2" fmla="*/ 1851380 w 3857039"/>
                <a:gd name="connsiteY2" fmla="*/ 513642 h 978410"/>
                <a:gd name="connsiteX3" fmla="*/ 3018839 w 3857039"/>
                <a:gd name="connsiteY3" fmla="*/ 878285 h 978410"/>
                <a:gd name="connsiteX4" fmla="*/ 3857039 w 3857039"/>
                <a:gd name="connsiteY4" fmla="*/ 969550 h 978410"/>
                <a:gd name="connsiteX0" fmla="*/ 0 w 3857039"/>
                <a:gd name="connsiteY0" fmla="*/ 0 h 978410"/>
                <a:gd name="connsiteX1" fmla="*/ 1234252 w 3857039"/>
                <a:gd name="connsiteY1" fmla="*/ 144557 h 978410"/>
                <a:gd name="connsiteX2" fmla="*/ 1851380 w 3857039"/>
                <a:gd name="connsiteY2" fmla="*/ 513642 h 978410"/>
                <a:gd name="connsiteX3" fmla="*/ 3018839 w 3857039"/>
                <a:gd name="connsiteY3" fmla="*/ 878285 h 978410"/>
                <a:gd name="connsiteX4" fmla="*/ 3857039 w 3857039"/>
                <a:gd name="connsiteY4" fmla="*/ 969550 h 978410"/>
                <a:gd name="connsiteX0" fmla="*/ 0 w 3857039"/>
                <a:gd name="connsiteY0" fmla="*/ 0 h 978410"/>
                <a:gd name="connsiteX1" fmla="*/ 1234252 w 3857039"/>
                <a:gd name="connsiteY1" fmla="*/ 144557 h 978410"/>
                <a:gd name="connsiteX2" fmla="*/ 1851380 w 3857039"/>
                <a:gd name="connsiteY2" fmla="*/ 513642 h 978410"/>
                <a:gd name="connsiteX3" fmla="*/ 3018839 w 3857039"/>
                <a:gd name="connsiteY3" fmla="*/ 878285 h 978410"/>
                <a:gd name="connsiteX4" fmla="*/ 3857039 w 3857039"/>
                <a:gd name="connsiteY4" fmla="*/ 969550 h 978410"/>
                <a:gd name="connsiteX0" fmla="*/ 0 w 3857039"/>
                <a:gd name="connsiteY0" fmla="*/ 0 h 978410"/>
                <a:gd name="connsiteX1" fmla="*/ 1234252 w 3857039"/>
                <a:gd name="connsiteY1" fmla="*/ 144557 h 978410"/>
                <a:gd name="connsiteX2" fmla="*/ 1851380 w 3857039"/>
                <a:gd name="connsiteY2" fmla="*/ 513642 h 978410"/>
                <a:gd name="connsiteX3" fmla="*/ 3018839 w 3857039"/>
                <a:gd name="connsiteY3" fmla="*/ 878285 h 978410"/>
                <a:gd name="connsiteX4" fmla="*/ 3857039 w 3857039"/>
                <a:gd name="connsiteY4" fmla="*/ 969550 h 978410"/>
                <a:gd name="connsiteX0" fmla="*/ 0 w 3857039"/>
                <a:gd name="connsiteY0" fmla="*/ 0 h 978410"/>
                <a:gd name="connsiteX1" fmla="*/ 1234252 w 3857039"/>
                <a:gd name="connsiteY1" fmla="*/ 144557 h 978410"/>
                <a:gd name="connsiteX2" fmla="*/ 1851380 w 3857039"/>
                <a:gd name="connsiteY2" fmla="*/ 513642 h 978410"/>
                <a:gd name="connsiteX3" fmla="*/ 3018839 w 3857039"/>
                <a:gd name="connsiteY3" fmla="*/ 878285 h 978410"/>
                <a:gd name="connsiteX4" fmla="*/ 3857039 w 3857039"/>
                <a:gd name="connsiteY4" fmla="*/ 969550 h 978410"/>
                <a:gd name="connsiteX0" fmla="*/ 0 w 3857039"/>
                <a:gd name="connsiteY0" fmla="*/ 0 h 978410"/>
                <a:gd name="connsiteX1" fmla="*/ 308563 w 3857039"/>
                <a:gd name="connsiteY1" fmla="*/ 72278 h 978410"/>
                <a:gd name="connsiteX2" fmla="*/ 1234252 w 3857039"/>
                <a:gd name="connsiteY2" fmla="*/ 144557 h 978410"/>
                <a:gd name="connsiteX3" fmla="*/ 1851380 w 3857039"/>
                <a:gd name="connsiteY3" fmla="*/ 513642 h 978410"/>
                <a:gd name="connsiteX4" fmla="*/ 3018839 w 3857039"/>
                <a:gd name="connsiteY4" fmla="*/ 878285 h 978410"/>
                <a:gd name="connsiteX5" fmla="*/ 3857039 w 3857039"/>
                <a:gd name="connsiteY5" fmla="*/ 969550 h 978410"/>
                <a:gd name="connsiteX0" fmla="*/ 0 w 3857039"/>
                <a:gd name="connsiteY0" fmla="*/ 0 h 978410"/>
                <a:gd name="connsiteX1" fmla="*/ 0 w 3857039"/>
                <a:gd name="connsiteY1" fmla="*/ 0 h 978410"/>
                <a:gd name="connsiteX2" fmla="*/ 308563 w 3857039"/>
                <a:gd name="connsiteY2" fmla="*/ 72278 h 978410"/>
                <a:gd name="connsiteX3" fmla="*/ 1234252 w 3857039"/>
                <a:gd name="connsiteY3" fmla="*/ 144557 h 978410"/>
                <a:gd name="connsiteX4" fmla="*/ 1851380 w 3857039"/>
                <a:gd name="connsiteY4" fmla="*/ 513642 h 978410"/>
                <a:gd name="connsiteX5" fmla="*/ 3018839 w 3857039"/>
                <a:gd name="connsiteY5" fmla="*/ 878285 h 978410"/>
                <a:gd name="connsiteX6" fmla="*/ 3857039 w 3857039"/>
                <a:gd name="connsiteY6" fmla="*/ 969550 h 978410"/>
                <a:gd name="connsiteX0" fmla="*/ 0 w 3857039"/>
                <a:gd name="connsiteY0" fmla="*/ 0 h 978410"/>
                <a:gd name="connsiteX1" fmla="*/ 308563 w 3857039"/>
                <a:gd name="connsiteY1" fmla="*/ 72278 h 978410"/>
                <a:gd name="connsiteX2" fmla="*/ 1234252 w 3857039"/>
                <a:gd name="connsiteY2" fmla="*/ 144557 h 978410"/>
                <a:gd name="connsiteX3" fmla="*/ 1851380 w 3857039"/>
                <a:gd name="connsiteY3" fmla="*/ 513642 h 978410"/>
                <a:gd name="connsiteX4" fmla="*/ 3018839 w 3857039"/>
                <a:gd name="connsiteY4" fmla="*/ 878285 h 978410"/>
                <a:gd name="connsiteX5" fmla="*/ 3857039 w 3857039"/>
                <a:gd name="connsiteY5" fmla="*/ 969550 h 978410"/>
                <a:gd name="connsiteX0" fmla="*/ 0 w 3857039"/>
                <a:gd name="connsiteY0" fmla="*/ 0 h 978410"/>
                <a:gd name="connsiteX1" fmla="*/ 0 w 3857039"/>
                <a:gd name="connsiteY1" fmla="*/ 0 h 978410"/>
                <a:gd name="connsiteX2" fmla="*/ 308563 w 3857039"/>
                <a:gd name="connsiteY2" fmla="*/ 72278 h 978410"/>
                <a:gd name="connsiteX3" fmla="*/ 1234252 w 3857039"/>
                <a:gd name="connsiteY3" fmla="*/ 144557 h 978410"/>
                <a:gd name="connsiteX4" fmla="*/ 1851380 w 3857039"/>
                <a:gd name="connsiteY4" fmla="*/ 513642 h 978410"/>
                <a:gd name="connsiteX5" fmla="*/ 3018839 w 3857039"/>
                <a:gd name="connsiteY5" fmla="*/ 878285 h 978410"/>
                <a:gd name="connsiteX6" fmla="*/ 3857039 w 3857039"/>
                <a:gd name="connsiteY6" fmla="*/ 969550 h 978410"/>
                <a:gd name="connsiteX0" fmla="*/ 0 w 3857039"/>
                <a:gd name="connsiteY0" fmla="*/ 0 h 978410"/>
                <a:gd name="connsiteX1" fmla="*/ 308563 w 3857039"/>
                <a:gd name="connsiteY1" fmla="*/ 72278 h 978410"/>
                <a:gd name="connsiteX2" fmla="*/ 1234252 w 3857039"/>
                <a:gd name="connsiteY2" fmla="*/ 144557 h 978410"/>
                <a:gd name="connsiteX3" fmla="*/ 1851380 w 3857039"/>
                <a:gd name="connsiteY3" fmla="*/ 513642 h 978410"/>
                <a:gd name="connsiteX4" fmla="*/ 3018839 w 3857039"/>
                <a:gd name="connsiteY4" fmla="*/ 878285 h 978410"/>
                <a:gd name="connsiteX5" fmla="*/ 3857039 w 3857039"/>
                <a:gd name="connsiteY5" fmla="*/ 969550 h 978410"/>
                <a:gd name="connsiteX0" fmla="*/ 0 w 3548476"/>
                <a:gd name="connsiteY0" fmla="*/ 0 h 906132"/>
                <a:gd name="connsiteX1" fmla="*/ 925689 w 3548476"/>
                <a:gd name="connsiteY1" fmla="*/ 72279 h 906132"/>
                <a:gd name="connsiteX2" fmla="*/ 1542817 w 3548476"/>
                <a:gd name="connsiteY2" fmla="*/ 441364 h 906132"/>
                <a:gd name="connsiteX3" fmla="*/ 2710276 w 3548476"/>
                <a:gd name="connsiteY3" fmla="*/ 806007 h 906132"/>
                <a:gd name="connsiteX4" fmla="*/ 3548476 w 3548476"/>
                <a:gd name="connsiteY4" fmla="*/ 897272 h 906132"/>
                <a:gd name="connsiteX0" fmla="*/ 0 w 3548476"/>
                <a:gd name="connsiteY0" fmla="*/ 0 h 906132"/>
                <a:gd name="connsiteX1" fmla="*/ 925689 w 3548476"/>
                <a:gd name="connsiteY1" fmla="*/ 72279 h 906132"/>
                <a:gd name="connsiteX2" fmla="*/ 1774238 w 3548476"/>
                <a:gd name="connsiteY2" fmla="*/ 505948 h 906132"/>
                <a:gd name="connsiteX3" fmla="*/ 2710276 w 3548476"/>
                <a:gd name="connsiteY3" fmla="*/ 806007 h 906132"/>
                <a:gd name="connsiteX4" fmla="*/ 3548476 w 3548476"/>
                <a:gd name="connsiteY4" fmla="*/ 897272 h 906132"/>
                <a:gd name="connsiteX0" fmla="*/ 0 w 3548476"/>
                <a:gd name="connsiteY0" fmla="*/ 15057 h 921189"/>
                <a:gd name="connsiteX1" fmla="*/ 925689 w 3548476"/>
                <a:gd name="connsiteY1" fmla="*/ 87336 h 921189"/>
                <a:gd name="connsiteX2" fmla="*/ 1774238 w 3548476"/>
                <a:gd name="connsiteY2" fmla="*/ 521005 h 921189"/>
                <a:gd name="connsiteX3" fmla="*/ 2710276 w 3548476"/>
                <a:gd name="connsiteY3" fmla="*/ 821064 h 921189"/>
                <a:gd name="connsiteX4" fmla="*/ 3548476 w 3548476"/>
                <a:gd name="connsiteY4" fmla="*/ 912329 h 921189"/>
                <a:gd name="connsiteX0" fmla="*/ 0 w 3548476"/>
                <a:gd name="connsiteY0" fmla="*/ 15057 h 921189"/>
                <a:gd name="connsiteX1" fmla="*/ 925689 w 3548476"/>
                <a:gd name="connsiteY1" fmla="*/ 87336 h 921189"/>
                <a:gd name="connsiteX2" fmla="*/ 1619956 w 3548476"/>
                <a:gd name="connsiteY2" fmla="*/ 578227 h 921189"/>
                <a:gd name="connsiteX3" fmla="*/ 2710276 w 3548476"/>
                <a:gd name="connsiteY3" fmla="*/ 821064 h 921189"/>
                <a:gd name="connsiteX4" fmla="*/ 3548476 w 3548476"/>
                <a:gd name="connsiteY4" fmla="*/ 912329 h 921189"/>
                <a:gd name="connsiteX0" fmla="*/ 0 w 3548476"/>
                <a:gd name="connsiteY0" fmla="*/ 15057 h 923024"/>
                <a:gd name="connsiteX1" fmla="*/ 925689 w 3548476"/>
                <a:gd name="connsiteY1" fmla="*/ 87336 h 923024"/>
                <a:gd name="connsiteX2" fmla="*/ 1619956 w 3548476"/>
                <a:gd name="connsiteY2" fmla="*/ 578227 h 923024"/>
                <a:gd name="connsiteX3" fmla="*/ 2699927 w 3548476"/>
                <a:gd name="connsiteY3" fmla="*/ 867340 h 923024"/>
                <a:gd name="connsiteX4" fmla="*/ 3548476 w 3548476"/>
                <a:gd name="connsiteY4" fmla="*/ 912329 h 923024"/>
                <a:gd name="connsiteX0" fmla="*/ 0 w 3548476"/>
                <a:gd name="connsiteY0" fmla="*/ 0 h 907967"/>
                <a:gd name="connsiteX1" fmla="*/ 925689 w 3548476"/>
                <a:gd name="connsiteY1" fmla="*/ 129499 h 907967"/>
                <a:gd name="connsiteX2" fmla="*/ 1619956 w 3548476"/>
                <a:gd name="connsiteY2" fmla="*/ 563170 h 907967"/>
                <a:gd name="connsiteX3" fmla="*/ 2699927 w 3548476"/>
                <a:gd name="connsiteY3" fmla="*/ 852283 h 907967"/>
                <a:gd name="connsiteX4" fmla="*/ 3548476 w 3548476"/>
                <a:gd name="connsiteY4" fmla="*/ 897272 h 907967"/>
                <a:gd name="connsiteX0" fmla="*/ 0 w 3548476"/>
                <a:gd name="connsiteY0" fmla="*/ 0 h 907967"/>
                <a:gd name="connsiteX1" fmla="*/ 154282 w 3548476"/>
                <a:gd name="connsiteY1" fmla="*/ 57220 h 907967"/>
                <a:gd name="connsiteX2" fmla="*/ 925689 w 3548476"/>
                <a:gd name="connsiteY2" fmla="*/ 129499 h 907967"/>
                <a:gd name="connsiteX3" fmla="*/ 1619956 w 3548476"/>
                <a:gd name="connsiteY3" fmla="*/ 563170 h 907967"/>
                <a:gd name="connsiteX4" fmla="*/ 2699927 w 3548476"/>
                <a:gd name="connsiteY4" fmla="*/ 852283 h 907967"/>
                <a:gd name="connsiteX5" fmla="*/ 3548476 w 3548476"/>
                <a:gd name="connsiteY5" fmla="*/ 897272 h 907967"/>
                <a:gd name="connsiteX0" fmla="*/ 0 w 3548476"/>
                <a:gd name="connsiteY0" fmla="*/ 0 h 907967"/>
                <a:gd name="connsiteX1" fmla="*/ 925689 w 3548476"/>
                <a:gd name="connsiteY1" fmla="*/ 129499 h 907967"/>
                <a:gd name="connsiteX2" fmla="*/ 1619956 w 3548476"/>
                <a:gd name="connsiteY2" fmla="*/ 563170 h 907967"/>
                <a:gd name="connsiteX3" fmla="*/ 2699927 w 3548476"/>
                <a:gd name="connsiteY3" fmla="*/ 852283 h 907967"/>
                <a:gd name="connsiteX4" fmla="*/ 3548476 w 3548476"/>
                <a:gd name="connsiteY4" fmla="*/ 897272 h 907967"/>
                <a:gd name="connsiteX0" fmla="*/ 0 w 3548476"/>
                <a:gd name="connsiteY0" fmla="*/ 0 h 907967"/>
                <a:gd name="connsiteX1" fmla="*/ 925689 w 3548476"/>
                <a:gd name="connsiteY1" fmla="*/ 129499 h 907967"/>
                <a:gd name="connsiteX2" fmla="*/ 1619956 w 3548476"/>
                <a:gd name="connsiteY2" fmla="*/ 563170 h 907967"/>
                <a:gd name="connsiteX3" fmla="*/ 2699927 w 3548476"/>
                <a:gd name="connsiteY3" fmla="*/ 852283 h 907967"/>
                <a:gd name="connsiteX4" fmla="*/ 3548476 w 3548476"/>
                <a:gd name="connsiteY4" fmla="*/ 897272 h 907967"/>
                <a:gd name="connsiteX0" fmla="*/ 0 w 3548476"/>
                <a:gd name="connsiteY0" fmla="*/ 0 h 907967"/>
                <a:gd name="connsiteX1" fmla="*/ 925689 w 3548476"/>
                <a:gd name="connsiteY1" fmla="*/ 129499 h 907967"/>
                <a:gd name="connsiteX2" fmla="*/ 1619956 w 3548476"/>
                <a:gd name="connsiteY2" fmla="*/ 563170 h 907967"/>
                <a:gd name="connsiteX3" fmla="*/ 2699927 w 3548476"/>
                <a:gd name="connsiteY3" fmla="*/ 852283 h 907967"/>
                <a:gd name="connsiteX4" fmla="*/ 3548476 w 3548476"/>
                <a:gd name="connsiteY4" fmla="*/ 897272 h 907967"/>
                <a:gd name="connsiteX0" fmla="*/ 77141 w 3625617"/>
                <a:gd name="connsiteY0" fmla="*/ 0 h 907967"/>
                <a:gd name="connsiteX1" fmla="*/ 154282 w 3625617"/>
                <a:gd name="connsiteY1" fmla="*/ 57220 h 907967"/>
                <a:gd name="connsiteX2" fmla="*/ 1002830 w 3625617"/>
                <a:gd name="connsiteY2" fmla="*/ 129499 h 907967"/>
                <a:gd name="connsiteX3" fmla="*/ 1697097 w 3625617"/>
                <a:gd name="connsiteY3" fmla="*/ 563170 h 907967"/>
                <a:gd name="connsiteX4" fmla="*/ 2777068 w 3625617"/>
                <a:gd name="connsiteY4" fmla="*/ 852283 h 907967"/>
                <a:gd name="connsiteX5" fmla="*/ 3625617 w 3625617"/>
                <a:gd name="connsiteY5" fmla="*/ 897272 h 907967"/>
                <a:gd name="connsiteX0" fmla="*/ 0 w 3548476"/>
                <a:gd name="connsiteY0" fmla="*/ 0 h 907967"/>
                <a:gd name="connsiteX1" fmla="*/ 925689 w 3548476"/>
                <a:gd name="connsiteY1" fmla="*/ 129499 h 907967"/>
                <a:gd name="connsiteX2" fmla="*/ 1619956 w 3548476"/>
                <a:gd name="connsiteY2" fmla="*/ 563170 h 907967"/>
                <a:gd name="connsiteX3" fmla="*/ 2699927 w 3548476"/>
                <a:gd name="connsiteY3" fmla="*/ 852283 h 907967"/>
                <a:gd name="connsiteX4" fmla="*/ 3548476 w 3548476"/>
                <a:gd name="connsiteY4" fmla="*/ 897272 h 907967"/>
                <a:gd name="connsiteX0" fmla="*/ 0 w 3548476"/>
                <a:gd name="connsiteY0" fmla="*/ 0 h 907967"/>
                <a:gd name="connsiteX1" fmla="*/ 308563 w 3548476"/>
                <a:gd name="connsiteY1" fmla="*/ 72278 h 907967"/>
                <a:gd name="connsiteX2" fmla="*/ 925689 w 3548476"/>
                <a:gd name="connsiteY2" fmla="*/ 129499 h 907967"/>
                <a:gd name="connsiteX3" fmla="*/ 1619956 w 3548476"/>
                <a:gd name="connsiteY3" fmla="*/ 563170 h 907967"/>
                <a:gd name="connsiteX4" fmla="*/ 2699927 w 3548476"/>
                <a:gd name="connsiteY4" fmla="*/ 852283 h 907967"/>
                <a:gd name="connsiteX5" fmla="*/ 3548476 w 3548476"/>
                <a:gd name="connsiteY5" fmla="*/ 897272 h 907967"/>
                <a:gd name="connsiteX0" fmla="*/ 0 w 3239913"/>
                <a:gd name="connsiteY0" fmla="*/ 24594 h 860283"/>
                <a:gd name="connsiteX1" fmla="*/ 617126 w 3239913"/>
                <a:gd name="connsiteY1" fmla="*/ 81815 h 860283"/>
                <a:gd name="connsiteX2" fmla="*/ 1311393 w 3239913"/>
                <a:gd name="connsiteY2" fmla="*/ 515486 h 860283"/>
                <a:gd name="connsiteX3" fmla="*/ 2391364 w 3239913"/>
                <a:gd name="connsiteY3" fmla="*/ 804599 h 860283"/>
                <a:gd name="connsiteX4" fmla="*/ 3239913 w 3239913"/>
                <a:gd name="connsiteY4" fmla="*/ 849588 h 860283"/>
                <a:gd name="connsiteX0" fmla="*/ 0 w 5708418"/>
                <a:gd name="connsiteY0" fmla="*/ 24594 h 1189907"/>
                <a:gd name="connsiteX1" fmla="*/ 617126 w 5708418"/>
                <a:gd name="connsiteY1" fmla="*/ 81815 h 1189907"/>
                <a:gd name="connsiteX2" fmla="*/ 1311393 w 5708418"/>
                <a:gd name="connsiteY2" fmla="*/ 515486 h 1189907"/>
                <a:gd name="connsiteX3" fmla="*/ 2391364 w 5708418"/>
                <a:gd name="connsiteY3" fmla="*/ 804599 h 1189907"/>
                <a:gd name="connsiteX4" fmla="*/ 5708418 w 5708418"/>
                <a:gd name="connsiteY4" fmla="*/ 1181047 h 1189907"/>
                <a:gd name="connsiteX0" fmla="*/ 0 w 5708418"/>
                <a:gd name="connsiteY0" fmla="*/ 24594 h 1219695"/>
                <a:gd name="connsiteX1" fmla="*/ 617126 w 5708418"/>
                <a:gd name="connsiteY1" fmla="*/ 81815 h 1219695"/>
                <a:gd name="connsiteX2" fmla="*/ 1311393 w 5708418"/>
                <a:gd name="connsiteY2" fmla="*/ 515486 h 1219695"/>
                <a:gd name="connsiteX3" fmla="*/ 3702758 w 5708418"/>
                <a:gd name="connsiteY3" fmla="*/ 1108768 h 1219695"/>
                <a:gd name="connsiteX4" fmla="*/ 5708418 w 5708418"/>
                <a:gd name="connsiteY4" fmla="*/ 1181047 h 1219695"/>
                <a:gd name="connsiteX0" fmla="*/ 0 w 5708418"/>
                <a:gd name="connsiteY0" fmla="*/ 27104 h 1219696"/>
                <a:gd name="connsiteX1" fmla="*/ 617126 w 5708418"/>
                <a:gd name="connsiteY1" fmla="*/ 84325 h 1219696"/>
                <a:gd name="connsiteX2" fmla="*/ 1542816 w 5708418"/>
                <a:gd name="connsiteY2" fmla="*/ 533052 h 1219696"/>
                <a:gd name="connsiteX3" fmla="*/ 3702758 w 5708418"/>
                <a:gd name="connsiteY3" fmla="*/ 1111278 h 1219696"/>
                <a:gd name="connsiteX4" fmla="*/ 5708418 w 5708418"/>
                <a:gd name="connsiteY4" fmla="*/ 1183557 h 1219696"/>
                <a:gd name="connsiteX0" fmla="*/ 0 w 5708418"/>
                <a:gd name="connsiteY0" fmla="*/ 12046 h 1204638"/>
                <a:gd name="connsiteX1" fmla="*/ 1079971 w 5708418"/>
                <a:gd name="connsiteY1" fmla="*/ 84325 h 1204638"/>
                <a:gd name="connsiteX2" fmla="*/ 1542816 w 5708418"/>
                <a:gd name="connsiteY2" fmla="*/ 517994 h 1204638"/>
                <a:gd name="connsiteX3" fmla="*/ 3702758 w 5708418"/>
                <a:gd name="connsiteY3" fmla="*/ 1096220 h 1204638"/>
                <a:gd name="connsiteX4" fmla="*/ 5708418 w 5708418"/>
                <a:gd name="connsiteY4" fmla="*/ 1168499 h 1204638"/>
                <a:gd name="connsiteX0" fmla="*/ 0 w 5708418"/>
                <a:gd name="connsiteY0" fmla="*/ 24092 h 1204637"/>
                <a:gd name="connsiteX1" fmla="*/ 1079971 w 5708418"/>
                <a:gd name="connsiteY1" fmla="*/ 96371 h 1204637"/>
                <a:gd name="connsiteX2" fmla="*/ 1928520 w 5708418"/>
                <a:gd name="connsiteY2" fmla="*/ 602318 h 1204637"/>
                <a:gd name="connsiteX3" fmla="*/ 3702758 w 5708418"/>
                <a:gd name="connsiteY3" fmla="*/ 1108266 h 1204637"/>
                <a:gd name="connsiteX4" fmla="*/ 5708418 w 5708418"/>
                <a:gd name="connsiteY4" fmla="*/ 1180545 h 1204637"/>
                <a:gd name="connsiteX0" fmla="*/ 0 w 5708418"/>
                <a:gd name="connsiteY0" fmla="*/ 24092 h 1201626"/>
                <a:gd name="connsiteX1" fmla="*/ 1079971 w 5708418"/>
                <a:gd name="connsiteY1" fmla="*/ 96371 h 1201626"/>
                <a:gd name="connsiteX2" fmla="*/ 1928520 w 5708418"/>
                <a:gd name="connsiteY2" fmla="*/ 602318 h 1201626"/>
                <a:gd name="connsiteX3" fmla="*/ 3702758 w 5708418"/>
                <a:gd name="connsiteY3" fmla="*/ 1108266 h 1201626"/>
                <a:gd name="connsiteX4" fmla="*/ 4734516 w 5708418"/>
                <a:gd name="connsiteY4" fmla="*/ 1162476 h 1201626"/>
                <a:gd name="connsiteX5" fmla="*/ 5708418 w 5708418"/>
                <a:gd name="connsiteY5" fmla="*/ 1180545 h 1201626"/>
                <a:gd name="connsiteX0" fmla="*/ 0 w 5708418"/>
                <a:gd name="connsiteY0" fmla="*/ 24092 h 1264869"/>
                <a:gd name="connsiteX1" fmla="*/ 1079971 w 5708418"/>
                <a:gd name="connsiteY1" fmla="*/ 96371 h 1264869"/>
                <a:gd name="connsiteX2" fmla="*/ 1928520 w 5708418"/>
                <a:gd name="connsiteY2" fmla="*/ 602318 h 1264869"/>
                <a:gd name="connsiteX3" fmla="*/ 3702758 w 5708418"/>
                <a:gd name="connsiteY3" fmla="*/ 1108266 h 1264869"/>
                <a:gd name="connsiteX4" fmla="*/ 5091292 w 5708418"/>
                <a:gd name="connsiteY4" fmla="*/ 1252823 h 1264869"/>
                <a:gd name="connsiteX5" fmla="*/ 5708418 w 5708418"/>
                <a:gd name="connsiteY5" fmla="*/ 1180545 h 1264869"/>
                <a:gd name="connsiteX0" fmla="*/ 0 w 6402685"/>
                <a:gd name="connsiteY0" fmla="*/ 24092 h 1276916"/>
                <a:gd name="connsiteX1" fmla="*/ 1079971 w 6402685"/>
                <a:gd name="connsiteY1" fmla="*/ 96371 h 1276916"/>
                <a:gd name="connsiteX2" fmla="*/ 1928520 w 6402685"/>
                <a:gd name="connsiteY2" fmla="*/ 602318 h 1276916"/>
                <a:gd name="connsiteX3" fmla="*/ 3702758 w 6402685"/>
                <a:gd name="connsiteY3" fmla="*/ 1108266 h 1276916"/>
                <a:gd name="connsiteX4" fmla="*/ 5091292 w 6402685"/>
                <a:gd name="connsiteY4" fmla="*/ 1252823 h 1276916"/>
                <a:gd name="connsiteX5" fmla="*/ 6402685 w 6402685"/>
                <a:gd name="connsiteY5" fmla="*/ 1252822 h 1276916"/>
                <a:gd name="connsiteX0" fmla="*/ 0 w 6402685"/>
                <a:gd name="connsiteY0" fmla="*/ 24092 h 1276916"/>
                <a:gd name="connsiteX1" fmla="*/ 1079971 w 6402685"/>
                <a:gd name="connsiteY1" fmla="*/ 96371 h 1276916"/>
                <a:gd name="connsiteX2" fmla="*/ 1619956 w 6402685"/>
                <a:gd name="connsiteY2" fmla="*/ 602317 h 1276916"/>
                <a:gd name="connsiteX3" fmla="*/ 3702758 w 6402685"/>
                <a:gd name="connsiteY3" fmla="*/ 1108266 h 1276916"/>
                <a:gd name="connsiteX4" fmla="*/ 5091292 w 6402685"/>
                <a:gd name="connsiteY4" fmla="*/ 1252823 h 1276916"/>
                <a:gd name="connsiteX5" fmla="*/ 6402685 w 6402685"/>
                <a:gd name="connsiteY5" fmla="*/ 1252822 h 1276916"/>
                <a:gd name="connsiteX0" fmla="*/ 0 w 6402685"/>
                <a:gd name="connsiteY0" fmla="*/ 0 h 1252824"/>
                <a:gd name="connsiteX1" fmla="*/ 771408 w 6402685"/>
                <a:gd name="connsiteY1" fmla="*/ 144556 h 1252824"/>
                <a:gd name="connsiteX2" fmla="*/ 1619956 w 6402685"/>
                <a:gd name="connsiteY2" fmla="*/ 578225 h 1252824"/>
                <a:gd name="connsiteX3" fmla="*/ 3702758 w 6402685"/>
                <a:gd name="connsiteY3" fmla="*/ 1084174 h 1252824"/>
                <a:gd name="connsiteX4" fmla="*/ 5091292 w 6402685"/>
                <a:gd name="connsiteY4" fmla="*/ 1228731 h 1252824"/>
                <a:gd name="connsiteX5" fmla="*/ 6402685 w 6402685"/>
                <a:gd name="connsiteY5" fmla="*/ 1228730 h 1252824"/>
                <a:gd name="connsiteX0" fmla="*/ 0 w 6402685"/>
                <a:gd name="connsiteY0" fmla="*/ 0 h 1252824"/>
                <a:gd name="connsiteX1" fmla="*/ 771408 w 6402685"/>
                <a:gd name="connsiteY1" fmla="*/ 144556 h 1252824"/>
                <a:gd name="connsiteX2" fmla="*/ 1619956 w 6402685"/>
                <a:gd name="connsiteY2" fmla="*/ 578225 h 1252824"/>
                <a:gd name="connsiteX3" fmla="*/ 3702758 w 6402685"/>
                <a:gd name="connsiteY3" fmla="*/ 1084174 h 1252824"/>
                <a:gd name="connsiteX4" fmla="*/ 5091292 w 6402685"/>
                <a:gd name="connsiteY4" fmla="*/ 1228731 h 1252824"/>
                <a:gd name="connsiteX5" fmla="*/ 6402685 w 6402685"/>
                <a:gd name="connsiteY5" fmla="*/ 1228730 h 1252824"/>
                <a:gd name="connsiteX0" fmla="*/ 0 w 6402685"/>
                <a:gd name="connsiteY0" fmla="*/ 0 h 1252824"/>
                <a:gd name="connsiteX1" fmla="*/ 771408 w 6402685"/>
                <a:gd name="connsiteY1" fmla="*/ 144556 h 1252824"/>
                <a:gd name="connsiteX2" fmla="*/ 1619956 w 6402685"/>
                <a:gd name="connsiteY2" fmla="*/ 578225 h 1252824"/>
                <a:gd name="connsiteX3" fmla="*/ 3702758 w 6402685"/>
                <a:gd name="connsiteY3" fmla="*/ 1084174 h 1252824"/>
                <a:gd name="connsiteX4" fmla="*/ 5091292 w 6402685"/>
                <a:gd name="connsiteY4" fmla="*/ 1228731 h 1252824"/>
                <a:gd name="connsiteX5" fmla="*/ 6402685 w 6402685"/>
                <a:gd name="connsiteY5" fmla="*/ 1228730 h 1252824"/>
                <a:gd name="connsiteX0" fmla="*/ 0 w 6402685"/>
                <a:gd name="connsiteY0" fmla="*/ 0 h 1252824"/>
                <a:gd name="connsiteX1" fmla="*/ 771408 w 6402685"/>
                <a:gd name="connsiteY1" fmla="*/ 144556 h 1252824"/>
                <a:gd name="connsiteX2" fmla="*/ 1619956 w 6402685"/>
                <a:gd name="connsiteY2" fmla="*/ 578225 h 1252824"/>
                <a:gd name="connsiteX3" fmla="*/ 3702758 w 6402685"/>
                <a:gd name="connsiteY3" fmla="*/ 1084174 h 1252824"/>
                <a:gd name="connsiteX4" fmla="*/ 5091292 w 6402685"/>
                <a:gd name="connsiteY4" fmla="*/ 1228731 h 1252824"/>
                <a:gd name="connsiteX5" fmla="*/ 6402685 w 6402685"/>
                <a:gd name="connsiteY5" fmla="*/ 1228730 h 1252824"/>
                <a:gd name="connsiteX0" fmla="*/ 0 w 6402685"/>
                <a:gd name="connsiteY0" fmla="*/ 0 h 1252824"/>
                <a:gd name="connsiteX1" fmla="*/ 771408 w 6402685"/>
                <a:gd name="connsiteY1" fmla="*/ 144556 h 1252824"/>
                <a:gd name="connsiteX2" fmla="*/ 1619956 w 6402685"/>
                <a:gd name="connsiteY2" fmla="*/ 578225 h 1252824"/>
                <a:gd name="connsiteX3" fmla="*/ 3702758 w 6402685"/>
                <a:gd name="connsiteY3" fmla="*/ 1084174 h 1252824"/>
                <a:gd name="connsiteX4" fmla="*/ 5091292 w 6402685"/>
                <a:gd name="connsiteY4" fmla="*/ 1228731 h 1252824"/>
                <a:gd name="connsiteX5" fmla="*/ 6402685 w 6402685"/>
                <a:gd name="connsiteY5" fmla="*/ 1228730 h 1252824"/>
                <a:gd name="connsiteX0" fmla="*/ 0 w 6402685"/>
                <a:gd name="connsiteY0" fmla="*/ 0 h 1252824"/>
                <a:gd name="connsiteX1" fmla="*/ 771408 w 6402685"/>
                <a:gd name="connsiteY1" fmla="*/ 144556 h 1252824"/>
                <a:gd name="connsiteX2" fmla="*/ 1619956 w 6402685"/>
                <a:gd name="connsiteY2" fmla="*/ 578225 h 1252824"/>
                <a:gd name="connsiteX3" fmla="*/ 3702758 w 6402685"/>
                <a:gd name="connsiteY3" fmla="*/ 1084174 h 1252824"/>
                <a:gd name="connsiteX4" fmla="*/ 5091292 w 6402685"/>
                <a:gd name="connsiteY4" fmla="*/ 1228731 h 1252824"/>
                <a:gd name="connsiteX5" fmla="*/ 6402685 w 6402685"/>
                <a:gd name="connsiteY5" fmla="*/ 1228730 h 1252824"/>
                <a:gd name="connsiteX0" fmla="*/ 0 w 6402685"/>
                <a:gd name="connsiteY0" fmla="*/ 0 h 1252824"/>
                <a:gd name="connsiteX1" fmla="*/ 771408 w 6402685"/>
                <a:gd name="connsiteY1" fmla="*/ 144556 h 1252824"/>
                <a:gd name="connsiteX2" fmla="*/ 1619956 w 6402685"/>
                <a:gd name="connsiteY2" fmla="*/ 722781 h 1252824"/>
                <a:gd name="connsiteX3" fmla="*/ 3702758 w 6402685"/>
                <a:gd name="connsiteY3" fmla="*/ 1084174 h 1252824"/>
                <a:gd name="connsiteX4" fmla="*/ 5091292 w 6402685"/>
                <a:gd name="connsiteY4" fmla="*/ 1228731 h 1252824"/>
                <a:gd name="connsiteX5" fmla="*/ 6402685 w 6402685"/>
                <a:gd name="connsiteY5" fmla="*/ 1228730 h 1252824"/>
                <a:gd name="connsiteX0" fmla="*/ 0 w 6402685"/>
                <a:gd name="connsiteY0" fmla="*/ 0 h 1252824"/>
                <a:gd name="connsiteX1" fmla="*/ 694267 w 6402685"/>
                <a:gd name="connsiteY1" fmla="*/ 289112 h 1252824"/>
                <a:gd name="connsiteX2" fmla="*/ 1619956 w 6402685"/>
                <a:gd name="connsiteY2" fmla="*/ 722781 h 1252824"/>
                <a:gd name="connsiteX3" fmla="*/ 3702758 w 6402685"/>
                <a:gd name="connsiteY3" fmla="*/ 1084174 h 1252824"/>
                <a:gd name="connsiteX4" fmla="*/ 5091292 w 6402685"/>
                <a:gd name="connsiteY4" fmla="*/ 1228731 h 1252824"/>
                <a:gd name="connsiteX5" fmla="*/ 6402685 w 6402685"/>
                <a:gd name="connsiteY5" fmla="*/ 1228730 h 1252824"/>
                <a:gd name="connsiteX0" fmla="*/ 0 w 6402685"/>
                <a:gd name="connsiteY0" fmla="*/ 0 h 1252824"/>
                <a:gd name="connsiteX1" fmla="*/ 694267 w 6402685"/>
                <a:gd name="connsiteY1" fmla="*/ 289112 h 1252824"/>
                <a:gd name="connsiteX2" fmla="*/ 1311393 w 6402685"/>
                <a:gd name="connsiteY2" fmla="*/ 578225 h 1252824"/>
                <a:gd name="connsiteX3" fmla="*/ 1619956 w 6402685"/>
                <a:gd name="connsiteY3" fmla="*/ 722781 h 1252824"/>
                <a:gd name="connsiteX4" fmla="*/ 3702758 w 6402685"/>
                <a:gd name="connsiteY4" fmla="*/ 1084174 h 1252824"/>
                <a:gd name="connsiteX5" fmla="*/ 5091292 w 6402685"/>
                <a:gd name="connsiteY5" fmla="*/ 1228731 h 1252824"/>
                <a:gd name="connsiteX6" fmla="*/ 6402685 w 6402685"/>
                <a:gd name="connsiteY6" fmla="*/ 1228730 h 1252824"/>
                <a:gd name="connsiteX0" fmla="*/ 0 w 6402685"/>
                <a:gd name="connsiteY0" fmla="*/ 0 h 1252824"/>
                <a:gd name="connsiteX1" fmla="*/ 694267 w 6402685"/>
                <a:gd name="connsiteY1" fmla="*/ 289112 h 1252824"/>
                <a:gd name="connsiteX2" fmla="*/ 1311393 w 6402685"/>
                <a:gd name="connsiteY2" fmla="*/ 578225 h 1252824"/>
                <a:gd name="connsiteX3" fmla="*/ 3702758 w 6402685"/>
                <a:gd name="connsiteY3" fmla="*/ 1084174 h 1252824"/>
                <a:gd name="connsiteX4" fmla="*/ 5091292 w 6402685"/>
                <a:gd name="connsiteY4" fmla="*/ 1228731 h 1252824"/>
                <a:gd name="connsiteX5" fmla="*/ 6402685 w 6402685"/>
                <a:gd name="connsiteY5" fmla="*/ 1228730 h 1252824"/>
                <a:gd name="connsiteX0" fmla="*/ 0 w 6402685"/>
                <a:gd name="connsiteY0" fmla="*/ 0 h 1252824"/>
                <a:gd name="connsiteX1" fmla="*/ 694267 w 6402685"/>
                <a:gd name="connsiteY1" fmla="*/ 289112 h 1252824"/>
                <a:gd name="connsiteX2" fmla="*/ 1465675 w 6402685"/>
                <a:gd name="connsiteY2" fmla="*/ 650503 h 1252824"/>
                <a:gd name="connsiteX3" fmla="*/ 3702758 w 6402685"/>
                <a:gd name="connsiteY3" fmla="*/ 1084174 h 1252824"/>
                <a:gd name="connsiteX4" fmla="*/ 5091292 w 6402685"/>
                <a:gd name="connsiteY4" fmla="*/ 1228731 h 1252824"/>
                <a:gd name="connsiteX5" fmla="*/ 6402685 w 6402685"/>
                <a:gd name="connsiteY5" fmla="*/ 1228730 h 1252824"/>
                <a:gd name="connsiteX0" fmla="*/ 0 w 6402685"/>
                <a:gd name="connsiteY0" fmla="*/ 0 h 1108269"/>
                <a:gd name="connsiteX1" fmla="*/ 694267 w 6402685"/>
                <a:gd name="connsiteY1" fmla="*/ 144557 h 1108269"/>
                <a:gd name="connsiteX2" fmla="*/ 1465675 w 6402685"/>
                <a:gd name="connsiteY2" fmla="*/ 505948 h 1108269"/>
                <a:gd name="connsiteX3" fmla="*/ 3702758 w 6402685"/>
                <a:gd name="connsiteY3" fmla="*/ 939619 h 1108269"/>
                <a:gd name="connsiteX4" fmla="*/ 5091292 w 6402685"/>
                <a:gd name="connsiteY4" fmla="*/ 1084176 h 1108269"/>
                <a:gd name="connsiteX5" fmla="*/ 6402685 w 6402685"/>
                <a:gd name="connsiteY5" fmla="*/ 1084175 h 1108269"/>
                <a:gd name="connsiteX0" fmla="*/ 0 w 6402685"/>
                <a:gd name="connsiteY0" fmla="*/ 0 h 1108269"/>
                <a:gd name="connsiteX1" fmla="*/ 694267 w 6402685"/>
                <a:gd name="connsiteY1" fmla="*/ 144557 h 1108269"/>
                <a:gd name="connsiteX2" fmla="*/ 1542816 w 6402685"/>
                <a:gd name="connsiteY2" fmla="*/ 505948 h 1108269"/>
                <a:gd name="connsiteX3" fmla="*/ 3702758 w 6402685"/>
                <a:gd name="connsiteY3" fmla="*/ 939619 h 1108269"/>
                <a:gd name="connsiteX4" fmla="*/ 5091292 w 6402685"/>
                <a:gd name="connsiteY4" fmla="*/ 1084176 h 1108269"/>
                <a:gd name="connsiteX5" fmla="*/ 6402685 w 6402685"/>
                <a:gd name="connsiteY5" fmla="*/ 1084175 h 1108269"/>
                <a:gd name="connsiteX0" fmla="*/ 0 w 6402685"/>
                <a:gd name="connsiteY0" fmla="*/ 0 h 1108269"/>
                <a:gd name="connsiteX1" fmla="*/ 694267 w 6402685"/>
                <a:gd name="connsiteY1" fmla="*/ 216835 h 1108269"/>
                <a:gd name="connsiteX2" fmla="*/ 1542816 w 6402685"/>
                <a:gd name="connsiteY2" fmla="*/ 505948 h 1108269"/>
                <a:gd name="connsiteX3" fmla="*/ 3702758 w 6402685"/>
                <a:gd name="connsiteY3" fmla="*/ 939619 h 1108269"/>
                <a:gd name="connsiteX4" fmla="*/ 5091292 w 6402685"/>
                <a:gd name="connsiteY4" fmla="*/ 1084176 h 1108269"/>
                <a:gd name="connsiteX5" fmla="*/ 6402685 w 6402685"/>
                <a:gd name="connsiteY5" fmla="*/ 1084175 h 1108269"/>
                <a:gd name="connsiteX0" fmla="*/ 115711 w 6518396"/>
                <a:gd name="connsiteY0" fmla="*/ 0 h 1108269"/>
                <a:gd name="connsiteX1" fmla="*/ 115711 w 6518396"/>
                <a:gd name="connsiteY1" fmla="*/ 144556 h 1108269"/>
                <a:gd name="connsiteX2" fmla="*/ 809978 w 6518396"/>
                <a:gd name="connsiteY2" fmla="*/ 216835 h 1108269"/>
                <a:gd name="connsiteX3" fmla="*/ 1658527 w 6518396"/>
                <a:gd name="connsiteY3" fmla="*/ 505948 h 1108269"/>
                <a:gd name="connsiteX4" fmla="*/ 3818469 w 6518396"/>
                <a:gd name="connsiteY4" fmla="*/ 939619 h 1108269"/>
                <a:gd name="connsiteX5" fmla="*/ 5207003 w 6518396"/>
                <a:gd name="connsiteY5" fmla="*/ 1084176 h 1108269"/>
                <a:gd name="connsiteX6" fmla="*/ 6518396 w 6518396"/>
                <a:gd name="connsiteY6" fmla="*/ 1084175 h 1108269"/>
                <a:gd name="connsiteX0" fmla="*/ 0 w 6402685"/>
                <a:gd name="connsiteY0" fmla="*/ 7809 h 971522"/>
                <a:gd name="connsiteX1" fmla="*/ 694267 w 6402685"/>
                <a:gd name="connsiteY1" fmla="*/ 80088 h 971522"/>
                <a:gd name="connsiteX2" fmla="*/ 1542816 w 6402685"/>
                <a:gd name="connsiteY2" fmla="*/ 369201 h 971522"/>
                <a:gd name="connsiteX3" fmla="*/ 3702758 w 6402685"/>
                <a:gd name="connsiteY3" fmla="*/ 802872 h 971522"/>
                <a:gd name="connsiteX4" fmla="*/ 5091292 w 6402685"/>
                <a:gd name="connsiteY4" fmla="*/ 947429 h 971522"/>
                <a:gd name="connsiteX5" fmla="*/ 6402685 w 6402685"/>
                <a:gd name="connsiteY5" fmla="*/ 947428 h 971522"/>
                <a:gd name="connsiteX0" fmla="*/ 0 w 6402685"/>
                <a:gd name="connsiteY0" fmla="*/ 0 h 963713"/>
                <a:gd name="connsiteX1" fmla="*/ 694267 w 6402685"/>
                <a:gd name="connsiteY1" fmla="*/ 216834 h 963713"/>
                <a:gd name="connsiteX2" fmla="*/ 1542816 w 6402685"/>
                <a:gd name="connsiteY2" fmla="*/ 361392 h 963713"/>
                <a:gd name="connsiteX3" fmla="*/ 3702758 w 6402685"/>
                <a:gd name="connsiteY3" fmla="*/ 795063 h 963713"/>
                <a:gd name="connsiteX4" fmla="*/ 5091292 w 6402685"/>
                <a:gd name="connsiteY4" fmla="*/ 939620 h 963713"/>
                <a:gd name="connsiteX5" fmla="*/ 6402685 w 6402685"/>
                <a:gd name="connsiteY5" fmla="*/ 939619 h 963713"/>
                <a:gd name="connsiteX0" fmla="*/ 0 w 6402685"/>
                <a:gd name="connsiteY0" fmla="*/ 0 h 963713"/>
                <a:gd name="connsiteX1" fmla="*/ 694267 w 6402685"/>
                <a:gd name="connsiteY1" fmla="*/ 216834 h 963713"/>
                <a:gd name="connsiteX2" fmla="*/ 1542816 w 6402685"/>
                <a:gd name="connsiteY2" fmla="*/ 361392 h 963713"/>
                <a:gd name="connsiteX3" fmla="*/ 3702758 w 6402685"/>
                <a:gd name="connsiteY3" fmla="*/ 795063 h 963713"/>
                <a:gd name="connsiteX4" fmla="*/ 5091292 w 6402685"/>
                <a:gd name="connsiteY4" fmla="*/ 939620 h 963713"/>
                <a:gd name="connsiteX5" fmla="*/ 6402685 w 6402685"/>
                <a:gd name="connsiteY5" fmla="*/ 939619 h 963713"/>
                <a:gd name="connsiteX0" fmla="*/ 0 w 6402685"/>
                <a:gd name="connsiteY0" fmla="*/ 0 h 963713"/>
                <a:gd name="connsiteX1" fmla="*/ 694267 w 6402685"/>
                <a:gd name="connsiteY1" fmla="*/ 216834 h 963713"/>
                <a:gd name="connsiteX2" fmla="*/ 2314223 w 6402685"/>
                <a:gd name="connsiteY2" fmla="*/ 578225 h 963713"/>
                <a:gd name="connsiteX3" fmla="*/ 3702758 w 6402685"/>
                <a:gd name="connsiteY3" fmla="*/ 795063 h 963713"/>
                <a:gd name="connsiteX4" fmla="*/ 5091292 w 6402685"/>
                <a:gd name="connsiteY4" fmla="*/ 939620 h 963713"/>
                <a:gd name="connsiteX5" fmla="*/ 6402685 w 6402685"/>
                <a:gd name="connsiteY5" fmla="*/ 939619 h 963713"/>
                <a:gd name="connsiteX0" fmla="*/ 77141 w 6479826"/>
                <a:gd name="connsiteY0" fmla="*/ 0 h 963713"/>
                <a:gd name="connsiteX1" fmla="*/ 0 w 6479826"/>
                <a:gd name="connsiteY1" fmla="*/ 72277 h 963713"/>
                <a:gd name="connsiteX2" fmla="*/ 771408 w 6479826"/>
                <a:gd name="connsiteY2" fmla="*/ 216834 h 963713"/>
                <a:gd name="connsiteX3" fmla="*/ 2391364 w 6479826"/>
                <a:gd name="connsiteY3" fmla="*/ 578225 h 963713"/>
                <a:gd name="connsiteX4" fmla="*/ 3779899 w 6479826"/>
                <a:gd name="connsiteY4" fmla="*/ 795063 h 963713"/>
                <a:gd name="connsiteX5" fmla="*/ 5168433 w 6479826"/>
                <a:gd name="connsiteY5" fmla="*/ 939620 h 963713"/>
                <a:gd name="connsiteX6" fmla="*/ 6479826 w 6479826"/>
                <a:gd name="connsiteY6" fmla="*/ 939619 h 963713"/>
                <a:gd name="connsiteX0" fmla="*/ 77141 w 6479826"/>
                <a:gd name="connsiteY0" fmla="*/ 0 h 963713"/>
                <a:gd name="connsiteX1" fmla="*/ 0 w 6479826"/>
                <a:gd name="connsiteY1" fmla="*/ 72277 h 963713"/>
                <a:gd name="connsiteX2" fmla="*/ 848549 w 6479826"/>
                <a:gd name="connsiteY2" fmla="*/ 216834 h 963713"/>
                <a:gd name="connsiteX3" fmla="*/ 2391364 w 6479826"/>
                <a:gd name="connsiteY3" fmla="*/ 578225 h 963713"/>
                <a:gd name="connsiteX4" fmla="*/ 3779899 w 6479826"/>
                <a:gd name="connsiteY4" fmla="*/ 795063 h 963713"/>
                <a:gd name="connsiteX5" fmla="*/ 5168433 w 6479826"/>
                <a:gd name="connsiteY5" fmla="*/ 939620 h 963713"/>
                <a:gd name="connsiteX6" fmla="*/ 6479826 w 6479826"/>
                <a:gd name="connsiteY6" fmla="*/ 939619 h 963713"/>
                <a:gd name="connsiteX0" fmla="*/ 77141 w 6479826"/>
                <a:gd name="connsiteY0" fmla="*/ 0 h 963713"/>
                <a:gd name="connsiteX1" fmla="*/ 0 w 6479826"/>
                <a:gd name="connsiteY1" fmla="*/ 72277 h 963713"/>
                <a:gd name="connsiteX2" fmla="*/ 2391364 w 6479826"/>
                <a:gd name="connsiteY2" fmla="*/ 578225 h 963713"/>
                <a:gd name="connsiteX3" fmla="*/ 3779899 w 6479826"/>
                <a:gd name="connsiteY3" fmla="*/ 795063 h 963713"/>
                <a:gd name="connsiteX4" fmla="*/ 5168433 w 6479826"/>
                <a:gd name="connsiteY4" fmla="*/ 939620 h 963713"/>
                <a:gd name="connsiteX5" fmla="*/ 6479826 w 6479826"/>
                <a:gd name="connsiteY5" fmla="*/ 939619 h 963713"/>
                <a:gd name="connsiteX0" fmla="*/ 77141 w 6479826"/>
                <a:gd name="connsiteY0" fmla="*/ 0 h 1108270"/>
                <a:gd name="connsiteX1" fmla="*/ 0 w 6479826"/>
                <a:gd name="connsiteY1" fmla="*/ 216834 h 1108270"/>
                <a:gd name="connsiteX2" fmla="*/ 2391364 w 6479826"/>
                <a:gd name="connsiteY2" fmla="*/ 722782 h 1108270"/>
                <a:gd name="connsiteX3" fmla="*/ 3779899 w 6479826"/>
                <a:gd name="connsiteY3" fmla="*/ 939620 h 1108270"/>
                <a:gd name="connsiteX4" fmla="*/ 5168433 w 6479826"/>
                <a:gd name="connsiteY4" fmla="*/ 1084177 h 1108270"/>
                <a:gd name="connsiteX5" fmla="*/ 6479826 w 6479826"/>
                <a:gd name="connsiteY5" fmla="*/ 1084176 h 1108270"/>
                <a:gd name="connsiteX0" fmla="*/ 0 w 6479826"/>
                <a:gd name="connsiteY0" fmla="*/ 0 h 891436"/>
                <a:gd name="connsiteX1" fmla="*/ 2391364 w 6479826"/>
                <a:gd name="connsiteY1" fmla="*/ 505948 h 891436"/>
                <a:gd name="connsiteX2" fmla="*/ 3779899 w 6479826"/>
                <a:gd name="connsiteY2" fmla="*/ 722786 h 891436"/>
                <a:gd name="connsiteX3" fmla="*/ 5168433 w 6479826"/>
                <a:gd name="connsiteY3" fmla="*/ 867343 h 891436"/>
                <a:gd name="connsiteX4" fmla="*/ 6479826 w 6479826"/>
                <a:gd name="connsiteY4" fmla="*/ 867342 h 891436"/>
                <a:gd name="connsiteX0" fmla="*/ 0 w 6479826"/>
                <a:gd name="connsiteY0" fmla="*/ 0 h 891436"/>
                <a:gd name="connsiteX1" fmla="*/ 1094256 w 6479826"/>
                <a:gd name="connsiteY1" fmla="*/ 224866 h 891436"/>
                <a:gd name="connsiteX2" fmla="*/ 2391364 w 6479826"/>
                <a:gd name="connsiteY2" fmla="*/ 505948 h 891436"/>
                <a:gd name="connsiteX3" fmla="*/ 3779899 w 6479826"/>
                <a:gd name="connsiteY3" fmla="*/ 722786 h 891436"/>
                <a:gd name="connsiteX4" fmla="*/ 5168433 w 6479826"/>
                <a:gd name="connsiteY4" fmla="*/ 867343 h 891436"/>
                <a:gd name="connsiteX5" fmla="*/ 6479826 w 6479826"/>
                <a:gd name="connsiteY5" fmla="*/ 867342 h 891436"/>
                <a:gd name="connsiteX0" fmla="*/ 0 w 6479826"/>
                <a:gd name="connsiteY0" fmla="*/ 216835 h 1108271"/>
                <a:gd name="connsiteX1" fmla="*/ 1157112 w 6479826"/>
                <a:gd name="connsiteY1" fmla="*/ 0 h 1108271"/>
                <a:gd name="connsiteX2" fmla="*/ 2391364 w 6479826"/>
                <a:gd name="connsiteY2" fmla="*/ 722783 h 1108271"/>
                <a:gd name="connsiteX3" fmla="*/ 3779899 w 6479826"/>
                <a:gd name="connsiteY3" fmla="*/ 939621 h 1108271"/>
                <a:gd name="connsiteX4" fmla="*/ 5168433 w 6479826"/>
                <a:gd name="connsiteY4" fmla="*/ 1084178 h 1108271"/>
                <a:gd name="connsiteX5" fmla="*/ 6479826 w 6479826"/>
                <a:gd name="connsiteY5" fmla="*/ 1084177 h 1108271"/>
                <a:gd name="connsiteX0" fmla="*/ 0 w 6402685"/>
                <a:gd name="connsiteY0" fmla="*/ 0 h 1108271"/>
                <a:gd name="connsiteX1" fmla="*/ 1079971 w 6402685"/>
                <a:gd name="connsiteY1" fmla="*/ 0 h 1108271"/>
                <a:gd name="connsiteX2" fmla="*/ 2314223 w 6402685"/>
                <a:gd name="connsiteY2" fmla="*/ 722783 h 1108271"/>
                <a:gd name="connsiteX3" fmla="*/ 3702758 w 6402685"/>
                <a:gd name="connsiteY3" fmla="*/ 939621 h 1108271"/>
                <a:gd name="connsiteX4" fmla="*/ 5091292 w 6402685"/>
                <a:gd name="connsiteY4" fmla="*/ 1084178 h 1108271"/>
                <a:gd name="connsiteX5" fmla="*/ 6402685 w 6402685"/>
                <a:gd name="connsiteY5" fmla="*/ 1084177 h 1108271"/>
                <a:gd name="connsiteX0" fmla="*/ 0 w 6402685"/>
                <a:gd name="connsiteY0" fmla="*/ 0 h 1108271"/>
                <a:gd name="connsiteX1" fmla="*/ 1079971 w 6402685"/>
                <a:gd name="connsiteY1" fmla="*/ 0 h 1108271"/>
                <a:gd name="connsiteX2" fmla="*/ 1428533 w 6402685"/>
                <a:gd name="connsiteY2" fmla="*/ 184711 h 1108271"/>
                <a:gd name="connsiteX3" fmla="*/ 2314223 w 6402685"/>
                <a:gd name="connsiteY3" fmla="*/ 722783 h 1108271"/>
                <a:gd name="connsiteX4" fmla="*/ 3702758 w 6402685"/>
                <a:gd name="connsiteY4" fmla="*/ 939621 h 1108271"/>
                <a:gd name="connsiteX5" fmla="*/ 5091292 w 6402685"/>
                <a:gd name="connsiteY5" fmla="*/ 1084178 h 1108271"/>
                <a:gd name="connsiteX6" fmla="*/ 6402685 w 6402685"/>
                <a:gd name="connsiteY6" fmla="*/ 1084177 h 1108271"/>
                <a:gd name="connsiteX0" fmla="*/ 0 w 6402685"/>
                <a:gd name="connsiteY0" fmla="*/ 0 h 1108271"/>
                <a:gd name="connsiteX1" fmla="*/ 1079971 w 6402685"/>
                <a:gd name="connsiteY1" fmla="*/ 0 h 1108271"/>
                <a:gd name="connsiteX2" fmla="*/ 1697097 w 6402685"/>
                <a:gd name="connsiteY2" fmla="*/ 216835 h 1108271"/>
                <a:gd name="connsiteX3" fmla="*/ 2314223 w 6402685"/>
                <a:gd name="connsiteY3" fmla="*/ 722783 h 1108271"/>
                <a:gd name="connsiteX4" fmla="*/ 3702758 w 6402685"/>
                <a:gd name="connsiteY4" fmla="*/ 939621 h 1108271"/>
                <a:gd name="connsiteX5" fmla="*/ 5091292 w 6402685"/>
                <a:gd name="connsiteY5" fmla="*/ 1084178 h 1108271"/>
                <a:gd name="connsiteX6" fmla="*/ 6402685 w 6402685"/>
                <a:gd name="connsiteY6" fmla="*/ 1084177 h 1108271"/>
                <a:gd name="connsiteX0" fmla="*/ 0 w 6402685"/>
                <a:gd name="connsiteY0" fmla="*/ 0 h 1096225"/>
                <a:gd name="connsiteX1" fmla="*/ 1079971 w 6402685"/>
                <a:gd name="connsiteY1" fmla="*/ 0 h 1096225"/>
                <a:gd name="connsiteX2" fmla="*/ 1697097 w 6402685"/>
                <a:gd name="connsiteY2" fmla="*/ 216835 h 1096225"/>
                <a:gd name="connsiteX3" fmla="*/ 2314223 w 6402685"/>
                <a:gd name="connsiteY3" fmla="*/ 722783 h 1096225"/>
                <a:gd name="connsiteX4" fmla="*/ 3625617 w 6402685"/>
                <a:gd name="connsiteY4" fmla="*/ 1011895 h 1096225"/>
                <a:gd name="connsiteX5" fmla="*/ 5091292 w 6402685"/>
                <a:gd name="connsiteY5" fmla="*/ 1084178 h 1096225"/>
                <a:gd name="connsiteX6" fmla="*/ 6402685 w 6402685"/>
                <a:gd name="connsiteY6" fmla="*/ 1084177 h 1096225"/>
                <a:gd name="connsiteX0" fmla="*/ 0 w 6621250"/>
                <a:gd name="connsiteY0" fmla="*/ 0 h 1096225"/>
                <a:gd name="connsiteX1" fmla="*/ 1079971 w 6621250"/>
                <a:gd name="connsiteY1" fmla="*/ 0 h 1096225"/>
                <a:gd name="connsiteX2" fmla="*/ 1697097 w 6621250"/>
                <a:gd name="connsiteY2" fmla="*/ 216835 h 1096225"/>
                <a:gd name="connsiteX3" fmla="*/ 2314223 w 6621250"/>
                <a:gd name="connsiteY3" fmla="*/ 722783 h 1096225"/>
                <a:gd name="connsiteX4" fmla="*/ 3625617 w 6621250"/>
                <a:gd name="connsiteY4" fmla="*/ 1011895 h 1096225"/>
                <a:gd name="connsiteX5" fmla="*/ 5091292 w 6621250"/>
                <a:gd name="connsiteY5" fmla="*/ 1084178 h 1096225"/>
                <a:gd name="connsiteX6" fmla="*/ 6402685 w 6621250"/>
                <a:gd name="connsiteY6" fmla="*/ 1084174 h 1096225"/>
                <a:gd name="connsiteX7" fmla="*/ 6402685 w 6621250"/>
                <a:gd name="connsiteY7" fmla="*/ 1084177 h 1096225"/>
                <a:gd name="connsiteX0" fmla="*/ 0 w 6621250"/>
                <a:gd name="connsiteY0" fmla="*/ 0 h 1096225"/>
                <a:gd name="connsiteX1" fmla="*/ 1079971 w 6621250"/>
                <a:gd name="connsiteY1" fmla="*/ 0 h 1096225"/>
                <a:gd name="connsiteX2" fmla="*/ 1697097 w 6621250"/>
                <a:gd name="connsiteY2" fmla="*/ 216835 h 1096225"/>
                <a:gd name="connsiteX3" fmla="*/ 2314223 w 6621250"/>
                <a:gd name="connsiteY3" fmla="*/ 722783 h 1096225"/>
                <a:gd name="connsiteX4" fmla="*/ 3625617 w 6621250"/>
                <a:gd name="connsiteY4" fmla="*/ 1011895 h 1096225"/>
                <a:gd name="connsiteX5" fmla="*/ 5091292 w 6621250"/>
                <a:gd name="connsiteY5" fmla="*/ 1084178 h 1096225"/>
                <a:gd name="connsiteX6" fmla="*/ 6402685 w 6621250"/>
                <a:gd name="connsiteY6" fmla="*/ 1084174 h 1096225"/>
                <a:gd name="connsiteX7" fmla="*/ 6402685 w 6621250"/>
                <a:gd name="connsiteY7" fmla="*/ 1084177 h 1096225"/>
                <a:gd name="connsiteX0" fmla="*/ 0 w 6621250"/>
                <a:gd name="connsiteY0" fmla="*/ 0 h 1096225"/>
                <a:gd name="connsiteX1" fmla="*/ 1079971 w 6621250"/>
                <a:gd name="connsiteY1" fmla="*/ 0 h 1096225"/>
                <a:gd name="connsiteX2" fmla="*/ 1697097 w 6621250"/>
                <a:gd name="connsiteY2" fmla="*/ 216835 h 1096225"/>
                <a:gd name="connsiteX3" fmla="*/ 2314223 w 6621250"/>
                <a:gd name="connsiteY3" fmla="*/ 722783 h 1096225"/>
                <a:gd name="connsiteX4" fmla="*/ 3625617 w 6621250"/>
                <a:gd name="connsiteY4" fmla="*/ 1011895 h 1096225"/>
                <a:gd name="connsiteX5" fmla="*/ 5091292 w 6621250"/>
                <a:gd name="connsiteY5" fmla="*/ 1084178 h 1096225"/>
                <a:gd name="connsiteX6" fmla="*/ 6402685 w 6621250"/>
                <a:gd name="connsiteY6" fmla="*/ 1084174 h 1096225"/>
                <a:gd name="connsiteX7" fmla="*/ 6402685 w 6621250"/>
                <a:gd name="connsiteY7" fmla="*/ 1084177 h 1096225"/>
                <a:gd name="connsiteX0" fmla="*/ 0 w 6621250"/>
                <a:gd name="connsiteY0" fmla="*/ 0 h 1096225"/>
                <a:gd name="connsiteX1" fmla="*/ 1079971 w 6621250"/>
                <a:gd name="connsiteY1" fmla="*/ 0 h 1096225"/>
                <a:gd name="connsiteX2" fmla="*/ 1697097 w 6621250"/>
                <a:gd name="connsiteY2" fmla="*/ 216835 h 1096225"/>
                <a:gd name="connsiteX3" fmla="*/ 2314223 w 6621250"/>
                <a:gd name="connsiteY3" fmla="*/ 722783 h 1096225"/>
                <a:gd name="connsiteX4" fmla="*/ 3625617 w 6621250"/>
                <a:gd name="connsiteY4" fmla="*/ 1011895 h 1096225"/>
                <a:gd name="connsiteX5" fmla="*/ 5091292 w 6621250"/>
                <a:gd name="connsiteY5" fmla="*/ 1084178 h 1096225"/>
                <a:gd name="connsiteX6" fmla="*/ 6402685 w 6621250"/>
                <a:gd name="connsiteY6" fmla="*/ 1084174 h 1096225"/>
                <a:gd name="connsiteX7" fmla="*/ 6402685 w 6621250"/>
                <a:gd name="connsiteY7" fmla="*/ 1084177 h 1096225"/>
                <a:gd name="connsiteX0" fmla="*/ 0 w 6621250"/>
                <a:gd name="connsiteY0" fmla="*/ 0 h 1096225"/>
                <a:gd name="connsiteX1" fmla="*/ 1079971 w 6621250"/>
                <a:gd name="connsiteY1" fmla="*/ 0 h 1096225"/>
                <a:gd name="connsiteX2" fmla="*/ 1697097 w 6621250"/>
                <a:gd name="connsiteY2" fmla="*/ 216835 h 1096225"/>
                <a:gd name="connsiteX3" fmla="*/ 2314223 w 6621250"/>
                <a:gd name="connsiteY3" fmla="*/ 722783 h 1096225"/>
                <a:gd name="connsiteX4" fmla="*/ 3625617 w 6621250"/>
                <a:gd name="connsiteY4" fmla="*/ 1011895 h 1096225"/>
                <a:gd name="connsiteX5" fmla="*/ 5091292 w 6621250"/>
                <a:gd name="connsiteY5" fmla="*/ 1084178 h 1096225"/>
                <a:gd name="connsiteX6" fmla="*/ 6402685 w 6621250"/>
                <a:gd name="connsiteY6" fmla="*/ 1084174 h 1096225"/>
                <a:gd name="connsiteX7" fmla="*/ 6402685 w 6621250"/>
                <a:gd name="connsiteY7" fmla="*/ 1084177 h 1096225"/>
                <a:gd name="connsiteX0" fmla="*/ 0 w 6621250"/>
                <a:gd name="connsiteY0" fmla="*/ 0 h 1096225"/>
                <a:gd name="connsiteX1" fmla="*/ 1079971 w 6621250"/>
                <a:gd name="connsiteY1" fmla="*/ 0 h 1096225"/>
                <a:gd name="connsiteX2" fmla="*/ 1697097 w 6621250"/>
                <a:gd name="connsiteY2" fmla="*/ 216835 h 1096225"/>
                <a:gd name="connsiteX3" fmla="*/ 2314223 w 6621250"/>
                <a:gd name="connsiteY3" fmla="*/ 722783 h 1096225"/>
                <a:gd name="connsiteX4" fmla="*/ 3625617 w 6621250"/>
                <a:gd name="connsiteY4" fmla="*/ 1011895 h 1096225"/>
                <a:gd name="connsiteX5" fmla="*/ 5091292 w 6621250"/>
                <a:gd name="connsiteY5" fmla="*/ 1084178 h 1096225"/>
                <a:gd name="connsiteX6" fmla="*/ 6402685 w 6621250"/>
                <a:gd name="connsiteY6" fmla="*/ 1084174 h 1096225"/>
                <a:gd name="connsiteX7" fmla="*/ 6402685 w 6621250"/>
                <a:gd name="connsiteY7" fmla="*/ 1084177 h 1096225"/>
                <a:gd name="connsiteX0" fmla="*/ 0 w 6595537"/>
                <a:gd name="connsiteY0" fmla="*/ 0 h 1096225"/>
                <a:gd name="connsiteX1" fmla="*/ 1079971 w 6595537"/>
                <a:gd name="connsiteY1" fmla="*/ 0 h 1096225"/>
                <a:gd name="connsiteX2" fmla="*/ 1697097 w 6595537"/>
                <a:gd name="connsiteY2" fmla="*/ 216835 h 1096225"/>
                <a:gd name="connsiteX3" fmla="*/ 2314223 w 6595537"/>
                <a:gd name="connsiteY3" fmla="*/ 722783 h 1096225"/>
                <a:gd name="connsiteX4" fmla="*/ 3625617 w 6595537"/>
                <a:gd name="connsiteY4" fmla="*/ 1011895 h 1096225"/>
                <a:gd name="connsiteX5" fmla="*/ 5091292 w 6595537"/>
                <a:gd name="connsiteY5" fmla="*/ 1084178 h 1096225"/>
                <a:gd name="connsiteX6" fmla="*/ 6402685 w 6595537"/>
                <a:gd name="connsiteY6" fmla="*/ 1084174 h 1096225"/>
                <a:gd name="connsiteX7" fmla="*/ 6248404 w 6595537"/>
                <a:gd name="connsiteY7" fmla="*/ 1084174 h 1096225"/>
                <a:gd name="connsiteX0" fmla="*/ 0 w 6364115"/>
                <a:gd name="connsiteY0" fmla="*/ 0 h 1096225"/>
                <a:gd name="connsiteX1" fmla="*/ 848549 w 6364115"/>
                <a:gd name="connsiteY1" fmla="*/ 0 h 1096225"/>
                <a:gd name="connsiteX2" fmla="*/ 1465675 w 6364115"/>
                <a:gd name="connsiteY2" fmla="*/ 216835 h 1096225"/>
                <a:gd name="connsiteX3" fmla="*/ 2082801 w 6364115"/>
                <a:gd name="connsiteY3" fmla="*/ 722783 h 1096225"/>
                <a:gd name="connsiteX4" fmla="*/ 3394195 w 6364115"/>
                <a:gd name="connsiteY4" fmla="*/ 1011895 h 1096225"/>
                <a:gd name="connsiteX5" fmla="*/ 4859870 w 6364115"/>
                <a:gd name="connsiteY5" fmla="*/ 1084178 h 1096225"/>
                <a:gd name="connsiteX6" fmla="*/ 6171263 w 6364115"/>
                <a:gd name="connsiteY6" fmla="*/ 1084174 h 1096225"/>
                <a:gd name="connsiteX7" fmla="*/ 6016982 w 6364115"/>
                <a:gd name="connsiteY7" fmla="*/ 1084174 h 1096225"/>
                <a:gd name="connsiteX0" fmla="*/ 0 w 6132693"/>
                <a:gd name="connsiteY0" fmla="*/ 0 h 1096225"/>
                <a:gd name="connsiteX1" fmla="*/ 617127 w 6132693"/>
                <a:gd name="connsiteY1" fmla="*/ 0 h 1096225"/>
                <a:gd name="connsiteX2" fmla="*/ 1234253 w 6132693"/>
                <a:gd name="connsiteY2" fmla="*/ 216835 h 1096225"/>
                <a:gd name="connsiteX3" fmla="*/ 1851379 w 6132693"/>
                <a:gd name="connsiteY3" fmla="*/ 722783 h 1096225"/>
                <a:gd name="connsiteX4" fmla="*/ 3162773 w 6132693"/>
                <a:gd name="connsiteY4" fmla="*/ 1011895 h 1096225"/>
                <a:gd name="connsiteX5" fmla="*/ 4628448 w 6132693"/>
                <a:gd name="connsiteY5" fmla="*/ 1084178 h 1096225"/>
                <a:gd name="connsiteX6" fmla="*/ 5939841 w 6132693"/>
                <a:gd name="connsiteY6" fmla="*/ 1084174 h 1096225"/>
                <a:gd name="connsiteX7" fmla="*/ 5785560 w 6132693"/>
                <a:gd name="connsiteY7" fmla="*/ 1084174 h 1096225"/>
                <a:gd name="connsiteX0" fmla="*/ 0 w 6132693"/>
                <a:gd name="connsiteY0" fmla="*/ 0 h 1096225"/>
                <a:gd name="connsiteX1" fmla="*/ 617127 w 6132693"/>
                <a:gd name="connsiteY1" fmla="*/ 0 h 1096225"/>
                <a:gd name="connsiteX2" fmla="*/ 1234253 w 6132693"/>
                <a:gd name="connsiteY2" fmla="*/ 216835 h 1096225"/>
                <a:gd name="connsiteX3" fmla="*/ 1851379 w 6132693"/>
                <a:gd name="connsiteY3" fmla="*/ 722783 h 1096225"/>
                <a:gd name="connsiteX4" fmla="*/ 3162773 w 6132693"/>
                <a:gd name="connsiteY4" fmla="*/ 1011895 h 1096225"/>
                <a:gd name="connsiteX5" fmla="*/ 4628448 w 6132693"/>
                <a:gd name="connsiteY5" fmla="*/ 1084178 h 1096225"/>
                <a:gd name="connsiteX6" fmla="*/ 5939841 w 6132693"/>
                <a:gd name="connsiteY6" fmla="*/ 1084174 h 1096225"/>
                <a:gd name="connsiteX7" fmla="*/ 5785560 w 6132693"/>
                <a:gd name="connsiteY7" fmla="*/ 1084174 h 1096225"/>
                <a:gd name="connsiteX0" fmla="*/ 0 w 5901271"/>
                <a:gd name="connsiteY0" fmla="*/ 0 h 1096225"/>
                <a:gd name="connsiteX1" fmla="*/ 385705 w 5901271"/>
                <a:gd name="connsiteY1" fmla="*/ 0 h 1096225"/>
                <a:gd name="connsiteX2" fmla="*/ 1002831 w 5901271"/>
                <a:gd name="connsiteY2" fmla="*/ 216835 h 1096225"/>
                <a:gd name="connsiteX3" fmla="*/ 1619957 w 5901271"/>
                <a:gd name="connsiteY3" fmla="*/ 722783 h 1096225"/>
                <a:gd name="connsiteX4" fmla="*/ 2931351 w 5901271"/>
                <a:gd name="connsiteY4" fmla="*/ 1011895 h 1096225"/>
                <a:gd name="connsiteX5" fmla="*/ 4397026 w 5901271"/>
                <a:gd name="connsiteY5" fmla="*/ 1084178 h 1096225"/>
                <a:gd name="connsiteX6" fmla="*/ 5708419 w 5901271"/>
                <a:gd name="connsiteY6" fmla="*/ 1084174 h 1096225"/>
                <a:gd name="connsiteX7" fmla="*/ 5554138 w 5901271"/>
                <a:gd name="connsiteY7" fmla="*/ 1084174 h 1096225"/>
                <a:gd name="connsiteX0" fmla="*/ 0 w 5901271"/>
                <a:gd name="connsiteY0" fmla="*/ 0 h 1096225"/>
                <a:gd name="connsiteX1" fmla="*/ 539986 w 5901271"/>
                <a:gd name="connsiteY1" fmla="*/ 0 h 1096225"/>
                <a:gd name="connsiteX2" fmla="*/ 1002831 w 5901271"/>
                <a:gd name="connsiteY2" fmla="*/ 216835 h 1096225"/>
                <a:gd name="connsiteX3" fmla="*/ 1619957 w 5901271"/>
                <a:gd name="connsiteY3" fmla="*/ 722783 h 1096225"/>
                <a:gd name="connsiteX4" fmla="*/ 2931351 w 5901271"/>
                <a:gd name="connsiteY4" fmla="*/ 1011895 h 1096225"/>
                <a:gd name="connsiteX5" fmla="*/ 4397026 w 5901271"/>
                <a:gd name="connsiteY5" fmla="*/ 1084178 h 1096225"/>
                <a:gd name="connsiteX6" fmla="*/ 5708419 w 5901271"/>
                <a:gd name="connsiteY6" fmla="*/ 1084174 h 1096225"/>
                <a:gd name="connsiteX7" fmla="*/ 5554138 w 5901271"/>
                <a:gd name="connsiteY7" fmla="*/ 1084174 h 1096225"/>
                <a:gd name="connsiteX0" fmla="*/ 0 w 5901271"/>
                <a:gd name="connsiteY0" fmla="*/ 0 h 1096225"/>
                <a:gd name="connsiteX1" fmla="*/ 539986 w 5901271"/>
                <a:gd name="connsiteY1" fmla="*/ 0 h 1096225"/>
                <a:gd name="connsiteX2" fmla="*/ 1002831 w 5901271"/>
                <a:gd name="connsiteY2" fmla="*/ 216835 h 1096225"/>
                <a:gd name="connsiteX3" fmla="*/ 1619957 w 5901271"/>
                <a:gd name="connsiteY3" fmla="*/ 722783 h 1096225"/>
                <a:gd name="connsiteX4" fmla="*/ 2931351 w 5901271"/>
                <a:gd name="connsiteY4" fmla="*/ 1011895 h 1096225"/>
                <a:gd name="connsiteX5" fmla="*/ 4397026 w 5901271"/>
                <a:gd name="connsiteY5" fmla="*/ 1084178 h 1096225"/>
                <a:gd name="connsiteX6" fmla="*/ 5708419 w 5901271"/>
                <a:gd name="connsiteY6" fmla="*/ 1084174 h 1096225"/>
                <a:gd name="connsiteX7" fmla="*/ 5554138 w 5901271"/>
                <a:gd name="connsiteY7" fmla="*/ 1084174 h 1096225"/>
                <a:gd name="connsiteX0" fmla="*/ 0 w 5901271"/>
                <a:gd name="connsiteY0" fmla="*/ 0 h 1096225"/>
                <a:gd name="connsiteX1" fmla="*/ 539986 w 5901271"/>
                <a:gd name="connsiteY1" fmla="*/ 0 h 1096225"/>
                <a:gd name="connsiteX2" fmla="*/ 1002831 w 5901271"/>
                <a:gd name="connsiteY2" fmla="*/ 216835 h 1096225"/>
                <a:gd name="connsiteX3" fmla="*/ 1619957 w 5901271"/>
                <a:gd name="connsiteY3" fmla="*/ 722783 h 1096225"/>
                <a:gd name="connsiteX4" fmla="*/ 2931351 w 5901271"/>
                <a:gd name="connsiteY4" fmla="*/ 1011895 h 1096225"/>
                <a:gd name="connsiteX5" fmla="*/ 4397026 w 5901271"/>
                <a:gd name="connsiteY5" fmla="*/ 1084178 h 1096225"/>
                <a:gd name="connsiteX6" fmla="*/ 5708419 w 5901271"/>
                <a:gd name="connsiteY6" fmla="*/ 1084174 h 1096225"/>
                <a:gd name="connsiteX7" fmla="*/ 5554138 w 5901271"/>
                <a:gd name="connsiteY7" fmla="*/ 1084174 h 1096225"/>
                <a:gd name="connsiteX0" fmla="*/ 0 w 5901271"/>
                <a:gd name="connsiteY0" fmla="*/ 0 h 1096225"/>
                <a:gd name="connsiteX1" fmla="*/ 539986 w 5901271"/>
                <a:gd name="connsiteY1" fmla="*/ 0 h 1096225"/>
                <a:gd name="connsiteX2" fmla="*/ 1079971 w 5901271"/>
                <a:gd name="connsiteY2" fmla="*/ 289113 h 1096225"/>
                <a:gd name="connsiteX3" fmla="*/ 1619957 w 5901271"/>
                <a:gd name="connsiteY3" fmla="*/ 722783 h 1096225"/>
                <a:gd name="connsiteX4" fmla="*/ 2931351 w 5901271"/>
                <a:gd name="connsiteY4" fmla="*/ 1011895 h 1096225"/>
                <a:gd name="connsiteX5" fmla="*/ 4397026 w 5901271"/>
                <a:gd name="connsiteY5" fmla="*/ 1084178 h 1096225"/>
                <a:gd name="connsiteX6" fmla="*/ 5708419 w 5901271"/>
                <a:gd name="connsiteY6" fmla="*/ 1084174 h 1096225"/>
                <a:gd name="connsiteX7" fmla="*/ 5554138 w 5901271"/>
                <a:gd name="connsiteY7" fmla="*/ 1084174 h 1096225"/>
                <a:gd name="connsiteX0" fmla="*/ 0 w 5901271"/>
                <a:gd name="connsiteY0" fmla="*/ 29446 h 1125671"/>
                <a:gd name="connsiteX1" fmla="*/ 539986 w 5901271"/>
                <a:gd name="connsiteY1" fmla="*/ 29446 h 1125671"/>
                <a:gd name="connsiteX2" fmla="*/ 1079971 w 5901271"/>
                <a:gd name="connsiteY2" fmla="*/ 318559 h 1125671"/>
                <a:gd name="connsiteX3" fmla="*/ 1619957 w 5901271"/>
                <a:gd name="connsiteY3" fmla="*/ 752229 h 1125671"/>
                <a:gd name="connsiteX4" fmla="*/ 2931351 w 5901271"/>
                <a:gd name="connsiteY4" fmla="*/ 1041341 h 1125671"/>
                <a:gd name="connsiteX5" fmla="*/ 4397026 w 5901271"/>
                <a:gd name="connsiteY5" fmla="*/ 1113624 h 1125671"/>
                <a:gd name="connsiteX6" fmla="*/ 5708419 w 5901271"/>
                <a:gd name="connsiteY6" fmla="*/ 1113620 h 1125671"/>
                <a:gd name="connsiteX7" fmla="*/ 5554138 w 5901271"/>
                <a:gd name="connsiteY7" fmla="*/ 1113620 h 1125671"/>
                <a:gd name="connsiteX0" fmla="*/ 0 w 5901271"/>
                <a:gd name="connsiteY0" fmla="*/ 29446 h 1125671"/>
                <a:gd name="connsiteX1" fmla="*/ 539986 w 5901271"/>
                <a:gd name="connsiteY1" fmla="*/ 29446 h 1125671"/>
                <a:gd name="connsiteX2" fmla="*/ 1157112 w 5901271"/>
                <a:gd name="connsiteY2" fmla="*/ 289113 h 1125671"/>
                <a:gd name="connsiteX3" fmla="*/ 1619957 w 5901271"/>
                <a:gd name="connsiteY3" fmla="*/ 752229 h 1125671"/>
                <a:gd name="connsiteX4" fmla="*/ 2931351 w 5901271"/>
                <a:gd name="connsiteY4" fmla="*/ 1041341 h 1125671"/>
                <a:gd name="connsiteX5" fmla="*/ 4397026 w 5901271"/>
                <a:gd name="connsiteY5" fmla="*/ 1113624 h 1125671"/>
                <a:gd name="connsiteX6" fmla="*/ 5708419 w 5901271"/>
                <a:gd name="connsiteY6" fmla="*/ 1113620 h 1125671"/>
                <a:gd name="connsiteX7" fmla="*/ 5554138 w 5901271"/>
                <a:gd name="connsiteY7" fmla="*/ 1113620 h 1125671"/>
                <a:gd name="connsiteX0" fmla="*/ 0 w 5669849"/>
                <a:gd name="connsiteY0" fmla="*/ 72278 h 1125671"/>
                <a:gd name="connsiteX1" fmla="*/ 308564 w 5669849"/>
                <a:gd name="connsiteY1" fmla="*/ 29446 h 1125671"/>
                <a:gd name="connsiteX2" fmla="*/ 925690 w 5669849"/>
                <a:gd name="connsiteY2" fmla="*/ 289113 h 1125671"/>
                <a:gd name="connsiteX3" fmla="*/ 1388535 w 5669849"/>
                <a:gd name="connsiteY3" fmla="*/ 752229 h 1125671"/>
                <a:gd name="connsiteX4" fmla="*/ 2699929 w 5669849"/>
                <a:gd name="connsiteY4" fmla="*/ 1041341 h 1125671"/>
                <a:gd name="connsiteX5" fmla="*/ 4165604 w 5669849"/>
                <a:gd name="connsiteY5" fmla="*/ 1113624 h 1125671"/>
                <a:gd name="connsiteX6" fmla="*/ 5476997 w 5669849"/>
                <a:gd name="connsiteY6" fmla="*/ 1113620 h 1125671"/>
                <a:gd name="connsiteX7" fmla="*/ 5322716 w 5669849"/>
                <a:gd name="connsiteY7" fmla="*/ 1113620 h 1125671"/>
                <a:gd name="connsiteX0" fmla="*/ 0 w 5669849"/>
                <a:gd name="connsiteY0" fmla="*/ 29446 h 1082839"/>
                <a:gd name="connsiteX1" fmla="*/ 539986 w 5669849"/>
                <a:gd name="connsiteY1" fmla="*/ 29446 h 1082839"/>
                <a:gd name="connsiteX2" fmla="*/ 925690 w 5669849"/>
                <a:gd name="connsiteY2" fmla="*/ 246281 h 1082839"/>
                <a:gd name="connsiteX3" fmla="*/ 1388535 w 5669849"/>
                <a:gd name="connsiteY3" fmla="*/ 709397 h 1082839"/>
                <a:gd name="connsiteX4" fmla="*/ 2699929 w 5669849"/>
                <a:gd name="connsiteY4" fmla="*/ 998509 h 1082839"/>
                <a:gd name="connsiteX5" fmla="*/ 4165604 w 5669849"/>
                <a:gd name="connsiteY5" fmla="*/ 1070792 h 1082839"/>
                <a:gd name="connsiteX6" fmla="*/ 5476997 w 5669849"/>
                <a:gd name="connsiteY6" fmla="*/ 1070788 h 1082839"/>
                <a:gd name="connsiteX7" fmla="*/ 5322716 w 5669849"/>
                <a:gd name="connsiteY7" fmla="*/ 1070788 h 1082839"/>
                <a:gd name="connsiteX0" fmla="*/ 0 w 5669849"/>
                <a:gd name="connsiteY0" fmla="*/ 0 h 1053393"/>
                <a:gd name="connsiteX1" fmla="*/ 925690 w 5669849"/>
                <a:gd name="connsiteY1" fmla="*/ 216835 h 1053393"/>
                <a:gd name="connsiteX2" fmla="*/ 1388535 w 5669849"/>
                <a:gd name="connsiteY2" fmla="*/ 679951 h 1053393"/>
                <a:gd name="connsiteX3" fmla="*/ 2699929 w 5669849"/>
                <a:gd name="connsiteY3" fmla="*/ 969063 h 1053393"/>
                <a:gd name="connsiteX4" fmla="*/ 4165604 w 5669849"/>
                <a:gd name="connsiteY4" fmla="*/ 1041346 h 1053393"/>
                <a:gd name="connsiteX5" fmla="*/ 5476997 w 5669849"/>
                <a:gd name="connsiteY5" fmla="*/ 1041342 h 1053393"/>
                <a:gd name="connsiteX6" fmla="*/ 5322716 w 5669849"/>
                <a:gd name="connsiteY6" fmla="*/ 1041342 h 1053393"/>
                <a:gd name="connsiteX0" fmla="*/ 0 w 5669849"/>
                <a:gd name="connsiteY0" fmla="*/ 41047 h 1094440"/>
                <a:gd name="connsiteX1" fmla="*/ 771408 w 5669849"/>
                <a:gd name="connsiteY1" fmla="*/ 113325 h 1094440"/>
                <a:gd name="connsiteX2" fmla="*/ 1388535 w 5669849"/>
                <a:gd name="connsiteY2" fmla="*/ 720998 h 1094440"/>
                <a:gd name="connsiteX3" fmla="*/ 2699929 w 5669849"/>
                <a:gd name="connsiteY3" fmla="*/ 1010110 h 1094440"/>
                <a:gd name="connsiteX4" fmla="*/ 4165604 w 5669849"/>
                <a:gd name="connsiteY4" fmla="*/ 1082393 h 1094440"/>
                <a:gd name="connsiteX5" fmla="*/ 5476997 w 5669849"/>
                <a:gd name="connsiteY5" fmla="*/ 1082389 h 1094440"/>
                <a:gd name="connsiteX6" fmla="*/ 5322716 w 5669849"/>
                <a:gd name="connsiteY6" fmla="*/ 1082389 h 1094440"/>
                <a:gd name="connsiteX0" fmla="*/ 0 w 5669849"/>
                <a:gd name="connsiteY0" fmla="*/ 27662 h 1081055"/>
                <a:gd name="connsiteX1" fmla="*/ 771408 w 5669849"/>
                <a:gd name="connsiteY1" fmla="*/ 99940 h 1081055"/>
                <a:gd name="connsiteX2" fmla="*/ 1388535 w 5669849"/>
                <a:gd name="connsiteY2" fmla="*/ 707613 h 1081055"/>
                <a:gd name="connsiteX3" fmla="*/ 2699929 w 5669849"/>
                <a:gd name="connsiteY3" fmla="*/ 996725 h 1081055"/>
                <a:gd name="connsiteX4" fmla="*/ 4165604 w 5669849"/>
                <a:gd name="connsiteY4" fmla="*/ 1069008 h 1081055"/>
                <a:gd name="connsiteX5" fmla="*/ 5476997 w 5669849"/>
                <a:gd name="connsiteY5" fmla="*/ 1069004 h 1081055"/>
                <a:gd name="connsiteX6" fmla="*/ 5322716 w 5669849"/>
                <a:gd name="connsiteY6" fmla="*/ 1069004 h 1081055"/>
                <a:gd name="connsiteX0" fmla="*/ 0 w 5669849"/>
                <a:gd name="connsiteY0" fmla="*/ 46401 h 1099794"/>
                <a:gd name="connsiteX1" fmla="*/ 771408 w 5669849"/>
                <a:gd name="connsiteY1" fmla="*/ 118679 h 1099794"/>
                <a:gd name="connsiteX2" fmla="*/ 1388535 w 5669849"/>
                <a:gd name="connsiteY2" fmla="*/ 726352 h 1099794"/>
                <a:gd name="connsiteX3" fmla="*/ 2699929 w 5669849"/>
                <a:gd name="connsiteY3" fmla="*/ 1015464 h 1099794"/>
                <a:gd name="connsiteX4" fmla="*/ 4165604 w 5669849"/>
                <a:gd name="connsiteY4" fmla="*/ 1087747 h 1099794"/>
                <a:gd name="connsiteX5" fmla="*/ 5476997 w 5669849"/>
                <a:gd name="connsiteY5" fmla="*/ 1087743 h 1099794"/>
                <a:gd name="connsiteX6" fmla="*/ 5322716 w 5669849"/>
                <a:gd name="connsiteY6" fmla="*/ 1087743 h 1099794"/>
                <a:gd name="connsiteX0" fmla="*/ 0 w 5669849"/>
                <a:gd name="connsiteY0" fmla="*/ 46401 h 1099794"/>
                <a:gd name="connsiteX1" fmla="*/ 771408 w 5669849"/>
                <a:gd name="connsiteY1" fmla="*/ 118679 h 1099794"/>
                <a:gd name="connsiteX2" fmla="*/ 1388535 w 5669849"/>
                <a:gd name="connsiteY2" fmla="*/ 726352 h 1099794"/>
                <a:gd name="connsiteX3" fmla="*/ 2699929 w 5669849"/>
                <a:gd name="connsiteY3" fmla="*/ 1015464 h 1099794"/>
                <a:gd name="connsiteX4" fmla="*/ 4165604 w 5669849"/>
                <a:gd name="connsiteY4" fmla="*/ 1087747 h 1099794"/>
                <a:gd name="connsiteX5" fmla="*/ 5476997 w 5669849"/>
                <a:gd name="connsiteY5" fmla="*/ 1087743 h 1099794"/>
                <a:gd name="connsiteX6" fmla="*/ 5322716 w 5669849"/>
                <a:gd name="connsiteY6" fmla="*/ 1087743 h 1099794"/>
                <a:gd name="connsiteX0" fmla="*/ 0 w 5669849"/>
                <a:gd name="connsiteY0" fmla="*/ 46401 h 1099794"/>
                <a:gd name="connsiteX1" fmla="*/ 771408 w 5669849"/>
                <a:gd name="connsiteY1" fmla="*/ 118679 h 1099794"/>
                <a:gd name="connsiteX2" fmla="*/ 1388535 w 5669849"/>
                <a:gd name="connsiteY2" fmla="*/ 726352 h 1099794"/>
                <a:gd name="connsiteX3" fmla="*/ 2699929 w 5669849"/>
                <a:gd name="connsiteY3" fmla="*/ 1015464 h 1099794"/>
                <a:gd name="connsiteX4" fmla="*/ 4165604 w 5669849"/>
                <a:gd name="connsiteY4" fmla="*/ 1087747 h 1099794"/>
                <a:gd name="connsiteX5" fmla="*/ 5476997 w 5669849"/>
                <a:gd name="connsiteY5" fmla="*/ 1087743 h 1099794"/>
                <a:gd name="connsiteX6" fmla="*/ 5322716 w 5669849"/>
                <a:gd name="connsiteY6" fmla="*/ 1087743 h 1099794"/>
                <a:gd name="connsiteX0" fmla="*/ 0 w 5438427"/>
                <a:gd name="connsiteY0" fmla="*/ 75847 h 1099794"/>
                <a:gd name="connsiteX1" fmla="*/ 539986 w 5438427"/>
                <a:gd name="connsiteY1" fmla="*/ 118679 h 1099794"/>
                <a:gd name="connsiteX2" fmla="*/ 1157113 w 5438427"/>
                <a:gd name="connsiteY2" fmla="*/ 726352 h 1099794"/>
                <a:gd name="connsiteX3" fmla="*/ 2468507 w 5438427"/>
                <a:gd name="connsiteY3" fmla="*/ 1015464 h 1099794"/>
                <a:gd name="connsiteX4" fmla="*/ 3934182 w 5438427"/>
                <a:gd name="connsiteY4" fmla="*/ 1087747 h 1099794"/>
                <a:gd name="connsiteX5" fmla="*/ 5245575 w 5438427"/>
                <a:gd name="connsiteY5" fmla="*/ 1087743 h 1099794"/>
                <a:gd name="connsiteX6" fmla="*/ 5091294 w 5438427"/>
                <a:gd name="connsiteY6" fmla="*/ 1087743 h 1099794"/>
                <a:gd name="connsiteX0" fmla="*/ 0 w 5438427"/>
                <a:gd name="connsiteY0" fmla="*/ 75847 h 1099794"/>
                <a:gd name="connsiteX1" fmla="*/ 539986 w 5438427"/>
                <a:gd name="connsiteY1" fmla="*/ 118679 h 1099794"/>
                <a:gd name="connsiteX2" fmla="*/ 1157113 w 5438427"/>
                <a:gd name="connsiteY2" fmla="*/ 726352 h 1099794"/>
                <a:gd name="connsiteX3" fmla="*/ 2468507 w 5438427"/>
                <a:gd name="connsiteY3" fmla="*/ 1015464 h 1099794"/>
                <a:gd name="connsiteX4" fmla="*/ 3934182 w 5438427"/>
                <a:gd name="connsiteY4" fmla="*/ 1087747 h 1099794"/>
                <a:gd name="connsiteX5" fmla="*/ 5245575 w 5438427"/>
                <a:gd name="connsiteY5" fmla="*/ 1087743 h 1099794"/>
                <a:gd name="connsiteX6" fmla="*/ 5091294 w 5438427"/>
                <a:gd name="connsiteY6" fmla="*/ 1087743 h 1099794"/>
                <a:gd name="connsiteX0" fmla="*/ 0 w 5438427"/>
                <a:gd name="connsiteY0" fmla="*/ 46401 h 1070348"/>
                <a:gd name="connsiteX1" fmla="*/ 617126 w 5438427"/>
                <a:gd name="connsiteY1" fmla="*/ 118679 h 1070348"/>
                <a:gd name="connsiteX2" fmla="*/ 1157113 w 5438427"/>
                <a:gd name="connsiteY2" fmla="*/ 696906 h 1070348"/>
                <a:gd name="connsiteX3" fmla="*/ 2468507 w 5438427"/>
                <a:gd name="connsiteY3" fmla="*/ 986018 h 1070348"/>
                <a:gd name="connsiteX4" fmla="*/ 3934182 w 5438427"/>
                <a:gd name="connsiteY4" fmla="*/ 1058301 h 1070348"/>
                <a:gd name="connsiteX5" fmla="*/ 5245575 w 5438427"/>
                <a:gd name="connsiteY5" fmla="*/ 1058297 h 1070348"/>
                <a:gd name="connsiteX6" fmla="*/ 5091294 w 5438427"/>
                <a:gd name="connsiteY6" fmla="*/ 1058297 h 1070348"/>
                <a:gd name="connsiteX0" fmla="*/ 22857 w 5229862"/>
                <a:gd name="connsiteY0" fmla="*/ 46400 h 1070348"/>
                <a:gd name="connsiteX1" fmla="*/ 408561 w 5229862"/>
                <a:gd name="connsiteY1" fmla="*/ 118679 h 1070348"/>
                <a:gd name="connsiteX2" fmla="*/ 948548 w 5229862"/>
                <a:gd name="connsiteY2" fmla="*/ 696906 h 1070348"/>
                <a:gd name="connsiteX3" fmla="*/ 2259942 w 5229862"/>
                <a:gd name="connsiteY3" fmla="*/ 986018 h 1070348"/>
                <a:gd name="connsiteX4" fmla="*/ 3725617 w 5229862"/>
                <a:gd name="connsiteY4" fmla="*/ 1058301 h 1070348"/>
                <a:gd name="connsiteX5" fmla="*/ 5037010 w 5229862"/>
                <a:gd name="connsiteY5" fmla="*/ 1058297 h 1070348"/>
                <a:gd name="connsiteX6" fmla="*/ 4882729 w 5229862"/>
                <a:gd name="connsiteY6" fmla="*/ 1058297 h 1070348"/>
                <a:gd name="connsiteX0" fmla="*/ 22857 w 5229862"/>
                <a:gd name="connsiteY0" fmla="*/ 46400 h 1070348"/>
                <a:gd name="connsiteX1" fmla="*/ 408561 w 5229862"/>
                <a:gd name="connsiteY1" fmla="*/ 118679 h 1070348"/>
                <a:gd name="connsiteX2" fmla="*/ 948548 w 5229862"/>
                <a:gd name="connsiteY2" fmla="*/ 696906 h 1070348"/>
                <a:gd name="connsiteX3" fmla="*/ 2259942 w 5229862"/>
                <a:gd name="connsiteY3" fmla="*/ 986018 h 1070348"/>
                <a:gd name="connsiteX4" fmla="*/ 3725617 w 5229862"/>
                <a:gd name="connsiteY4" fmla="*/ 1058301 h 1070348"/>
                <a:gd name="connsiteX5" fmla="*/ 5037010 w 5229862"/>
                <a:gd name="connsiteY5" fmla="*/ 1058297 h 1070348"/>
                <a:gd name="connsiteX6" fmla="*/ 4882729 w 5229862"/>
                <a:gd name="connsiteY6" fmla="*/ 1058297 h 1070348"/>
                <a:gd name="connsiteX0" fmla="*/ 22857 w 5229862"/>
                <a:gd name="connsiteY0" fmla="*/ 46400 h 1070348"/>
                <a:gd name="connsiteX1" fmla="*/ 408561 w 5229862"/>
                <a:gd name="connsiteY1" fmla="*/ 118679 h 1070348"/>
                <a:gd name="connsiteX2" fmla="*/ 948548 w 5229862"/>
                <a:gd name="connsiteY2" fmla="*/ 696906 h 1070348"/>
                <a:gd name="connsiteX3" fmla="*/ 2259942 w 5229862"/>
                <a:gd name="connsiteY3" fmla="*/ 986018 h 1070348"/>
                <a:gd name="connsiteX4" fmla="*/ 3725617 w 5229862"/>
                <a:gd name="connsiteY4" fmla="*/ 1058301 h 1070348"/>
                <a:gd name="connsiteX5" fmla="*/ 5037010 w 5229862"/>
                <a:gd name="connsiteY5" fmla="*/ 1058297 h 1070348"/>
                <a:gd name="connsiteX6" fmla="*/ 4882729 w 5229862"/>
                <a:gd name="connsiteY6" fmla="*/ 1058297 h 1070348"/>
                <a:gd name="connsiteX0" fmla="*/ 0 w 5207005"/>
                <a:gd name="connsiteY0" fmla="*/ 0 h 1023948"/>
                <a:gd name="connsiteX1" fmla="*/ 385704 w 5207005"/>
                <a:gd name="connsiteY1" fmla="*/ 72279 h 1023948"/>
                <a:gd name="connsiteX2" fmla="*/ 925691 w 5207005"/>
                <a:gd name="connsiteY2" fmla="*/ 650506 h 1023948"/>
                <a:gd name="connsiteX3" fmla="*/ 2237085 w 5207005"/>
                <a:gd name="connsiteY3" fmla="*/ 939618 h 1023948"/>
                <a:gd name="connsiteX4" fmla="*/ 3702760 w 5207005"/>
                <a:gd name="connsiteY4" fmla="*/ 1011901 h 1023948"/>
                <a:gd name="connsiteX5" fmla="*/ 5014153 w 5207005"/>
                <a:gd name="connsiteY5" fmla="*/ 1011897 h 1023948"/>
                <a:gd name="connsiteX6" fmla="*/ 4859872 w 5207005"/>
                <a:gd name="connsiteY6" fmla="*/ 1011897 h 1023948"/>
                <a:gd name="connsiteX0" fmla="*/ 0 w 5207005"/>
                <a:gd name="connsiteY0" fmla="*/ 0 h 1023948"/>
                <a:gd name="connsiteX1" fmla="*/ 385704 w 5207005"/>
                <a:gd name="connsiteY1" fmla="*/ 72279 h 1023948"/>
                <a:gd name="connsiteX2" fmla="*/ 925691 w 5207005"/>
                <a:gd name="connsiteY2" fmla="*/ 650506 h 1023948"/>
                <a:gd name="connsiteX3" fmla="*/ 2237085 w 5207005"/>
                <a:gd name="connsiteY3" fmla="*/ 939618 h 1023948"/>
                <a:gd name="connsiteX4" fmla="*/ 3702760 w 5207005"/>
                <a:gd name="connsiteY4" fmla="*/ 1011901 h 1023948"/>
                <a:gd name="connsiteX5" fmla="*/ 5014153 w 5207005"/>
                <a:gd name="connsiteY5" fmla="*/ 1011897 h 1023948"/>
                <a:gd name="connsiteX6" fmla="*/ 4859872 w 5207005"/>
                <a:gd name="connsiteY6" fmla="*/ 1011897 h 1023948"/>
                <a:gd name="connsiteX0" fmla="*/ 0 w 5207005"/>
                <a:gd name="connsiteY0" fmla="*/ 0 h 1023948"/>
                <a:gd name="connsiteX1" fmla="*/ 385704 w 5207005"/>
                <a:gd name="connsiteY1" fmla="*/ 72279 h 1023948"/>
                <a:gd name="connsiteX2" fmla="*/ 925691 w 5207005"/>
                <a:gd name="connsiteY2" fmla="*/ 650506 h 1023948"/>
                <a:gd name="connsiteX3" fmla="*/ 2237085 w 5207005"/>
                <a:gd name="connsiteY3" fmla="*/ 939618 h 1023948"/>
                <a:gd name="connsiteX4" fmla="*/ 3702760 w 5207005"/>
                <a:gd name="connsiteY4" fmla="*/ 1011901 h 1023948"/>
                <a:gd name="connsiteX5" fmla="*/ 5014153 w 5207005"/>
                <a:gd name="connsiteY5" fmla="*/ 1011897 h 1023948"/>
                <a:gd name="connsiteX6" fmla="*/ 4859872 w 5207005"/>
                <a:gd name="connsiteY6" fmla="*/ 1011897 h 1023948"/>
                <a:gd name="connsiteX0" fmla="*/ 0 w 5207005"/>
                <a:gd name="connsiteY0" fmla="*/ 0 h 1023948"/>
                <a:gd name="connsiteX1" fmla="*/ 385704 w 5207005"/>
                <a:gd name="connsiteY1" fmla="*/ 72279 h 1023948"/>
                <a:gd name="connsiteX2" fmla="*/ 925691 w 5207005"/>
                <a:gd name="connsiteY2" fmla="*/ 650506 h 1023948"/>
                <a:gd name="connsiteX3" fmla="*/ 2237085 w 5207005"/>
                <a:gd name="connsiteY3" fmla="*/ 939618 h 1023948"/>
                <a:gd name="connsiteX4" fmla="*/ 3702760 w 5207005"/>
                <a:gd name="connsiteY4" fmla="*/ 1011901 h 1023948"/>
                <a:gd name="connsiteX5" fmla="*/ 5014153 w 5207005"/>
                <a:gd name="connsiteY5" fmla="*/ 1011897 h 1023948"/>
                <a:gd name="connsiteX6" fmla="*/ 4859872 w 5207005"/>
                <a:gd name="connsiteY6" fmla="*/ 1011897 h 1023948"/>
                <a:gd name="connsiteX0" fmla="*/ 0 w 5207005"/>
                <a:gd name="connsiteY0" fmla="*/ 0 h 1023948"/>
                <a:gd name="connsiteX1" fmla="*/ 462846 w 5207005"/>
                <a:gd name="connsiteY1" fmla="*/ 72278 h 1023948"/>
                <a:gd name="connsiteX2" fmla="*/ 925691 w 5207005"/>
                <a:gd name="connsiteY2" fmla="*/ 650506 h 1023948"/>
                <a:gd name="connsiteX3" fmla="*/ 2237085 w 5207005"/>
                <a:gd name="connsiteY3" fmla="*/ 939618 h 1023948"/>
                <a:gd name="connsiteX4" fmla="*/ 3702760 w 5207005"/>
                <a:gd name="connsiteY4" fmla="*/ 1011901 h 1023948"/>
                <a:gd name="connsiteX5" fmla="*/ 5014153 w 5207005"/>
                <a:gd name="connsiteY5" fmla="*/ 1011897 h 1023948"/>
                <a:gd name="connsiteX6" fmla="*/ 4859872 w 5207005"/>
                <a:gd name="connsiteY6" fmla="*/ 1011897 h 1023948"/>
                <a:gd name="connsiteX0" fmla="*/ 0 w 5207005"/>
                <a:gd name="connsiteY0" fmla="*/ 0 h 1023948"/>
                <a:gd name="connsiteX1" fmla="*/ 462846 w 5207005"/>
                <a:gd name="connsiteY1" fmla="*/ 72278 h 1023948"/>
                <a:gd name="connsiteX2" fmla="*/ 925691 w 5207005"/>
                <a:gd name="connsiteY2" fmla="*/ 650506 h 1023948"/>
                <a:gd name="connsiteX3" fmla="*/ 2237085 w 5207005"/>
                <a:gd name="connsiteY3" fmla="*/ 939618 h 1023948"/>
                <a:gd name="connsiteX4" fmla="*/ 3702760 w 5207005"/>
                <a:gd name="connsiteY4" fmla="*/ 1011901 h 1023948"/>
                <a:gd name="connsiteX5" fmla="*/ 5014153 w 5207005"/>
                <a:gd name="connsiteY5" fmla="*/ 1011897 h 1023948"/>
                <a:gd name="connsiteX6" fmla="*/ 4859872 w 5207005"/>
                <a:gd name="connsiteY6" fmla="*/ 1011897 h 1023948"/>
                <a:gd name="connsiteX0" fmla="*/ 0 w 5207005"/>
                <a:gd name="connsiteY0" fmla="*/ 22308 h 1046256"/>
                <a:gd name="connsiteX1" fmla="*/ 462846 w 5207005"/>
                <a:gd name="connsiteY1" fmla="*/ 94586 h 1046256"/>
                <a:gd name="connsiteX2" fmla="*/ 925691 w 5207005"/>
                <a:gd name="connsiteY2" fmla="*/ 672814 h 1046256"/>
                <a:gd name="connsiteX3" fmla="*/ 2237085 w 5207005"/>
                <a:gd name="connsiteY3" fmla="*/ 961926 h 1046256"/>
                <a:gd name="connsiteX4" fmla="*/ 3702760 w 5207005"/>
                <a:gd name="connsiteY4" fmla="*/ 1034209 h 1046256"/>
                <a:gd name="connsiteX5" fmla="*/ 5014153 w 5207005"/>
                <a:gd name="connsiteY5" fmla="*/ 1034205 h 1046256"/>
                <a:gd name="connsiteX6" fmla="*/ 4859872 w 5207005"/>
                <a:gd name="connsiteY6" fmla="*/ 1034205 h 1046256"/>
                <a:gd name="connsiteX0" fmla="*/ 0 w 5207005"/>
                <a:gd name="connsiteY0" fmla="*/ 22308 h 1046256"/>
                <a:gd name="connsiteX1" fmla="*/ 462846 w 5207005"/>
                <a:gd name="connsiteY1" fmla="*/ 94586 h 1046256"/>
                <a:gd name="connsiteX2" fmla="*/ 925691 w 5207005"/>
                <a:gd name="connsiteY2" fmla="*/ 672814 h 1046256"/>
                <a:gd name="connsiteX3" fmla="*/ 2237085 w 5207005"/>
                <a:gd name="connsiteY3" fmla="*/ 961926 h 1046256"/>
                <a:gd name="connsiteX4" fmla="*/ 3702760 w 5207005"/>
                <a:gd name="connsiteY4" fmla="*/ 1034209 h 1046256"/>
                <a:gd name="connsiteX5" fmla="*/ 5014153 w 5207005"/>
                <a:gd name="connsiteY5" fmla="*/ 1034205 h 1046256"/>
                <a:gd name="connsiteX6" fmla="*/ 4859872 w 5207005"/>
                <a:gd name="connsiteY6" fmla="*/ 1034205 h 1046256"/>
                <a:gd name="connsiteX0" fmla="*/ 0 w 5207005"/>
                <a:gd name="connsiteY0" fmla="*/ 94586 h 1118534"/>
                <a:gd name="connsiteX1" fmla="*/ 462846 w 5207005"/>
                <a:gd name="connsiteY1" fmla="*/ 94586 h 1118534"/>
                <a:gd name="connsiteX2" fmla="*/ 925691 w 5207005"/>
                <a:gd name="connsiteY2" fmla="*/ 745092 h 1118534"/>
                <a:gd name="connsiteX3" fmla="*/ 2237085 w 5207005"/>
                <a:gd name="connsiteY3" fmla="*/ 1034204 h 1118534"/>
                <a:gd name="connsiteX4" fmla="*/ 3702760 w 5207005"/>
                <a:gd name="connsiteY4" fmla="*/ 1106487 h 1118534"/>
                <a:gd name="connsiteX5" fmla="*/ 5014153 w 5207005"/>
                <a:gd name="connsiteY5" fmla="*/ 1106483 h 1118534"/>
                <a:gd name="connsiteX6" fmla="*/ 4859872 w 5207005"/>
                <a:gd name="connsiteY6" fmla="*/ 1106483 h 1118534"/>
                <a:gd name="connsiteX0" fmla="*/ 0 w 5207005"/>
                <a:gd name="connsiteY0" fmla="*/ 16397 h 1040345"/>
                <a:gd name="connsiteX1" fmla="*/ 462846 w 5207005"/>
                <a:gd name="connsiteY1" fmla="*/ 160953 h 1040345"/>
                <a:gd name="connsiteX2" fmla="*/ 925691 w 5207005"/>
                <a:gd name="connsiteY2" fmla="*/ 666903 h 1040345"/>
                <a:gd name="connsiteX3" fmla="*/ 2237085 w 5207005"/>
                <a:gd name="connsiteY3" fmla="*/ 956015 h 1040345"/>
                <a:gd name="connsiteX4" fmla="*/ 3702760 w 5207005"/>
                <a:gd name="connsiteY4" fmla="*/ 1028298 h 1040345"/>
                <a:gd name="connsiteX5" fmla="*/ 5014153 w 5207005"/>
                <a:gd name="connsiteY5" fmla="*/ 1028294 h 1040345"/>
                <a:gd name="connsiteX6" fmla="*/ 4859872 w 5207005"/>
                <a:gd name="connsiteY6" fmla="*/ 1028294 h 1040345"/>
                <a:gd name="connsiteX0" fmla="*/ 0 w 5207005"/>
                <a:gd name="connsiteY0" fmla="*/ 22307 h 1046255"/>
                <a:gd name="connsiteX1" fmla="*/ 539987 w 5207005"/>
                <a:gd name="connsiteY1" fmla="*/ 94586 h 1046255"/>
                <a:gd name="connsiteX2" fmla="*/ 925691 w 5207005"/>
                <a:gd name="connsiteY2" fmla="*/ 672813 h 1046255"/>
                <a:gd name="connsiteX3" fmla="*/ 2237085 w 5207005"/>
                <a:gd name="connsiteY3" fmla="*/ 961925 h 1046255"/>
                <a:gd name="connsiteX4" fmla="*/ 3702760 w 5207005"/>
                <a:gd name="connsiteY4" fmla="*/ 1034208 h 1046255"/>
                <a:gd name="connsiteX5" fmla="*/ 5014153 w 5207005"/>
                <a:gd name="connsiteY5" fmla="*/ 1034204 h 1046255"/>
                <a:gd name="connsiteX6" fmla="*/ 4859872 w 5207005"/>
                <a:gd name="connsiteY6" fmla="*/ 1034204 h 1046255"/>
                <a:gd name="connsiteX0" fmla="*/ 0 w 5207005"/>
                <a:gd name="connsiteY0" fmla="*/ 16397 h 1040345"/>
                <a:gd name="connsiteX1" fmla="*/ 539987 w 5207005"/>
                <a:gd name="connsiteY1" fmla="*/ 160954 h 1040345"/>
                <a:gd name="connsiteX2" fmla="*/ 925691 w 5207005"/>
                <a:gd name="connsiteY2" fmla="*/ 666903 h 1040345"/>
                <a:gd name="connsiteX3" fmla="*/ 2237085 w 5207005"/>
                <a:gd name="connsiteY3" fmla="*/ 956015 h 1040345"/>
                <a:gd name="connsiteX4" fmla="*/ 3702760 w 5207005"/>
                <a:gd name="connsiteY4" fmla="*/ 1028298 h 1040345"/>
                <a:gd name="connsiteX5" fmla="*/ 5014153 w 5207005"/>
                <a:gd name="connsiteY5" fmla="*/ 1028294 h 1040345"/>
                <a:gd name="connsiteX6" fmla="*/ 4859872 w 5207005"/>
                <a:gd name="connsiteY6" fmla="*/ 1028294 h 1040345"/>
                <a:gd name="connsiteX0" fmla="*/ 0 w 5207005"/>
                <a:gd name="connsiteY0" fmla="*/ 16397 h 1040345"/>
                <a:gd name="connsiteX1" fmla="*/ 539987 w 5207005"/>
                <a:gd name="connsiteY1" fmla="*/ 160954 h 1040345"/>
                <a:gd name="connsiteX2" fmla="*/ 925691 w 5207005"/>
                <a:gd name="connsiteY2" fmla="*/ 666903 h 1040345"/>
                <a:gd name="connsiteX3" fmla="*/ 2237085 w 5207005"/>
                <a:gd name="connsiteY3" fmla="*/ 956015 h 1040345"/>
                <a:gd name="connsiteX4" fmla="*/ 3702760 w 5207005"/>
                <a:gd name="connsiteY4" fmla="*/ 1028298 h 1040345"/>
                <a:gd name="connsiteX5" fmla="*/ 5014153 w 5207005"/>
                <a:gd name="connsiteY5" fmla="*/ 1028294 h 1040345"/>
                <a:gd name="connsiteX6" fmla="*/ 4859872 w 5207005"/>
                <a:gd name="connsiteY6" fmla="*/ 1028294 h 1040345"/>
                <a:gd name="connsiteX0" fmla="*/ 0 w 5207005"/>
                <a:gd name="connsiteY0" fmla="*/ 30339 h 1054287"/>
                <a:gd name="connsiteX1" fmla="*/ 539987 w 5207005"/>
                <a:gd name="connsiteY1" fmla="*/ 174896 h 1054287"/>
                <a:gd name="connsiteX2" fmla="*/ 925691 w 5207005"/>
                <a:gd name="connsiteY2" fmla="*/ 680845 h 1054287"/>
                <a:gd name="connsiteX3" fmla="*/ 2237085 w 5207005"/>
                <a:gd name="connsiteY3" fmla="*/ 969957 h 1054287"/>
                <a:gd name="connsiteX4" fmla="*/ 3702760 w 5207005"/>
                <a:gd name="connsiteY4" fmla="*/ 1042240 h 1054287"/>
                <a:gd name="connsiteX5" fmla="*/ 5014153 w 5207005"/>
                <a:gd name="connsiteY5" fmla="*/ 1042236 h 1054287"/>
                <a:gd name="connsiteX6" fmla="*/ 4859872 w 5207005"/>
                <a:gd name="connsiteY6" fmla="*/ 1042236 h 1054287"/>
                <a:gd name="connsiteX0" fmla="*/ 0 w 5207005"/>
                <a:gd name="connsiteY0" fmla="*/ 30339 h 1054287"/>
                <a:gd name="connsiteX1" fmla="*/ 539987 w 5207005"/>
                <a:gd name="connsiteY1" fmla="*/ 174896 h 1054287"/>
                <a:gd name="connsiteX2" fmla="*/ 925691 w 5207005"/>
                <a:gd name="connsiteY2" fmla="*/ 680845 h 1054287"/>
                <a:gd name="connsiteX3" fmla="*/ 2237085 w 5207005"/>
                <a:gd name="connsiteY3" fmla="*/ 969957 h 1054287"/>
                <a:gd name="connsiteX4" fmla="*/ 3702760 w 5207005"/>
                <a:gd name="connsiteY4" fmla="*/ 1042240 h 1054287"/>
                <a:gd name="connsiteX5" fmla="*/ 5014153 w 5207005"/>
                <a:gd name="connsiteY5" fmla="*/ 1042236 h 1054287"/>
                <a:gd name="connsiteX6" fmla="*/ 4859872 w 5207005"/>
                <a:gd name="connsiteY6" fmla="*/ 1042236 h 1054287"/>
                <a:gd name="connsiteX0" fmla="*/ 0 w 5207005"/>
                <a:gd name="connsiteY0" fmla="*/ 30339 h 1054287"/>
                <a:gd name="connsiteX1" fmla="*/ 539987 w 5207005"/>
                <a:gd name="connsiteY1" fmla="*/ 174896 h 1054287"/>
                <a:gd name="connsiteX2" fmla="*/ 925691 w 5207005"/>
                <a:gd name="connsiteY2" fmla="*/ 680845 h 1054287"/>
                <a:gd name="connsiteX3" fmla="*/ 2237085 w 5207005"/>
                <a:gd name="connsiteY3" fmla="*/ 969957 h 1054287"/>
                <a:gd name="connsiteX4" fmla="*/ 3702760 w 5207005"/>
                <a:gd name="connsiteY4" fmla="*/ 1042240 h 1054287"/>
                <a:gd name="connsiteX5" fmla="*/ 5014153 w 5207005"/>
                <a:gd name="connsiteY5" fmla="*/ 1042236 h 1054287"/>
                <a:gd name="connsiteX6" fmla="*/ 4859872 w 5207005"/>
                <a:gd name="connsiteY6" fmla="*/ 1042236 h 1054287"/>
                <a:gd name="connsiteX0" fmla="*/ 0 w 5207005"/>
                <a:gd name="connsiteY0" fmla="*/ 16397 h 1040345"/>
                <a:gd name="connsiteX1" fmla="*/ 539987 w 5207005"/>
                <a:gd name="connsiteY1" fmla="*/ 160954 h 1040345"/>
                <a:gd name="connsiteX2" fmla="*/ 925691 w 5207005"/>
                <a:gd name="connsiteY2" fmla="*/ 666903 h 1040345"/>
                <a:gd name="connsiteX3" fmla="*/ 2237085 w 5207005"/>
                <a:gd name="connsiteY3" fmla="*/ 956015 h 1040345"/>
                <a:gd name="connsiteX4" fmla="*/ 3702760 w 5207005"/>
                <a:gd name="connsiteY4" fmla="*/ 1028298 h 1040345"/>
                <a:gd name="connsiteX5" fmla="*/ 5014153 w 5207005"/>
                <a:gd name="connsiteY5" fmla="*/ 1028294 h 1040345"/>
                <a:gd name="connsiteX6" fmla="*/ 4859872 w 5207005"/>
                <a:gd name="connsiteY6" fmla="*/ 1028294 h 1040345"/>
                <a:gd name="connsiteX0" fmla="*/ 0 w 5207005"/>
                <a:gd name="connsiteY0" fmla="*/ 0 h 1023948"/>
                <a:gd name="connsiteX1" fmla="*/ 539987 w 5207005"/>
                <a:gd name="connsiteY1" fmla="*/ 144557 h 1023948"/>
                <a:gd name="connsiteX2" fmla="*/ 925691 w 5207005"/>
                <a:gd name="connsiteY2" fmla="*/ 650506 h 1023948"/>
                <a:gd name="connsiteX3" fmla="*/ 2237085 w 5207005"/>
                <a:gd name="connsiteY3" fmla="*/ 939618 h 1023948"/>
                <a:gd name="connsiteX4" fmla="*/ 3702760 w 5207005"/>
                <a:gd name="connsiteY4" fmla="*/ 1011901 h 1023948"/>
                <a:gd name="connsiteX5" fmla="*/ 5014153 w 5207005"/>
                <a:gd name="connsiteY5" fmla="*/ 1011897 h 1023948"/>
                <a:gd name="connsiteX6" fmla="*/ 4859872 w 5207005"/>
                <a:gd name="connsiteY6" fmla="*/ 1011897 h 1023948"/>
                <a:gd name="connsiteX0" fmla="*/ 0 w 5207005"/>
                <a:gd name="connsiteY0" fmla="*/ 0 h 1023948"/>
                <a:gd name="connsiteX1" fmla="*/ 539987 w 5207005"/>
                <a:gd name="connsiteY1" fmla="*/ 144557 h 1023948"/>
                <a:gd name="connsiteX2" fmla="*/ 925691 w 5207005"/>
                <a:gd name="connsiteY2" fmla="*/ 650506 h 1023948"/>
                <a:gd name="connsiteX3" fmla="*/ 2237085 w 5207005"/>
                <a:gd name="connsiteY3" fmla="*/ 939618 h 1023948"/>
                <a:gd name="connsiteX4" fmla="*/ 3702760 w 5207005"/>
                <a:gd name="connsiteY4" fmla="*/ 1011901 h 1023948"/>
                <a:gd name="connsiteX5" fmla="*/ 5014153 w 5207005"/>
                <a:gd name="connsiteY5" fmla="*/ 1011897 h 1023948"/>
                <a:gd name="connsiteX6" fmla="*/ 4859872 w 5207005"/>
                <a:gd name="connsiteY6" fmla="*/ 1011897 h 1023948"/>
                <a:gd name="connsiteX0" fmla="*/ 0 w 5207005"/>
                <a:gd name="connsiteY0" fmla="*/ 19078 h 1043026"/>
                <a:gd name="connsiteX1" fmla="*/ 539987 w 5207005"/>
                <a:gd name="connsiteY1" fmla="*/ 163635 h 1043026"/>
                <a:gd name="connsiteX2" fmla="*/ 925691 w 5207005"/>
                <a:gd name="connsiteY2" fmla="*/ 669584 h 1043026"/>
                <a:gd name="connsiteX3" fmla="*/ 2237085 w 5207005"/>
                <a:gd name="connsiteY3" fmla="*/ 958696 h 1043026"/>
                <a:gd name="connsiteX4" fmla="*/ 3702760 w 5207005"/>
                <a:gd name="connsiteY4" fmla="*/ 1030979 h 1043026"/>
                <a:gd name="connsiteX5" fmla="*/ 5014153 w 5207005"/>
                <a:gd name="connsiteY5" fmla="*/ 1030975 h 1043026"/>
                <a:gd name="connsiteX6" fmla="*/ 4859872 w 5207005"/>
                <a:gd name="connsiteY6" fmla="*/ 1030975 h 1043026"/>
                <a:gd name="connsiteX0" fmla="*/ 0 w 5207005"/>
                <a:gd name="connsiteY0" fmla="*/ 19078 h 1043026"/>
                <a:gd name="connsiteX1" fmla="*/ 539987 w 5207005"/>
                <a:gd name="connsiteY1" fmla="*/ 163635 h 1043026"/>
                <a:gd name="connsiteX2" fmla="*/ 925691 w 5207005"/>
                <a:gd name="connsiteY2" fmla="*/ 669584 h 1043026"/>
                <a:gd name="connsiteX3" fmla="*/ 2237085 w 5207005"/>
                <a:gd name="connsiteY3" fmla="*/ 958696 h 1043026"/>
                <a:gd name="connsiteX4" fmla="*/ 3702760 w 5207005"/>
                <a:gd name="connsiteY4" fmla="*/ 1030979 h 1043026"/>
                <a:gd name="connsiteX5" fmla="*/ 5014153 w 5207005"/>
                <a:gd name="connsiteY5" fmla="*/ 1030975 h 1043026"/>
                <a:gd name="connsiteX6" fmla="*/ 4859872 w 5207005"/>
                <a:gd name="connsiteY6" fmla="*/ 1030975 h 1043026"/>
                <a:gd name="connsiteX0" fmla="*/ 0 w 5207005"/>
                <a:gd name="connsiteY0" fmla="*/ 19078 h 1043026"/>
                <a:gd name="connsiteX1" fmla="*/ 617127 w 5207005"/>
                <a:gd name="connsiteY1" fmla="*/ 235913 h 1043026"/>
                <a:gd name="connsiteX2" fmla="*/ 925691 w 5207005"/>
                <a:gd name="connsiteY2" fmla="*/ 669584 h 1043026"/>
                <a:gd name="connsiteX3" fmla="*/ 2237085 w 5207005"/>
                <a:gd name="connsiteY3" fmla="*/ 958696 h 1043026"/>
                <a:gd name="connsiteX4" fmla="*/ 3702760 w 5207005"/>
                <a:gd name="connsiteY4" fmla="*/ 1030979 h 1043026"/>
                <a:gd name="connsiteX5" fmla="*/ 5014153 w 5207005"/>
                <a:gd name="connsiteY5" fmla="*/ 1030975 h 1043026"/>
                <a:gd name="connsiteX6" fmla="*/ 4859872 w 5207005"/>
                <a:gd name="connsiteY6" fmla="*/ 1030975 h 1043026"/>
                <a:gd name="connsiteX0" fmla="*/ 0 w 5207005"/>
                <a:gd name="connsiteY0" fmla="*/ 19078 h 1043026"/>
                <a:gd name="connsiteX1" fmla="*/ 617127 w 5207005"/>
                <a:gd name="connsiteY1" fmla="*/ 235913 h 1043026"/>
                <a:gd name="connsiteX2" fmla="*/ 925691 w 5207005"/>
                <a:gd name="connsiteY2" fmla="*/ 669584 h 1043026"/>
                <a:gd name="connsiteX3" fmla="*/ 2237085 w 5207005"/>
                <a:gd name="connsiteY3" fmla="*/ 958696 h 1043026"/>
                <a:gd name="connsiteX4" fmla="*/ 3702760 w 5207005"/>
                <a:gd name="connsiteY4" fmla="*/ 1030979 h 1043026"/>
                <a:gd name="connsiteX5" fmla="*/ 5014153 w 5207005"/>
                <a:gd name="connsiteY5" fmla="*/ 1030975 h 1043026"/>
                <a:gd name="connsiteX6" fmla="*/ 4859872 w 5207005"/>
                <a:gd name="connsiteY6" fmla="*/ 1030975 h 1043026"/>
                <a:gd name="connsiteX0" fmla="*/ 0 w 5207005"/>
                <a:gd name="connsiteY0" fmla="*/ 19078 h 1043026"/>
                <a:gd name="connsiteX1" fmla="*/ 539987 w 5207005"/>
                <a:gd name="connsiteY1" fmla="*/ 163634 h 1043026"/>
                <a:gd name="connsiteX2" fmla="*/ 925691 w 5207005"/>
                <a:gd name="connsiteY2" fmla="*/ 669584 h 1043026"/>
                <a:gd name="connsiteX3" fmla="*/ 2237085 w 5207005"/>
                <a:gd name="connsiteY3" fmla="*/ 958696 h 1043026"/>
                <a:gd name="connsiteX4" fmla="*/ 3702760 w 5207005"/>
                <a:gd name="connsiteY4" fmla="*/ 1030979 h 1043026"/>
                <a:gd name="connsiteX5" fmla="*/ 5014153 w 5207005"/>
                <a:gd name="connsiteY5" fmla="*/ 1030975 h 1043026"/>
                <a:gd name="connsiteX6" fmla="*/ 4859872 w 5207005"/>
                <a:gd name="connsiteY6" fmla="*/ 1030975 h 1043026"/>
                <a:gd name="connsiteX0" fmla="*/ 0 w 5207005"/>
                <a:gd name="connsiteY0" fmla="*/ 19078 h 1043026"/>
                <a:gd name="connsiteX1" fmla="*/ 539987 w 5207005"/>
                <a:gd name="connsiteY1" fmla="*/ 163634 h 1043026"/>
                <a:gd name="connsiteX2" fmla="*/ 925691 w 5207005"/>
                <a:gd name="connsiteY2" fmla="*/ 669584 h 1043026"/>
                <a:gd name="connsiteX3" fmla="*/ 2237085 w 5207005"/>
                <a:gd name="connsiteY3" fmla="*/ 958696 h 1043026"/>
                <a:gd name="connsiteX4" fmla="*/ 3702760 w 5207005"/>
                <a:gd name="connsiteY4" fmla="*/ 1030979 h 1043026"/>
                <a:gd name="connsiteX5" fmla="*/ 5014153 w 5207005"/>
                <a:gd name="connsiteY5" fmla="*/ 1030975 h 1043026"/>
                <a:gd name="connsiteX6" fmla="*/ 4859872 w 5207005"/>
                <a:gd name="connsiteY6" fmla="*/ 1030975 h 1043026"/>
                <a:gd name="connsiteX0" fmla="*/ 0 w 5207005"/>
                <a:gd name="connsiteY0" fmla="*/ 78522 h 1102470"/>
                <a:gd name="connsiteX1" fmla="*/ 539987 w 5207005"/>
                <a:gd name="connsiteY1" fmla="*/ 223078 h 1102470"/>
                <a:gd name="connsiteX2" fmla="*/ 925691 w 5207005"/>
                <a:gd name="connsiteY2" fmla="*/ 729028 h 1102470"/>
                <a:gd name="connsiteX3" fmla="*/ 2237085 w 5207005"/>
                <a:gd name="connsiteY3" fmla="*/ 1018140 h 1102470"/>
                <a:gd name="connsiteX4" fmla="*/ 3702760 w 5207005"/>
                <a:gd name="connsiteY4" fmla="*/ 1090423 h 1102470"/>
                <a:gd name="connsiteX5" fmla="*/ 5014153 w 5207005"/>
                <a:gd name="connsiteY5" fmla="*/ 1090419 h 1102470"/>
                <a:gd name="connsiteX6" fmla="*/ 4859872 w 5207005"/>
                <a:gd name="connsiteY6" fmla="*/ 1090419 h 1102470"/>
                <a:gd name="connsiteX0" fmla="*/ 0 w 5207005"/>
                <a:gd name="connsiteY0" fmla="*/ 284649 h 1308597"/>
                <a:gd name="connsiteX1" fmla="*/ 539987 w 5207005"/>
                <a:gd name="connsiteY1" fmla="*/ 429205 h 1308597"/>
                <a:gd name="connsiteX2" fmla="*/ 925691 w 5207005"/>
                <a:gd name="connsiteY2" fmla="*/ 935155 h 1308597"/>
                <a:gd name="connsiteX3" fmla="*/ 2237085 w 5207005"/>
                <a:gd name="connsiteY3" fmla="*/ 1224267 h 1308597"/>
                <a:gd name="connsiteX4" fmla="*/ 3702760 w 5207005"/>
                <a:gd name="connsiteY4" fmla="*/ 1296550 h 1308597"/>
                <a:gd name="connsiteX5" fmla="*/ 5014153 w 5207005"/>
                <a:gd name="connsiteY5" fmla="*/ 1296546 h 1308597"/>
                <a:gd name="connsiteX6" fmla="*/ 4859872 w 5207005"/>
                <a:gd name="connsiteY6" fmla="*/ 1296546 h 1308597"/>
                <a:gd name="connsiteX0" fmla="*/ 0 w 5207005"/>
                <a:gd name="connsiteY0" fmla="*/ 57106 h 1081054"/>
                <a:gd name="connsiteX1" fmla="*/ 539987 w 5207005"/>
                <a:gd name="connsiteY1" fmla="*/ 201662 h 1081054"/>
                <a:gd name="connsiteX2" fmla="*/ 925691 w 5207005"/>
                <a:gd name="connsiteY2" fmla="*/ 707612 h 1081054"/>
                <a:gd name="connsiteX3" fmla="*/ 2237085 w 5207005"/>
                <a:gd name="connsiteY3" fmla="*/ 996724 h 1081054"/>
                <a:gd name="connsiteX4" fmla="*/ 3702760 w 5207005"/>
                <a:gd name="connsiteY4" fmla="*/ 1069007 h 1081054"/>
                <a:gd name="connsiteX5" fmla="*/ 5014153 w 5207005"/>
                <a:gd name="connsiteY5" fmla="*/ 1069003 h 1081054"/>
                <a:gd name="connsiteX6" fmla="*/ 4859872 w 5207005"/>
                <a:gd name="connsiteY6" fmla="*/ 1069003 h 1081054"/>
                <a:gd name="connsiteX0" fmla="*/ 0 w 5207005"/>
                <a:gd name="connsiteY0" fmla="*/ 57106 h 1081054"/>
                <a:gd name="connsiteX1" fmla="*/ 539987 w 5207005"/>
                <a:gd name="connsiteY1" fmla="*/ 201662 h 1081054"/>
                <a:gd name="connsiteX2" fmla="*/ 925691 w 5207005"/>
                <a:gd name="connsiteY2" fmla="*/ 707612 h 1081054"/>
                <a:gd name="connsiteX3" fmla="*/ 2237085 w 5207005"/>
                <a:gd name="connsiteY3" fmla="*/ 996724 h 1081054"/>
                <a:gd name="connsiteX4" fmla="*/ 3702760 w 5207005"/>
                <a:gd name="connsiteY4" fmla="*/ 1069007 h 1081054"/>
                <a:gd name="connsiteX5" fmla="*/ 5014153 w 5207005"/>
                <a:gd name="connsiteY5" fmla="*/ 1069003 h 1081054"/>
                <a:gd name="connsiteX6" fmla="*/ 4859872 w 5207005"/>
                <a:gd name="connsiteY6" fmla="*/ 1069003 h 1081054"/>
                <a:gd name="connsiteX0" fmla="*/ 0 w 5207005"/>
                <a:gd name="connsiteY0" fmla="*/ 57106 h 1081054"/>
                <a:gd name="connsiteX1" fmla="*/ 539987 w 5207005"/>
                <a:gd name="connsiteY1" fmla="*/ 201662 h 1081054"/>
                <a:gd name="connsiteX2" fmla="*/ 925691 w 5207005"/>
                <a:gd name="connsiteY2" fmla="*/ 707612 h 1081054"/>
                <a:gd name="connsiteX3" fmla="*/ 2237085 w 5207005"/>
                <a:gd name="connsiteY3" fmla="*/ 996724 h 1081054"/>
                <a:gd name="connsiteX4" fmla="*/ 3702760 w 5207005"/>
                <a:gd name="connsiteY4" fmla="*/ 1069007 h 1081054"/>
                <a:gd name="connsiteX5" fmla="*/ 5014153 w 5207005"/>
                <a:gd name="connsiteY5" fmla="*/ 1069003 h 1081054"/>
                <a:gd name="connsiteX6" fmla="*/ 4859872 w 5207005"/>
                <a:gd name="connsiteY6" fmla="*/ 1069003 h 1081054"/>
                <a:gd name="connsiteX0" fmla="*/ 0 w 5207005"/>
                <a:gd name="connsiteY0" fmla="*/ 57106 h 1081054"/>
                <a:gd name="connsiteX1" fmla="*/ 539987 w 5207005"/>
                <a:gd name="connsiteY1" fmla="*/ 201662 h 1081054"/>
                <a:gd name="connsiteX2" fmla="*/ 1002831 w 5207005"/>
                <a:gd name="connsiteY2" fmla="*/ 707610 h 1081054"/>
                <a:gd name="connsiteX3" fmla="*/ 2237085 w 5207005"/>
                <a:gd name="connsiteY3" fmla="*/ 996724 h 1081054"/>
                <a:gd name="connsiteX4" fmla="*/ 3702760 w 5207005"/>
                <a:gd name="connsiteY4" fmla="*/ 1069007 h 1081054"/>
                <a:gd name="connsiteX5" fmla="*/ 5014153 w 5207005"/>
                <a:gd name="connsiteY5" fmla="*/ 1069003 h 1081054"/>
                <a:gd name="connsiteX6" fmla="*/ 4859872 w 5207005"/>
                <a:gd name="connsiteY6" fmla="*/ 1069003 h 1081054"/>
                <a:gd name="connsiteX0" fmla="*/ 0 w 5207005"/>
                <a:gd name="connsiteY0" fmla="*/ 57106 h 1081054"/>
                <a:gd name="connsiteX1" fmla="*/ 539987 w 5207005"/>
                <a:gd name="connsiteY1" fmla="*/ 201662 h 1081054"/>
                <a:gd name="connsiteX2" fmla="*/ 1002831 w 5207005"/>
                <a:gd name="connsiteY2" fmla="*/ 707610 h 1081054"/>
                <a:gd name="connsiteX3" fmla="*/ 2237085 w 5207005"/>
                <a:gd name="connsiteY3" fmla="*/ 996724 h 1081054"/>
                <a:gd name="connsiteX4" fmla="*/ 3702760 w 5207005"/>
                <a:gd name="connsiteY4" fmla="*/ 1069007 h 1081054"/>
                <a:gd name="connsiteX5" fmla="*/ 5014153 w 5207005"/>
                <a:gd name="connsiteY5" fmla="*/ 1069003 h 1081054"/>
                <a:gd name="connsiteX6" fmla="*/ 4859872 w 5207005"/>
                <a:gd name="connsiteY6" fmla="*/ 1069003 h 1081054"/>
                <a:gd name="connsiteX0" fmla="*/ 0 w 4975583"/>
                <a:gd name="connsiteY0" fmla="*/ 72278 h 1081054"/>
                <a:gd name="connsiteX1" fmla="*/ 308565 w 4975583"/>
                <a:gd name="connsiteY1" fmla="*/ 201662 h 1081054"/>
                <a:gd name="connsiteX2" fmla="*/ 771409 w 4975583"/>
                <a:gd name="connsiteY2" fmla="*/ 707610 h 1081054"/>
                <a:gd name="connsiteX3" fmla="*/ 2005663 w 4975583"/>
                <a:gd name="connsiteY3" fmla="*/ 996724 h 1081054"/>
                <a:gd name="connsiteX4" fmla="*/ 3471338 w 4975583"/>
                <a:gd name="connsiteY4" fmla="*/ 1069007 h 1081054"/>
                <a:gd name="connsiteX5" fmla="*/ 4782731 w 4975583"/>
                <a:gd name="connsiteY5" fmla="*/ 1069003 h 1081054"/>
                <a:gd name="connsiteX6" fmla="*/ 4628450 w 4975583"/>
                <a:gd name="connsiteY6" fmla="*/ 1069003 h 1081054"/>
                <a:gd name="connsiteX0" fmla="*/ 0 w 4975583"/>
                <a:gd name="connsiteY0" fmla="*/ 72278 h 1081054"/>
                <a:gd name="connsiteX1" fmla="*/ 308565 w 4975583"/>
                <a:gd name="connsiteY1" fmla="*/ 201662 h 1081054"/>
                <a:gd name="connsiteX2" fmla="*/ 771409 w 4975583"/>
                <a:gd name="connsiteY2" fmla="*/ 707610 h 1081054"/>
                <a:gd name="connsiteX3" fmla="*/ 2005663 w 4975583"/>
                <a:gd name="connsiteY3" fmla="*/ 996724 h 1081054"/>
                <a:gd name="connsiteX4" fmla="*/ 3471338 w 4975583"/>
                <a:gd name="connsiteY4" fmla="*/ 1069007 h 1081054"/>
                <a:gd name="connsiteX5" fmla="*/ 4782731 w 4975583"/>
                <a:gd name="connsiteY5" fmla="*/ 1069003 h 1081054"/>
                <a:gd name="connsiteX6" fmla="*/ 4628450 w 4975583"/>
                <a:gd name="connsiteY6" fmla="*/ 1069003 h 1081054"/>
                <a:gd name="connsiteX0" fmla="*/ 0 w 4975583"/>
                <a:gd name="connsiteY0" fmla="*/ 0 h 1008776"/>
                <a:gd name="connsiteX1" fmla="*/ 462845 w 4975583"/>
                <a:gd name="connsiteY1" fmla="*/ 289114 h 1008776"/>
                <a:gd name="connsiteX2" fmla="*/ 771409 w 4975583"/>
                <a:gd name="connsiteY2" fmla="*/ 635332 h 1008776"/>
                <a:gd name="connsiteX3" fmla="*/ 2005663 w 4975583"/>
                <a:gd name="connsiteY3" fmla="*/ 924446 h 1008776"/>
                <a:gd name="connsiteX4" fmla="*/ 3471338 w 4975583"/>
                <a:gd name="connsiteY4" fmla="*/ 996729 h 1008776"/>
                <a:gd name="connsiteX5" fmla="*/ 4782731 w 4975583"/>
                <a:gd name="connsiteY5" fmla="*/ 996725 h 1008776"/>
                <a:gd name="connsiteX6" fmla="*/ 4628450 w 4975583"/>
                <a:gd name="connsiteY6" fmla="*/ 996725 h 1008776"/>
                <a:gd name="connsiteX0" fmla="*/ 0 w 4975583"/>
                <a:gd name="connsiteY0" fmla="*/ 0 h 1008776"/>
                <a:gd name="connsiteX1" fmla="*/ 771409 w 4975583"/>
                <a:gd name="connsiteY1" fmla="*/ 635332 h 1008776"/>
                <a:gd name="connsiteX2" fmla="*/ 2005663 w 4975583"/>
                <a:gd name="connsiteY2" fmla="*/ 924446 h 1008776"/>
                <a:gd name="connsiteX3" fmla="*/ 3471338 w 4975583"/>
                <a:gd name="connsiteY3" fmla="*/ 996729 h 1008776"/>
                <a:gd name="connsiteX4" fmla="*/ 4782731 w 4975583"/>
                <a:gd name="connsiteY4" fmla="*/ 996725 h 1008776"/>
                <a:gd name="connsiteX5" fmla="*/ 4628450 w 4975583"/>
                <a:gd name="connsiteY5" fmla="*/ 996725 h 1008776"/>
                <a:gd name="connsiteX0" fmla="*/ 0 w 4975583"/>
                <a:gd name="connsiteY0" fmla="*/ 0 h 936498"/>
                <a:gd name="connsiteX1" fmla="*/ 771409 w 4975583"/>
                <a:gd name="connsiteY1" fmla="*/ 563054 h 936498"/>
                <a:gd name="connsiteX2" fmla="*/ 2005663 w 4975583"/>
                <a:gd name="connsiteY2" fmla="*/ 852168 h 936498"/>
                <a:gd name="connsiteX3" fmla="*/ 3471338 w 4975583"/>
                <a:gd name="connsiteY3" fmla="*/ 924451 h 936498"/>
                <a:gd name="connsiteX4" fmla="*/ 4782731 w 4975583"/>
                <a:gd name="connsiteY4" fmla="*/ 924447 h 936498"/>
                <a:gd name="connsiteX5" fmla="*/ 4628450 w 4975583"/>
                <a:gd name="connsiteY5" fmla="*/ 924447 h 936498"/>
                <a:gd name="connsiteX0" fmla="*/ 0 w 4975583"/>
                <a:gd name="connsiteY0" fmla="*/ 0 h 1081055"/>
                <a:gd name="connsiteX1" fmla="*/ 771409 w 4975583"/>
                <a:gd name="connsiteY1" fmla="*/ 707611 h 1081055"/>
                <a:gd name="connsiteX2" fmla="*/ 2005663 w 4975583"/>
                <a:gd name="connsiteY2" fmla="*/ 996725 h 1081055"/>
                <a:gd name="connsiteX3" fmla="*/ 3471338 w 4975583"/>
                <a:gd name="connsiteY3" fmla="*/ 1069008 h 1081055"/>
                <a:gd name="connsiteX4" fmla="*/ 4782731 w 4975583"/>
                <a:gd name="connsiteY4" fmla="*/ 1069004 h 1081055"/>
                <a:gd name="connsiteX5" fmla="*/ 4628450 w 4975583"/>
                <a:gd name="connsiteY5" fmla="*/ 1069004 h 1081055"/>
                <a:gd name="connsiteX0" fmla="*/ 0 w 4744160"/>
                <a:gd name="connsiteY0" fmla="*/ 0 h 807114"/>
                <a:gd name="connsiteX1" fmla="*/ 539986 w 4744160"/>
                <a:gd name="connsiteY1" fmla="*/ 433670 h 807114"/>
                <a:gd name="connsiteX2" fmla="*/ 1774240 w 4744160"/>
                <a:gd name="connsiteY2" fmla="*/ 722784 h 807114"/>
                <a:gd name="connsiteX3" fmla="*/ 3239915 w 4744160"/>
                <a:gd name="connsiteY3" fmla="*/ 795067 h 807114"/>
                <a:gd name="connsiteX4" fmla="*/ 4551308 w 4744160"/>
                <a:gd name="connsiteY4" fmla="*/ 795063 h 807114"/>
                <a:gd name="connsiteX5" fmla="*/ 4397027 w 4744160"/>
                <a:gd name="connsiteY5" fmla="*/ 795063 h 807114"/>
                <a:gd name="connsiteX0" fmla="*/ 0 w 4744160"/>
                <a:gd name="connsiteY0" fmla="*/ 0 h 807114"/>
                <a:gd name="connsiteX1" fmla="*/ 539986 w 4744160"/>
                <a:gd name="connsiteY1" fmla="*/ 433670 h 807114"/>
                <a:gd name="connsiteX2" fmla="*/ 1774240 w 4744160"/>
                <a:gd name="connsiteY2" fmla="*/ 722784 h 807114"/>
                <a:gd name="connsiteX3" fmla="*/ 3239915 w 4744160"/>
                <a:gd name="connsiteY3" fmla="*/ 795067 h 807114"/>
                <a:gd name="connsiteX4" fmla="*/ 4551308 w 4744160"/>
                <a:gd name="connsiteY4" fmla="*/ 795063 h 807114"/>
                <a:gd name="connsiteX5" fmla="*/ 4397027 w 4744160"/>
                <a:gd name="connsiteY5" fmla="*/ 795063 h 807114"/>
                <a:gd name="connsiteX0" fmla="*/ 0 w 4653173"/>
                <a:gd name="connsiteY0" fmla="*/ 72279 h 999856"/>
                <a:gd name="connsiteX1" fmla="*/ 539986 w 4653173"/>
                <a:gd name="connsiteY1" fmla="*/ 505949 h 999856"/>
                <a:gd name="connsiteX2" fmla="*/ 1774240 w 4653173"/>
                <a:gd name="connsiteY2" fmla="*/ 795063 h 999856"/>
                <a:gd name="connsiteX3" fmla="*/ 3239915 w 4653173"/>
                <a:gd name="connsiteY3" fmla="*/ 867346 h 999856"/>
                <a:gd name="connsiteX4" fmla="*/ 4460321 w 4653173"/>
                <a:gd name="connsiteY4" fmla="*/ 1 h 999856"/>
                <a:gd name="connsiteX5" fmla="*/ 4397027 w 4653173"/>
                <a:gd name="connsiteY5" fmla="*/ 867342 h 999856"/>
                <a:gd name="connsiteX0" fmla="*/ 0 w 4460321"/>
                <a:gd name="connsiteY0" fmla="*/ 72278 h 999855"/>
                <a:gd name="connsiteX1" fmla="*/ 539986 w 4460321"/>
                <a:gd name="connsiteY1" fmla="*/ 505948 h 999855"/>
                <a:gd name="connsiteX2" fmla="*/ 1774240 w 4460321"/>
                <a:gd name="connsiteY2" fmla="*/ 795062 h 999855"/>
                <a:gd name="connsiteX3" fmla="*/ 3239915 w 4460321"/>
                <a:gd name="connsiteY3" fmla="*/ 867345 h 999855"/>
                <a:gd name="connsiteX4" fmla="*/ 4460321 w 4460321"/>
                <a:gd name="connsiteY4" fmla="*/ 0 h 999855"/>
                <a:gd name="connsiteX0" fmla="*/ 0 w 4460321"/>
                <a:gd name="connsiteY0" fmla="*/ 72278 h 879387"/>
                <a:gd name="connsiteX1" fmla="*/ 539986 w 4460321"/>
                <a:gd name="connsiteY1" fmla="*/ 505948 h 879387"/>
                <a:gd name="connsiteX2" fmla="*/ 1774240 w 4460321"/>
                <a:gd name="connsiteY2" fmla="*/ 795062 h 879387"/>
                <a:gd name="connsiteX3" fmla="*/ 4460321 w 4460321"/>
                <a:gd name="connsiteY3" fmla="*/ 0 h 879387"/>
                <a:gd name="connsiteX0" fmla="*/ 203401 w 4663722"/>
                <a:gd name="connsiteY0" fmla="*/ 72278 h 517994"/>
                <a:gd name="connsiteX1" fmla="*/ 743387 w 4663722"/>
                <a:gd name="connsiteY1" fmla="*/ 505948 h 517994"/>
                <a:gd name="connsiteX2" fmla="*/ 4663722 w 4663722"/>
                <a:gd name="connsiteY2" fmla="*/ 0 h 517994"/>
                <a:gd name="connsiteX0" fmla="*/ 0 w 4460321"/>
                <a:gd name="connsiteY0" fmla="*/ 72278 h 72278"/>
                <a:gd name="connsiteX1" fmla="*/ 4460321 w 4460321"/>
                <a:gd name="connsiteY1" fmla="*/ 0 h 72278"/>
                <a:gd name="connsiteX0" fmla="*/ 0 w 1216452"/>
                <a:gd name="connsiteY0" fmla="*/ 0 h 0"/>
                <a:gd name="connsiteX1" fmla="*/ 1216452 w 121645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6452">
                  <a:moveTo>
                    <a:pt x="0" y="0"/>
                  </a:moveTo>
                  <a:lnTo>
                    <a:pt x="1216452" y="0"/>
                  </a:lnTo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7" name="Freeform 426"/>
            <p:cNvSpPr/>
            <p:nvPr/>
          </p:nvSpPr>
          <p:spPr>
            <a:xfrm>
              <a:off x="228600" y="6400800"/>
              <a:ext cx="533400" cy="45719"/>
            </a:xfrm>
            <a:custGeom>
              <a:avLst/>
              <a:gdLst>
                <a:gd name="connsiteX0" fmla="*/ 0 w 265814"/>
                <a:gd name="connsiteY0" fmla="*/ 0 h 1369829"/>
                <a:gd name="connsiteX1" fmla="*/ 202018 w 265814"/>
                <a:gd name="connsiteY1" fmla="*/ 1190847 h 1369829"/>
                <a:gd name="connsiteX2" fmla="*/ 265814 w 265814"/>
                <a:gd name="connsiteY2" fmla="*/ 1073889 h 1369829"/>
                <a:gd name="connsiteX0" fmla="*/ 44302 w 310116"/>
                <a:gd name="connsiteY0" fmla="*/ 0 h 1221859"/>
                <a:gd name="connsiteX1" fmla="*/ 44302 w 310116"/>
                <a:gd name="connsiteY1" fmla="*/ 609600 h 1221859"/>
                <a:gd name="connsiteX2" fmla="*/ 310116 w 310116"/>
                <a:gd name="connsiteY2" fmla="*/ 1073889 h 1221859"/>
                <a:gd name="connsiteX0" fmla="*/ 0 w 646814"/>
                <a:gd name="connsiteY0" fmla="*/ 0 h 1374259"/>
                <a:gd name="connsiteX1" fmla="*/ 381000 w 646814"/>
                <a:gd name="connsiteY1" fmla="*/ 762000 h 1374259"/>
                <a:gd name="connsiteX2" fmla="*/ 646814 w 646814"/>
                <a:gd name="connsiteY2" fmla="*/ 1226289 h 1374259"/>
                <a:gd name="connsiteX0" fmla="*/ 0 w 990600"/>
                <a:gd name="connsiteY0" fmla="*/ 0 h 1595770"/>
                <a:gd name="connsiteX1" fmla="*/ 381000 w 990600"/>
                <a:gd name="connsiteY1" fmla="*/ 762000 h 1595770"/>
                <a:gd name="connsiteX2" fmla="*/ 990600 w 990600"/>
                <a:gd name="connsiteY2" fmla="*/ 1447800 h 1595770"/>
                <a:gd name="connsiteX0" fmla="*/ 0 w 990600"/>
                <a:gd name="connsiteY0" fmla="*/ 0 h 1595770"/>
                <a:gd name="connsiteX1" fmla="*/ 304800 w 990600"/>
                <a:gd name="connsiteY1" fmla="*/ 761999 h 1595770"/>
                <a:gd name="connsiteX2" fmla="*/ 990600 w 990600"/>
                <a:gd name="connsiteY2" fmla="*/ 1447800 h 1595770"/>
                <a:gd name="connsiteX0" fmla="*/ 0 w 990600"/>
                <a:gd name="connsiteY0" fmla="*/ 0 h 1595770"/>
                <a:gd name="connsiteX1" fmla="*/ 304800 w 990600"/>
                <a:gd name="connsiteY1" fmla="*/ 838199 h 1595770"/>
                <a:gd name="connsiteX2" fmla="*/ 990600 w 990600"/>
                <a:gd name="connsiteY2" fmla="*/ 1447800 h 1595770"/>
                <a:gd name="connsiteX0" fmla="*/ 0 w 990600"/>
                <a:gd name="connsiteY0" fmla="*/ 0 h 1595770"/>
                <a:gd name="connsiteX1" fmla="*/ 304800 w 990600"/>
                <a:gd name="connsiteY1" fmla="*/ 838199 h 1595770"/>
                <a:gd name="connsiteX2" fmla="*/ 990600 w 990600"/>
                <a:gd name="connsiteY2" fmla="*/ 1447800 h 1595770"/>
                <a:gd name="connsiteX0" fmla="*/ 0 w 1066800"/>
                <a:gd name="connsiteY0" fmla="*/ 0 h 1900571"/>
                <a:gd name="connsiteX1" fmla="*/ 381000 w 1066800"/>
                <a:gd name="connsiteY1" fmla="*/ 1143000 h 1900571"/>
                <a:gd name="connsiteX2" fmla="*/ 1066800 w 1066800"/>
                <a:gd name="connsiteY2" fmla="*/ 1752601 h 1900571"/>
                <a:gd name="connsiteX0" fmla="*/ 0 w 1219200"/>
                <a:gd name="connsiteY0" fmla="*/ 0 h 1900571"/>
                <a:gd name="connsiteX1" fmla="*/ 381000 w 1219200"/>
                <a:gd name="connsiteY1" fmla="*/ 1143000 h 1900571"/>
                <a:gd name="connsiteX2" fmla="*/ 1219200 w 1219200"/>
                <a:gd name="connsiteY2" fmla="*/ 1752601 h 1900571"/>
                <a:gd name="connsiteX0" fmla="*/ 0 w 1295400"/>
                <a:gd name="connsiteY0" fmla="*/ 0 h 2114107"/>
                <a:gd name="connsiteX1" fmla="*/ 381000 w 1295400"/>
                <a:gd name="connsiteY1" fmla="*/ 1143000 h 2114107"/>
                <a:gd name="connsiteX2" fmla="*/ 1295400 w 1295400"/>
                <a:gd name="connsiteY2" fmla="*/ 1966137 h 2114107"/>
                <a:gd name="connsiteX0" fmla="*/ 0 w 1295400"/>
                <a:gd name="connsiteY0" fmla="*/ 0 h 2114107"/>
                <a:gd name="connsiteX1" fmla="*/ 304800 w 1295400"/>
                <a:gd name="connsiteY1" fmla="*/ 1204137 h 2114107"/>
                <a:gd name="connsiteX2" fmla="*/ 1295400 w 1295400"/>
                <a:gd name="connsiteY2" fmla="*/ 1966137 h 2114107"/>
                <a:gd name="connsiteX0" fmla="*/ 203200 w 1498600"/>
                <a:gd name="connsiteY0" fmla="*/ 215752 h 2329859"/>
                <a:gd name="connsiteX1" fmla="*/ 50800 w 1498600"/>
                <a:gd name="connsiteY1" fmla="*/ 200689 h 2329859"/>
                <a:gd name="connsiteX2" fmla="*/ 508000 w 1498600"/>
                <a:gd name="connsiteY2" fmla="*/ 1419889 h 2329859"/>
                <a:gd name="connsiteX3" fmla="*/ 1498600 w 1498600"/>
                <a:gd name="connsiteY3" fmla="*/ 2181889 h 2329859"/>
                <a:gd name="connsiteX0" fmla="*/ 0 w 1447800"/>
                <a:gd name="connsiteY0" fmla="*/ 0 h 2129170"/>
                <a:gd name="connsiteX1" fmla="*/ 457200 w 1447800"/>
                <a:gd name="connsiteY1" fmla="*/ 1219200 h 2129170"/>
                <a:gd name="connsiteX2" fmla="*/ 1447800 w 1447800"/>
                <a:gd name="connsiteY2" fmla="*/ 1981200 h 2129170"/>
                <a:gd name="connsiteX0" fmla="*/ 0 w 1447800"/>
                <a:gd name="connsiteY0" fmla="*/ 0 h 2129170"/>
                <a:gd name="connsiteX1" fmla="*/ 361950 w 1447800"/>
                <a:gd name="connsiteY1" fmla="*/ 1385089 h 2129170"/>
                <a:gd name="connsiteX2" fmla="*/ 1447800 w 1447800"/>
                <a:gd name="connsiteY2" fmla="*/ 1981200 h 2129170"/>
                <a:gd name="connsiteX0" fmla="*/ 0 w 1447800"/>
                <a:gd name="connsiteY0" fmla="*/ 0 h 2129170"/>
                <a:gd name="connsiteX1" fmla="*/ 361950 w 1447800"/>
                <a:gd name="connsiteY1" fmla="*/ 1569767 h 2129170"/>
                <a:gd name="connsiteX2" fmla="*/ 1447800 w 1447800"/>
                <a:gd name="connsiteY2" fmla="*/ 1981200 h 2129170"/>
                <a:gd name="connsiteX0" fmla="*/ 0 w 1447800"/>
                <a:gd name="connsiteY0" fmla="*/ 261628 h 2390798"/>
                <a:gd name="connsiteX1" fmla="*/ 180975 w 1447800"/>
                <a:gd name="connsiteY1" fmla="*/ 261628 h 2390798"/>
                <a:gd name="connsiteX2" fmla="*/ 361950 w 1447800"/>
                <a:gd name="connsiteY2" fmla="*/ 1831395 h 2390798"/>
                <a:gd name="connsiteX3" fmla="*/ 1447800 w 1447800"/>
                <a:gd name="connsiteY3" fmla="*/ 2242828 h 2390798"/>
                <a:gd name="connsiteX0" fmla="*/ 0 w 1447800"/>
                <a:gd name="connsiteY0" fmla="*/ 261628 h 2242829"/>
                <a:gd name="connsiteX1" fmla="*/ 180975 w 1447800"/>
                <a:gd name="connsiteY1" fmla="*/ 261628 h 2242829"/>
                <a:gd name="connsiteX2" fmla="*/ 361950 w 1447800"/>
                <a:gd name="connsiteY2" fmla="*/ 1831395 h 2242829"/>
                <a:gd name="connsiteX3" fmla="*/ 904875 w 1447800"/>
                <a:gd name="connsiteY3" fmla="*/ 2108413 h 2242829"/>
                <a:gd name="connsiteX4" fmla="*/ 1447800 w 1447800"/>
                <a:gd name="connsiteY4" fmla="*/ 2242828 h 2242829"/>
                <a:gd name="connsiteX0" fmla="*/ 0 w 1447800"/>
                <a:gd name="connsiteY0" fmla="*/ 215458 h 2196658"/>
                <a:gd name="connsiteX1" fmla="*/ 180975 w 1447800"/>
                <a:gd name="connsiteY1" fmla="*/ 215458 h 2196658"/>
                <a:gd name="connsiteX2" fmla="*/ 271463 w 1447800"/>
                <a:gd name="connsiteY2" fmla="*/ 1508208 h 2196658"/>
                <a:gd name="connsiteX3" fmla="*/ 904875 w 1447800"/>
                <a:gd name="connsiteY3" fmla="*/ 2062243 h 2196658"/>
                <a:gd name="connsiteX4" fmla="*/ 1447800 w 1447800"/>
                <a:gd name="connsiteY4" fmla="*/ 2196658 h 2196658"/>
                <a:gd name="connsiteX0" fmla="*/ 0 w 1447800"/>
                <a:gd name="connsiteY0" fmla="*/ 215458 h 2196658"/>
                <a:gd name="connsiteX1" fmla="*/ 180975 w 1447800"/>
                <a:gd name="connsiteY1" fmla="*/ 215458 h 2196658"/>
                <a:gd name="connsiteX2" fmla="*/ 271463 w 1447800"/>
                <a:gd name="connsiteY2" fmla="*/ 1508208 h 2196658"/>
                <a:gd name="connsiteX3" fmla="*/ 723900 w 1447800"/>
                <a:gd name="connsiteY3" fmla="*/ 2062245 h 2196658"/>
                <a:gd name="connsiteX4" fmla="*/ 1447800 w 1447800"/>
                <a:gd name="connsiteY4" fmla="*/ 2196658 h 2196658"/>
                <a:gd name="connsiteX0" fmla="*/ 0 w 1266825"/>
                <a:gd name="connsiteY0" fmla="*/ 0 h 1981200"/>
                <a:gd name="connsiteX1" fmla="*/ 90488 w 1266825"/>
                <a:gd name="connsiteY1" fmla="*/ 1292750 h 1981200"/>
                <a:gd name="connsiteX2" fmla="*/ 542925 w 1266825"/>
                <a:gd name="connsiteY2" fmla="*/ 1846787 h 1981200"/>
                <a:gd name="connsiteX3" fmla="*/ 1266825 w 1266825"/>
                <a:gd name="connsiteY3" fmla="*/ 1981200 h 1981200"/>
                <a:gd name="connsiteX0" fmla="*/ 15081 w 1281906"/>
                <a:gd name="connsiteY0" fmla="*/ 0 h 1981200"/>
                <a:gd name="connsiteX1" fmla="*/ 15081 w 1281906"/>
                <a:gd name="connsiteY1" fmla="*/ 369358 h 1981200"/>
                <a:gd name="connsiteX2" fmla="*/ 105569 w 1281906"/>
                <a:gd name="connsiteY2" fmla="*/ 1292750 h 1981200"/>
                <a:gd name="connsiteX3" fmla="*/ 558006 w 1281906"/>
                <a:gd name="connsiteY3" fmla="*/ 1846787 h 1981200"/>
                <a:gd name="connsiteX4" fmla="*/ 1281906 w 1281906"/>
                <a:gd name="connsiteY4" fmla="*/ 1981200 h 1981200"/>
                <a:gd name="connsiteX0" fmla="*/ 0 w 1266825"/>
                <a:gd name="connsiteY0" fmla="*/ 0 h 1611842"/>
                <a:gd name="connsiteX1" fmla="*/ 90488 w 1266825"/>
                <a:gd name="connsiteY1" fmla="*/ 923392 h 1611842"/>
                <a:gd name="connsiteX2" fmla="*/ 542925 w 1266825"/>
                <a:gd name="connsiteY2" fmla="*/ 1477429 h 1611842"/>
                <a:gd name="connsiteX3" fmla="*/ 1266825 w 1266825"/>
                <a:gd name="connsiteY3" fmla="*/ 1611842 h 1611842"/>
                <a:gd name="connsiteX0" fmla="*/ 196056 w 1462881"/>
                <a:gd name="connsiteY0" fmla="*/ 61561 h 1673403"/>
                <a:gd name="connsiteX1" fmla="*/ 15081 w 1462881"/>
                <a:gd name="connsiteY1" fmla="*/ 153899 h 1673403"/>
                <a:gd name="connsiteX2" fmla="*/ 286544 w 1462881"/>
                <a:gd name="connsiteY2" fmla="*/ 984953 h 1673403"/>
                <a:gd name="connsiteX3" fmla="*/ 738981 w 1462881"/>
                <a:gd name="connsiteY3" fmla="*/ 1538990 h 1673403"/>
                <a:gd name="connsiteX4" fmla="*/ 1462881 w 1462881"/>
                <a:gd name="connsiteY4" fmla="*/ 1673403 h 1673403"/>
                <a:gd name="connsiteX0" fmla="*/ 0 w 1447800"/>
                <a:gd name="connsiteY0" fmla="*/ 0 h 1519504"/>
                <a:gd name="connsiteX1" fmla="*/ 271463 w 1447800"/>
                <a:gd name="connsiteY1" fmla="*/ 831054 h 1519504"/>
                <a:gd name="connsiteX2" fmla="*/ 723900 w 1447800"/>
                <a:gd name="connsiteY2" fmla="*/ 1385091 h 1519504"/>
                <a:gd name="connsiteX3" fmla="*/ 1447800 w 1447800"/>
                <a:gd name="connsiteY3" fmla="*/ 1519504 h 1519504"/>
                <a:gd name="connsiteX0" fmla="*/ 0 w 1719263"/>
                <a:gd name="connsiteY0" fmla="*/ 0 h 1662109"/>
                <a:gd name="connsiteX1" fmla="*/ 271463 w 1719263"/>
                <a:gd name="connsiteY1" fmla="*/ 831054 h 1662109"/>
                <a:gd name="connsiteX2" fmla="*/ 723900 w 1719263"/>
                <a:gd name="connsiteY2" fmla="*/ 1385091 h 1662109"/>
                <a:gd name="connsiteX3" fmla="*/ 1719263 w 1719263"/>
                <a:gd name="connsiteY3" fmla="*/ 1662109 h 1662109"/>
                <a:gd name="connsiteX0" fmla="*/ 0 w 1719263"/>
                <a:gd name="connsiteY0" fmla="*/ 0 h 1662109"/>
                <a:gd name="connsiteX1" fmla="*/ 271463 w 1719263"/>
                <a:gd name="connsiteY1" fmla="*/ 831054 h 1662109"/>
                <a:gd name="connsiteX2" fmla="*/ 723900 w 1719263"/>
                <a:gd name="connsiteY2" fmla="*/ 1385091 h 1662109"/>
                <a:gd name="connsiteX3" fmla="*/ 1085850 w 1719263"/>
                <a:gd name="connsiteY3" fmla="*/ 1569770 h 1662109"/>
                <a:gd name="connsiteX4" fmla="*/ 1719263 w 1719263"/>
                <a:gd name="connsiteY4" fmla="*/ 1662109 h 1662109"/>
                <a:gd name="connsiteX0" fmla="*/ 0 w 1719263"/>
                <a:gd name="connsiteY0" fmla="*/ 0 h 1662109"/>
                <a:gd name="connsiteX1" fmla="*/ 271463 w 1719263"/>
                <a:gd name="connsiteY1" fmla="*/ 831054 h 1662109"/>
                <a:gd name="connsiteX2" fmla="*/ 723900 w 1719263"/>
                <a:gd name="connsiteY2" fmla="*/ 1385091 h 1662109"/>
                <a:gd name="connsiteX3" fmla="*/ 1719263 w 1719263"/>
                <a:gd name="connsiteY3" fmla="*/ 1662109 h 1662109"/>
                <a:gd name="connsiteX0" fmla="*/ 0 w 1719263"/>
                <a:gd name="connsiteY0" fmla="*/ 0 h 1662109"/>
                <a:gd name="connsiteX1" fmla="*/ 271463 w 1719263"/>
                <a:gd name="connsiteY1" fmla="*/ 831054 h 1662109"/>
                <a:gd name="connsiteX2" fmla="*/ 633413 w 1719263"/>
                <a:gd name="connsiteY2" fmla="*/ 1385091 h 1662109"/>
                <a:gd name="connsiteX3" fmla="*/ 1719263 w 1719263"/>
                <a:gd name="connsiteY3" fmla="*/ 1662109 h 1662109"/>
                <a:gd name="connsiteX0" fmla="*/ 0 w 1719263"/>
                <a:gd name="connsiteY0" fmla="*/ 0 h 1662109"/>
                <a:gd name="connsiteX1" fmla="*/ 180975 w 1719263"/>
                <a:gd name="connsiteY1" fmla="*/ 738716 h 1662109"/>
                <a:gd name="connsiteX2" fmla="*/ 633413 w 1719263"/>
                <a:gd name="connsiteY2" fmla="*/ 1385091 h 1662109"/>
                <a:gd name="connsiteX3" fmla="*/ 1719263 w 1719263"/>
                <a:gd name="connsiteY3" fmla="*/ 1662109 h 1662109"/>
                <a:gd name="connsiteX0" fmla="*/ 0 w 1719263"/>
                <a:gd name="connsiteY0" fmla="*/ 0 h 1662109"/>
                <a:gd name="connsiteX1" fmla="*/ 180975 w 1719263"/>
                <a:gd name="connsiteY1" fmla="*/ 738716 h 1662109"/>
                <a:gd name="connsiteX2" fmla="*/ 773668 w 1719263"/>
                <a:gd name="connsiteY2" fmla="*/ 1312191 h 1662109"/>
                <a:gd name="connsiteX3" fmla="*/ 1719263 w 1719263"/>
                <a:gd name="connsiteY3" fmla="*/ 1662109 h 1662109"/>
                <a:gd name="connsiteX0" fmla="*/ 202089 w 1921352"/>
                <a:gd name="connsiteY0" fmla="*/ 35640 h 1697749"/>
                <a:gd name="connsiteX1" fmla="*/ 30163 w 1921352"/>
                <a:gd name="connsiteY1" fmla="*/ 123119 h 1697749"/>
                <a:gd name="connsiteX2" fmla="*/ 383064 w 1921352"/>
                <a:gd name="connsiteY2" fmla="*/ 774356 h 1697749"/>
                <a:gd name="connsiteX3" fmla="*/ 975757 w 1921352"/>
                <a:gd name="connsiteY3" fmla="*/ 1347831 h 1697749"/>
                <a:gd name="connsiteX4" fmla="*/ 1921352 w 1921352"/>
                <a:gd name="connsiteY4" fmla="*/ 1697749 h 1697749"/>
                <a:gd name="connsiteX0" fmla="*/ 0 w 1891189"/>
                <a:gd name="connsiteY0" fmla="*/ 0 h 1574630"/>
                <a:gd name="connsiteX1" fmla="*/ 352901 w 1891189"/>
                <a:gd name="connsiteY1" fmla="*/ 651237 h 1574630"/>
                <a:gd name="connsiteX2" fmla="*/ 945594 w 1891189"/>
                <a:gd name="connsiteY2" fmla="*/ 1224712 h 1574630"/>
                <a:gd name="connsiteX3" fmla="*/ 1891189 w 1891189"/>
                <a:gd name="connsiteY3" fmla="*/ 1574630 h 1574630"/>
                <a:gd name="connsiteX0" fmla="*/ 0 w 1891189"/>
                <a:gd name="connsiteY0" fmla="*/ 0 h 1574630"/>
                <a:gd name="connsiteX1" fmla="*/ 128945 w 1891189"/>
                <a:gd name="connsiteY1" fmla="*/ 349920 h 1574630"/>
                <a:gd name="connsiteX2" fmla="*/ 352901 w 1891189"/>
                <a:gd name="connsiteY2" fmla="*/ 651237 h 1574630"/>
                <a:gd name="connsiteX3" fmla="*/ 945594 w 1891189"/>
                <a:gd name="connsiteY3" fmla="*/ 1224712 h 1574630"/>
                <a:gd name="connsiteX4" fmla="*/ 1891189 w 1891189"/>
                <a:gd name="connsiteY4" fmla="*/ 1574630 h 1574630"/>
                <a:gd name="connsiteX0" fmla="*/ 0 w 1891189"/>
                <a:gd name="connsiteY0" fmla="*/ 0 h 1574630"/>
                <a:gd name="connsiteX1" fmla="*/ 257889 w 1891189"/>
                <a:gd name="connsiteY1" fmla="*/ 349920 h 1574630"/>
                <a:gd name="connsiteX2" fmla="*/ 352901 w 1891189"/>
                <a:gd name="connsiteY2" fmla="*/ 651237 h 1574630"/>
                <a:gd name="connsiteX3" fmla="*/ 945594 w 1891189"/>
                <a:gd name="connsiteY3" fmla="*/ 1224712 h 1574630"/>
                <a:gd name="connsiteX4" fmla="*/ 1891189 w 1891189"/>
                <a:gd name="connsiteY4" fmla="*/ 1574630 h 1574630"/>
                <a:gd name="connsiteX0" fmla="*/ 0 w 1891189"/>
                <a:gd name="connsiteY0" fmla="*/ 0 h 1574630"/>
                <a:gd name="connsiteX1" fmla="*/ 257889 w 1891189"/>
                <a:gd name="connsiteY1" fmla="*/ 349920 h 1574630"/>
                <a:gd name="connsiteX2" fmla="*/ 429816 w 1891189"/>
                <a:gd name="connsiteY2" fmla="*/ 699837 h 1574630"/>
                <a:gd name="connsiteX3" fmla="*/ 945594 w 1891189"/>
                <a:gd name="connsiteY3" fmla="*/ 1224712 h 1574630"/>
                <a:gd name="connsiteX4" fmla="*/ 1891189 w 1891189"/>
                <a:gd name="connsiteY4" fmla="*/ 1574630 h 1574630"/>
                <a:gd name="connsiteX0" fmla="*/ 0 w 1891189"/>
                <a:gd name="connsiteY0" fmla="*/ 0 h 1574630"/>
                <a:gd name="connsiteX1" fmla="*/ 257889 w 1891189"/>
                <a:gd name="connsiteY1" fmla="*/ 349920 h 1574630"/>
                <a:gd name="connsiteX2" fmla="*/ 429816 w 1891189"/>
                <a:gd name="connsiteY2" fmla="*/ 787317 h 1574630"/>
                <a:gd name="connsiteX3" fmla="*/ 945594 w 1891189"/>
                <a:gd name="connsiteY3" fmla="*/ 1224712 h 1574630"/>
                <a:gd name="connsiteX4" fmla="*/ 1891189 w 1891189"/>
                <a:gd name="connsiteY4" fmla="*/ 1574630 h 1574630"/>
                <a:gd name="connsiteX0" fmla="*/ 0 w 1891189"/>
                <a:gd name="connsiteY0" fmla="*/ 0 h 1574630"/>
                <a:gd name="connsiteX1" fmla="*/ 257889 w 1891189"/>
                <a:gd name="connsiteY1" fmla="*/ 349920 h 1574630"/>
                <a:gd name="connsiteX2" fmla="*/ 429816 w 1891189"/>
                <a:gd name="connsiteY2" fmla="*/ 787317 h 1574630"/>
                <a:gd name="connsiteX3" fmla="*/ 859631 w 1891189"/>
                <a:gd name="connsiteY3" fmla="*/ 1224714 h 1574630"/>
                <a:gd name="connsiteX4" fmla="*/ 1891189 w 1891189"/>
                <a:gd name="connsiteY4" fmla="*/ 1574630 h 1574630"/>
                <a:gd name="connsiteX0" fmla="*/ 0 w 1891189"/>
                <a:gd name="connsiteY0" fmla="*/ 0 h 1574630"/>
                <a:gd name="connsiteX1" fmla="*/ 257889 w 1891189"/>
                <a:gd name="connsiteY1" fmla="*/ 349920 h 1574630"/>
                <a:gd name="connsiteX2" fmla="*/ 343853 w 1891189"/>
                <a:gd name="connsiteY2" fmla="*/ 787317 h 1574630"/>
                <a:gd name="connsiteX3" fmla="*/ 859631 w 1891189"/>
                <a:gd name="connsiteY3" fmla="*/ 1224714 h 1574630"/>
                <a:gd name="connsiteX4" fmla="*/ 1891189 w 1891189"/>
                <a:gd name="connsiteY4" fmla="*/ 1574630 h 1574630"/>
                <a:gd name="connsiteX0" fmla="*/ 0 w 1891189"/>
                <a:gd name="connsiteY0" fmla="*/ 0 h 1574630"/>
                <a:gd name="connsiteX1" fmla="*/ 343853 w 1891189"/>
                <a:gd name="connsiteY1" fmla="*/ 787317 h 1574630"/>
                <a:gd name="connsiteX2" fmla="*/ 859631 w 1891189"/>
                <a:gd name="connsiteY2" fmla="*/ 1224714 h 1574630"/>
                <a:gd name="connsiteX3" fmla="*/ 1891189 w 1891189"/>
                <a:gd name="connsiteY3" fmla="*/ 1574630 h 1574630"/>
                <a:gd name="connsiteX0" fmla="*/ 0 w 1891189"/>
                <a:gd name="connsiteY0" fmla="*/ 0 h 1574630"/>
                <a:gd name="connsiteX1" fmla="*/ 257889 w 1891189"/>
                <a:gd name="connsiteY1" fmla="*/ 772738 h 1574630"/>
                <a:gd name="connsiteX2" fmla="*/ 859631 w 1891189"/>
                <a:gd name="connsiteY2" fmla="*/ 1224714 h 1574630"/>
                <a:gd name="connsiteX3" fmla="*/ 1891189 w 1891189"/>
                <a:gd name="connsiteY3" fmla="*/ 1574630 h 1574630"/>
                <a:gd name="connsiteX0" fmla="*/ 0 w 1891189"/>
                <a:gd name="connsiteY0" fmla="*/ 0 h 1574630"/>
                <a:gd name="connsiteX1" fmla="*/ 257889 w 1891189"/>
                <a:gd name="connsiteY1" fmla="*/ 772738 h 1574630"/>
                <a:gd name="connsiteX2" fmla="*/ 773668 w 1891189"/>
                <a:gd name="connsiteY2" fmla="*/ 1210135 h 1574630"/>
                <a:gd name="connsiteX3" fmla="*/ 1891189 w 1891189"/>
                <a:gd name="connsiteY3" fmla="*/ 1574630 h 1574630"/>
                <a:gd name="connsiteX0" fmla="*/ 0 w 1891189"/>
                <a:gd name="connsiteY0" fmla="*/ 0 h 1574630"/>
                <a:gd name="connsiteX1" fmla="*/ 257889 w 1891189"/>
                <a:gd name="connsiteY1" fmla="*/ 772738 h 1574630"/>
                <a:gd name="connsiteX2" fmla="*/ 773668 w 1891189"/>
                <a:gd name="connsiteY2" fmla="*/ 1297614 h 1574630"/>
                <a:gd name="connsiteX3" fmla="*/ 1891189 w 1891189"/>
                <a:gd name="connsiteY3" fmla="*/ 1574630 h 1574630"/>
                <a:gd name="connsiteX0" fmla="*/ 0 w 1891189"/>
                <a:gd name="connsiteY0" fmla="*/ 0 h 1574630"/>
                <a:gd name="connsiteX1" fmla="*/ 328902 w 1891189"/>
                <a:gd name="connsiteY1" fmla="*/ 684348 h 1574630"/>
                <a:gd name="connsiteX2" fmla="*/ 773668 w 1891189"/>
                <a:gd name="connsiteY2" fmla="*/ 1297614 h 1574630"/>
                <a:gd name="connsiteX3" fmla="*/ 1891189 w 1891189"/>
                <a:gd name="connsiteY3" fmla="*/ 1574630 h 1574630"/>
                <a:gd name="connsiteX0" fmla="*/ 0 w 1973415"/>
                <a:gd name="connsiteY0" fmla="*/ 0 h 1379103"/>
                <a:gd name="connsiteX1" fmla="*/ 411128 w 1973415"/>
                <a:gd name="connsiteY1" fmla="*/ 488821 h 1379103"/>
                <a:gd name="connsiteX2" fmla="*/ 855894 w 1973415"/>
                <a:gd name="connsiteY2" fmla="*/ 1102087 h 1379103"/>
                <a:gd name="connsiteX3" fmla="*/ 1973415 w 1973415"/>
                <a:gd name="connsiteY3" fmla="*/ 1379103 h 1379103"/>
                <a:gd name="connsiteX0" fmla="*/ 0 w 1973415"/>
                <a:gd name="connsiteY0" fmla="*/ 0 h 1379103"/>
                <a:gd name="connsiteX1" fmla="*/ 411128 w 1973415"/>
                <a:gd name="connsiteY1" fmla="*/ 488821 h 1379103"/>
                <a:gd name="connsiteX2" fmla="*/ 904482 w 1973415"/>
                <a:gd name="connsiteY2" fmla="*/ 1075407 h 1379103"/>
                <a:gd name="connsiteX3" fmla="*/ 1973415 w 1973415"/>
                <a:gd name="connsiteY3" fmla="*/ 1379103 h 1379103"/>
                <a:gd name="connsiteX0" fmla="*/ 0 w 1973415"/>
                <a:gd name="connsiteY0" fmla="*/ 0 h 1379103"/>
                <a:gd name="connsiteX1" fmla="*/ 438537 w 1973415"/>
                <a:gd name="connsiteY1" fmla="*/ 591043 h 1379103"/>
                <a:gd name="connsiteX2" fmla="*/ 904482 w 1973415"/>
                <a:gd name="connsiteY2" fmla="*/ 1075407 h 1379103"/>
                <a:gd name="connsiteX3" fmla="*/ 1973415 w 1973415"/>
                <a:gd name="connsiteY3" fmla="*/ 1379103 h 1379103"/>
                <a:gd name="connsiteX0" fmla="*/ 0 w 1900326"/>
                <a:gd name="connsiteY0" fmla="*/ 0 h 1379104"/>
                <a:gd name="connsiteX1" fmla="*/ 365448 w 1900326"/>
                <a:gd name="connsiteY1" fmla="*/ 591044 h 1379104"/>
                <a:gd name="connsiteX2" fmla="*/ 831393 w 1900326"/>
                <a:gd name="connsiteY2" fmla="*/ 1075408 h 1379104"/>
                <a:gd name="connsiteX3" fmla="*/ 1900326 w 1900326"/>
                <a:gd name="connsiteY3" fmla="*/ 1379104 h 1379104"/>
                <a:gd name="connsiteX0" fmla="*/ 0 w 1900326"/>
                <a:gd name="connsiteY0" fmla="*/ 0 h 1379104"/>
                <a:gd name="connsiteX1" fmla="*/ 365448 w 1900326"/>
                <a:gd name="connsiteY1" fmla="*/ 591044 h 1379104"/>
                <a:gd name="connsiteX2" fmla="*/ 908852 w 1900326"/>
                <a:gd name="connsiteY2" fmla="*/ 1047973 h 1379104"/>
                <a:gd name="connsiteX3" fmla="*/ 1900326 w 1900326"/>
                <a:gd name="connsiteY3" fmla="*/ 1379104 h 1379104"/>
                <a:gd name="connsiteX0" fmla="*/ 0 w 1900326"/>
                <a:gd name="connsiteY0" fmla="*/ 0 h 1379104"/>
                <a:gd name="connsiteX1" fmla="*/ 247869 w 1900326"/>
                <a:gd name="connsiteY1" fmla="*/ 698649 h 1379104"/>
                <a:gd name="connsiteX2" fmla="*/ 908852 w 1900326"/>
                <a:gd name="connsiteY2" fmla="*/ 1047973 h 1379104"/>
                <a:gd name="connsiteX3" fmla="*/ 1900326 w 1900326"/>
                <a:gd name="connsiteY3" fmla="*/ 1379104 h 1379104"/>
                <a:gd name="connsiteX0" fmla="*/ 0 w 1900326"/>
                <a:gd name="connsiteY0" fmla="*/ 0 h 1379104"/>
                <a:gd name="connsiteX1" fmla="*/ 413114 w 1900326"/>
                <a:gd name="connsiteY1" fmla="*/ 523987 h 1379104"/>
                <a:gd name="connsiteX2" fmla="*/ 908852 w 1900326"/>
                <a:gd name="connsiteY2" fmla="*/ 1047973 h 1379104"/>
                <a:gd name="connsiteX3" fmla="*/ 1900326 w 1900326"/>
                <a:gd name="connsiteY3" fmla="*/ 1379104 h 1379104"/>
                <a:gd name="connsiteX0" fmla="*/ 0 w 1900326"/>
                <a:gd name="connsiteY0" fmla="*/ 0 h 1379104"/>
                <a:gd name="connsiteX1" fmla="*/ 413114 w 1900326"/>
                <a:gd name="connsiteY1" fmla="*/ 523987 h 1379104"/>
                <a:gd name="connsiteX2" fmla="*/ 991474 w 1900326"/>
                <a:gd name="connsiteY2" fmla="*/ 1047973 h 1379104"/>
                <a:gd name="connsiteX3" fmla="*/ 1900326 w 1900326"/>
                <a:gd name="connsiteY3" fmla="*/ 1379104 h 1379104"/>
                <a:gd name="connsiteX0" fmla="*/ 0 w 1900326"/>
                <a:gd name="connsiteY0" fmla="*/ 0 h 1379104"/>
                <a:gd name="connsiteX1" fmla="*/ 413114 w 1900326"/>
                <a:gd name="connsiteY1" fmla="*/ 523987 h 1379104"/>
                <a:gd name="connsiteX2" fmla="*/ 851870 w 1900326"/>
                <a:gd name="connsiteY2" fmla="*/ 1135733 h 1379104"/>
                <a:gd name="connsiteX3" fmla="*/ 1900326 w 1900326"/>
                <a:gd name="connsiteY3" fmla="*/ 1379104 h 1379104"/>
                <a:gd name="connsiteX0" fmla="*/ 0 w 1900326"/>
                <a:gd name="connsiteY0" fmla="*/ 0 h 1379104"/>
                <a:gd name="connsiteX1" fmla="*/ 196585 w 1900326"/>
                <a:gd name="connsiteY1" fmla="*/ 648990 h 1379104"/>
                <a:gd name="connsiteX2" fmla="*/ 851870 w 1900326"/>
                <a:gd name="connsiteY2" fmla="*/ 1135733 h 1379104"/>
                <a:gd name="connsiteX3" fmla="*/ 1900326 w 1900326"/>
                <a:gd name="connsiteY3" fmla="*/ 1379104 h 1379104"/>
                <a:gd name="connsiteX0" fmla="*/ 0 w 1965854"/>
                <a:gd name="connsiteY0" fmla="*/ 0 h 1379104"/>
                <a:gd name="connsiteX1" fmla="*/ 196585 w 1965854"/>
                <a:gd name="connsiteY1" fmla="*/ 648990 h 1379104"/>
                <a:gd name="connsiteX2" fmla="*/ 851870 w 1965854"/>
                <a:gd name="connsiteY2" fmla="*/ 1135733 h 1379104"/>
                <a:gd name="connsiteX3" fmla="*/ 1965854 w 1965854"/>
                <a:gd name="connsiteY3" fmla="*/ 1379104 h 1379104"/>
                <a:gd name="connsiteX0" fmla="*/ 0 w 2293497"/>
                <a:gd name="connsiteY0" fmla="*/ 0 h 1379104"/>
                <a:gd name="connsiteX1" fmla="*/ 196585 w 2293497"/>
                <a:gd name="connsiteY1" fmla="*/ 648990 h 1379104"/>
                <a:gd name="connsiteX2" fmla="*/ 851870 w 2293497"/>
                <a:gd name="connsiteY2" fmla="*/ 1135733 h 1379104"/>
                <a:gd name="connsiteX3" fmla="*/ 2293497 w 2293497"/>
                <a:gd name="connsiteY3" fmla="*/ 1379104 h 1379104"/>
                <a:gd name="connsiteX0" fmla="*/ 0 w 2227968"/>
                <a:gd name="connsiteY0" fmla="*/ 0 h 1622475"/>
                <a:gd name="connsiteX1" fmla="*/ 196585 w 2227968"/>
                <a:gd name="connsiteY1" fmla="*/ 648990 h 1622475"/>
                <a:gd name="connsiteX2" fmla="*/ 851870 w 2227968"/>
                <a:gd name="connsiteY2" fmla="*/ 1135733 h 1622475"/>
                <a:gd name="connsiteX3" fmla="*/ 2227968 w 2227968"/>
                <a:gd name="connsiteY3" fmla="*/ 1622475 h 1622475"/>
                <a:gd name="connsiteX0" fmla="*/ 163821 w 2391789"/>
                <a:gd name="connsiteY0" fmla="*/ 27041 h 1649516"/>
                <a:gd name="connsiteX1" fmla="*/ 32764 w 2391789"/>
                <a:gd name="connsiteY1" fmla="*/ 108165 h 1649516"/>
                <a:gd name="connsiteX2" fmla="*/ 360406 w 2391789"/>
                <a:gd name="connsiteY2" fmla="*/ 676031 h 1649516"/>
                <a:gd name="connsiteX3" fmla="*/ 1015691 w 2391789"/>
                <a:gd name="connsiteY3" fmla="*/ 1162774 h 1649516"/>
                <a:gd name="connsiteX4" fmla="*/ 2391789 w 2391789"/>
                <a:gd name="connsiteY4" fmla="*/ 1649516 h 1649516"/>
                <a:gd name="connsiteX0" fmla="*/ 0 w 2359025"/>
                <a:gd name="connsiteY0" fmla="*/ 0 h 1541351"/>
                <a:gd name="connsiteX1" fmla="*/ 327642 w 2359025"/>
                <a:gd name="connsiteY1" fmla="*/ 567866 h 1541351"/>
                <a:gd name="connsiteX2" fmla="*/ 982927 w 2359025"/>
                <a:gd name="connsiteY2" fmla="*/ 1054609 h 1541351"/>
                <a:gd name="connsiteX3" fmla="*/ 2359025 w 2359025"/>
                <a:gd name="connsiteY3" fmla="*/ 1541351 h 1541351"/>
                <a:gd name="connsiteX0" fmla="*/ 0 w 2359025"/>
                <a:gd name="connsiteY0" fmla="*/ 0 h 1541351"/>
                <a:gd name="connsiteX1" fmla="*/ 393171 w 2359025"/>
                <a:gd name="connsiteY1" fmla="*/ 648990 h 1541351"/>
                <a:gd name="connsiteX2" fmla="*/ 982927 w 2359025"/>
                <a:gd name="connsiteY2" fmla="*/ 1054609 h 1541351"/>
                <a:gd name="connsiteX3" fmla="*/ 2359025 w 2359025"/>
                <a:gd name="connsiteY3" fmla="*/ 1541351 h 1541351"/>
                <a:gd name="connsiteX0" fmla="*/ 0 w 2359025"/>
                <a:gd name="connsiteY0" fmla="*/ 0 h 1541351"/>
                <a:gd name="connsiteX1" fmla="*/ 571885 w 2359025"/>
                <a:gd name="connsiteY1" fmla="*/ 685045 h 1541351"/>
                <a:gd name="connsiteX2" fmla="*/ 982927 w 2359025"/>
                <a:gd name="connsiteY2" fmla="*/ 1054609 h 1541351"/>
                <a:gd name="connsiteX3" fmla="*/ 2359025 w 2359025"/>
                <a:gd name="connsiteY3" fmla="*/ 1541351 h 1541351"/>
                <a:gd name="connsiteX0" fmla="*/ 0 w 2359025"/>
                <a:gd name="connsiteY0" fmla="*/ 0 h 1541351"/>
                <a:gd name="connsiteX1" fmla="*/ 571885 w 2359025"/>
                <a:gd name="connsiteY1" fmla="*/ 685045 h 1541351"/>
                <a:gd name="connsiteX2" fmla="*/ 1143770 w 2359025"/>
                <a:gd name="connsiteY2" fmla="*/ 1113198 h 1541351"/>
                <a:gd name="connsiteX3" fmla="*/ 2359025 w 2359025"/>
                <a:gd name="connsiteY3" fmla="*/ 1541351 h 1541351"/>
                <a:gd name="connsiteX0" fmla="*/ 0 w 2359025"/>
                <a:gd name="connsiteY0" fmla="*/ 0 h 1541351"/>
                <a:gd name="connsiteX1" fmla="*/ 571885 w 2359025"/>
                <a:gd name="connsiteY1" fmla="*/ 685045 h 1541351"/>
                <a:gd name="connsiteX2" fmla="*/ 1143770 w 2359025"/>
                <a:gd name="connsiteY2" fmla="*/ 1027567 h 1541351"/>
                <a:gd name="connsiteX3" fmla="*/ 2359025 w 2359025"/>
                <a:gd name="connsiteY3" fmla="*/ 1541351 h 1541351"/>
                <a:gd name="connsiteX0" fmla="*/ 0 w 2359025"/>
                <a:gd name="connsiteY0" fmla="*/ 0 h 1541351"/>
                <a:gd name="connsiteX1" fmla="*/ 571885 w 2359025"/>
                <a:gd name="connsiteY1" fmla="*/ 685045 h 1541351"/>
                <a:gd name="connsiteX2" fmla="*/ 1143770 w 2359025"/>
                <a:gd name="connsiteY2" fmla="*/ 1113198 h 1541351"/>
                <a:gd name="connsiteX3" fmla="*/ 2359025 w 2359025"/>
                <a:gd name="connsiteY3" fmla="*/ 1541351 h 1541351"/>
                <a:gd name="connsiteX0" fmla="*/ 0 w 2144568"/>
                <a:gd name="connsiteY0" fmla="*/ 0 h 1541351"/>
                <a:gd name="connsiteX1" fmla="*/ 357428 w 2144568"/>
                <a:gd name="connsiteY1" fmla="*/ 685045 h 1541351"/>
                <a:gd name="connsiteX2" fmla="*/ 929313 w 2144568"/>
                <a:gd name="connsiteY2" fmla="*/ 1113198 h 1541351"/>
                <a:gd name="connsiteX3" fmla="*/ 2144568 w 2144568"/>
                <a:gd name="connsiteY3" fmla="*/ 1541351 h 1541351"/>
                <a:gd name="connsiteX0" fmla="*/ 0 w 2144568"/>
                <a:gd name="connsiteY0" fmla="*/ 0 h 1541351"/>
                <a:gd name="connsiteX1" fmla="*/ 428914 w 2144568"/>
                <a:gd name="connsiteY1" fmla="*/ 685045 h 1541351"/>
                <a:gd name="connsiteX2" fmla="*/ 929313 w 2144568"/>
                <a:gd name="connsiteY2" fmla="*/ 1113198 h 1541351"/>
                <a:gd name="connsiteX3" fmla="*/ 2144568 w 2144568"/>
                <a:gd name="connsiteY3" fmla="*/ 1541351 h 1541351"/>
                <a:gd name="connsiteX0" fmla="*/ 0 w 2144568"/>
                <a:gd name="connsiteY0" fmla="*/ 0 h 1541351"/>
                <a:gd name="connsiteX1" fmla="*/ 428914 w 2144568"/>
                <a:gd name="connsiteY1" fmla="*/ 685045 h 1541351"/>
                <a:gd name="connsiteX2" fmla="*/ 929313 w 2144568"/>
                <a:gd name="connsiteY2" fmla="*/ 1198829 h 1541351"/>
                <a:gd name="connsiteX3" fmla="*/ 2144568 w 2144568"/>
                <a:gd name="connsiteY3" fmla="*/ 1541351 h 1541351"/>
                <a:gd name="connsiteX0" fmla="*/ 0 w 2287539"/>
                <a:gd name="connsiteY0" fmla="*/ 0 h 1626982"/>
                <a:gd name="connsiteX1" fmla="*/ 428914 w 2287539"/>
                <a:gd name="connsiteY1" fmla="*/ 685045 h 1626982"/>
                <a:gd name="connsiteX2" fmla="*/ 929313 w 2287539"/>
                <a:gd name="connsiteY2" fmla="*/ 1198829 h 1626982"/>
                <a:gd name="connsiteX3" fmla="*/ 2287539 w 2287539"/>
                <a:gd name="connsiteY3" fmla="*/ 1626982 h 1626982"/>
                <a:gd name="connsiteX0" fmla="*/ 0 w 2287539"/>
                <a:gd name="connsiteY0" fmla="*/ 0 h 1677102"/>
                <a:gd name="connsiteX1" fmla="*/ 428914 w 2287539"/>
                <a:gd name="connsiteY1" fmla="*/ 685045 h 1677102"/>
                <a:gd name="connsiteX2" fmla="*/ 929313 w 2287539"/>
                <a:gd name="connsiteY2" fmla="*/ 1198829 h 1677102"/>
                <a:gd name="connsiteX3" fmla="*/ 2287539 w 2287539"/>
                <a:gd name="connsiteY3" fmla="*/ 1626982 h 1677102"/>
                <a:gd name="connsiteX0" fmla="*/ 0 w 2287539"/>
                <a:gd name="connsiteY0" fmla="*/ 0 h 1626982"/>
                <a:gd name="connsiteX1" fmla="*/ 428914 w 2287539"/>
                <a:gd name="connsiteY1" fmla="*/ 685045 h 1626982"/>
                <a:gd name="connsiteX2" fmla="*/ 929313 w 2287539"/>
                <a:gd name="connsiteY2" fmla="*/ 1198829 h 1626982"/>
                <a:gd name="connsiteX3" fmla="*/ 2287539 w 2287539"/>
                <a:gd name="connsiteY3" fmla="*/ 1626982 h 1626982"/>
                <a:gd name="connsiteX0" fmla="*/ 0 w 2287539"/>
                <a:gd name="connsiteY0" fmla="*/ 0 h 1626982"/>
                <a:gd name="connsiteX1" fmla="*/ 428914 w 2287539"/>
                <a:gd name="connsiteY1" fmla="*/ 685045 h 1626982"/>
                <a:gd name="connsiteX2" fmla="*/ 1072284 w 2287539"/>
                <a:gd name="connsiteY2" fmla="*/ 1198829 h 1626982"/>
                <a:gd name="connsiteX3" fmla="*/ 2287539 w 2287539"/>
                <a:gd name="connsiteY3" fmla="*/ 1626982 h 1626982"/>
                <a:gd name="connsiteX0" fmla="*/ 0 w 1930111"/>
                <a:gd name="connsiteY0" fmla="*/ 0 h 1592096"/>
                <a:gd name="connsiteX1" fmla="*/ 428914 w 1930111"/>
                <a:gd name="connsiteY1" fmla="*/ 685045 h 1592096"/>
                <a:gd name="connsiteX2" fmla="*/ 1072284 w 1930111"/>
                <a:gd name="connsiteY2" fmla="*/ 1198829 h 1592096"/>
                <a:gd name="connsiteX3" fmla="*/ 1930111 w 1930111"/>
                <a:gd name="connsiteY3" fmla="*/ 1592096 h 1592096"/>
                <a:gd name="connsiteX0" fmla="*/ 0 w 1930111"/>
                <a:gd name="connsiteY0" fmla="*/ 0 h 1592096"/>
                <a:gd name="connsiteX1" fmla="*/ 428914 w 1930111"/>
                <a:gd name="connsiteY1" fmla="*/ 685045 h 1592096"/>
                <a:gd name="connsiteX2" fmla="*/ 1000798 w 1930111"/>
                <a:gd name="connsiteY2" fmla="*/ 1198829 h 1592096"/>
                <a:gd name="connsiteX3" fmla="*/ 1930111 w 1930111"/>
                <a:gd name="connsiteY3" fmla="*/ 1592096 h 1592096"/>
                <a:gd name="connsiteX0" fmla="*/ 0 w 1930111"/>
                <a:gd name="connsiteY0" fmla="*/ 0 h 1592096"/>
                <a:gd name="connsiteX1" fmla="*/ 214457 w 1930111"/>
                <a:gd name="connsiteY1" fmla="*/ 342523 h 1592096"/>
                <a:gd name="connsiteX2" fmla="*/ 428914 w 1930111"/>
                <a:gd name="connsiteY2" fmla="*/ 685045 h 1592096"/>
                <a:gd name="connsiteX3" fmla="*/ 1000798 w 1930111"/>
                <a:gd name="connsiteY3" fmla="*/ 1198829 h 1592096"/>
                <a:gd name="connsiteX4" fmla="*/ 1930111 w 1930111"/>
                <a:gd name="connsiteY4" fmla="*/ 1592096 h 1592096"/>
                <a:gd name="connsiteX0" fmla="*/ 0 w 1715654"/>
                <a:gd name="connsiteY0" fmla="*/ 0 h 1249573"/>
                <a:gd name="connsiteX1" fmla="*/ 214457 w 1715654"/>
                <a:gd name="connsiteY1" fmla="*/ 342522 h 1249573"/>
                <a:gd name="connsiteX2" fmla="*/ 786341 w 1715654"/>
                <a:gd name="connsiteY2" fmla="*/ 856306 h 1249573"/>
                <a:gd name="connsiteX3" fmla="*/ 1715654 w 1715654"/>
                <a:gd name="connsiteY3" fmla="*/ 1249573 h 1249573"/>
                <a:gd name="connsiteX0" fmla="*/ 0 w 1715654"/>
                <a:gd name="connsiteY0" fmla="*/ 0 h 1249573"/>
                <a:gd name="connsiteX1" fmla="*/ 357428 w 1715654"/>
                <a:gd name="connsiteY1" fmla="*/ 513784 h 1249573"/>
                <a:gd name="connsiteX2" fmla="*/ 786341 w 1715654"/>
                <a:gd name="connsiteY2" fmla="*/ 856306 h 1249573"/>
                <a:gd name="connsiteX3" fmla="*/ 1715654 w 1715654"/>
                <a:gd name="connsiteY3" fmla="*/ 1249573 h 1249573"/>
                <a:gd name="connsiteX0" fmla="*/ 0 w 1715654"/>
                <a:gd name="connsiteY0" fmla="*/ 0 h 1249573"/>
                <a:gd name="connsiteX1" fmla="*/ 357428 w 1715654"/>
                <a:gd name="connsiteY1" fmla="*/ 513784 h 1249573"/>
                <a:gd name="connsiteX2" fmla="*/ 714856 w 1715654"/>
                <a:gd name="connsiteY2" fmla="*/ 941937 h 1249573"/>
                <a:gd name="connsiteX3" fmla="*/ 1715654 w 1715654"/>
                <a:gd name="connsiteY3" fmla="*/ 1249573 h 1249573"/>
                <a:gd name="connsiteX0" fmla="*/ 0 w 1715654"/>
                <a:gd name="connsiteY0" fmla="*/ 0 h 1249573"/>
                <a:gd name="connsiteX1" fmla="*/ 285942 w 1715654"/>
                <a:gd name="connsiteY1" fmla="*/ 513784 h 1249573"/>
                <a:gd name="connsiteX2" fmla="*/ 714856 w 1715654"/>
                <a:gd name="connsiteY2" fmla="*/ 941937 h 1249573"/>
                <a:gd name="connsiteX3" fmla="*/ 1715654 w 1715654"/>
                <a:gd name="connsiteY3" fmla="*/ 1249573 h 1249573"/>
                <a:gd name="connsiteX0" fmla="*/ 0 w 1715654"/>
                <a:gd name="connsiteY0" fmla="*/ 0 h 1249573"/>
                <a:gd name="connsiteX1" fmla="*/ 214457 w 1715654"/>
                <a:gd name="connsiteY1" fmla="*/ 513784 h 1249573"/>
                <a:gd name="connsiteX2" fmla="*/ 714856 w 1715654"/>
                <a:gd name="connsiteY2" fmla="*/ 941937 h 1249573"/>
                <a:gd name="connsiteX3" fmla="*/ 1715654 w 1715654"/>
                <a:gd name="connsiteY3" fmla="*/ 1249573 h 1249573"/>
                <a:gd name="connsiteX0" fmla="*/ 0 w 1644168"/>
                <a:gd name="connsiteY0" fmla="*/ 0 h 1198828"/>
                <a:gd name="connsiteX1" fmla="*/ 214457 w 1644168"/>
                <a:gd name="connsiteY1" fmla="*/ 513784 h 1198828"/>
                <a:gd name="connsiteX2" fmla="*/ 714856 w 1644168"/>
                <a:gd name="connsiteY2" fmla="*/ 941937 h 1198828"/>
                <a:gd name="connsiteX3" fmla="*/ 1644168 w 1644168"/>
                <a:gd name="connsiteY3" fmla="*/ 1198828 h 1198828"/>
                <a:gd name="connsiteX0" fmla="*/ 0 w 1644168"/>
                <a:gd name="connsiteY0" fmla="*/ 0 h 1241643"/>
                <a:gd name="connsiteX1" fmla="*/ 214457 w 1644168"/>
                <a:gd name="connsiteY1" fmla="*/ 513784 h 1241643"/>
                <a:gd name="connsiteX2" fmla="*/ 714856 w 1644168"/>
                <a:gd name="connsiteY2" fmla="*/ 941937 h 1241643"/>
                <a:gd name="connsiteX3" fmla="*/ 1215255 w 1644168"/>
                <a:gd name="connsiteY3" fmla="*/ 1198828 h 1241643"/>
                <a:gd name="connsiteX4" fmla="*/ 1644168 w 1644168"/>
                <a:gd name="connsiteY4" fmla="*/ 1198828 h 1241643"/>
                <a:gd name="connsiteX0" fmla="*/ 0 w 1215255"/>
                <a:gd name="connsiteY0" fmla="*/ 0 h 1198828"/>
                <a:gd name="connsiteX1" fmla="*/ 214457 w 1215255"/>
                <a:gd name="connsiteY1" fmla="*/ 513784 h 1198828"/>
                <a:gd name="connsiteX2" fmla="*/ 714856 w 1215255"/>
                <a:gd name="connsiteY2" fmla="*/ 941937 h 1198828"/>
                <a:gd name="connsiteX3" fmla="*/ 1215255 w 1215255"/>
                <a:gd name="connsiteY3" fmla="*/ 1198828 h 1198828"/>
                <a:gd name="connsiteX0" fmla="*/ 0 w 1286741"/>
                <a:gd name="connsiteY0" fmla="*/ 42815 h 1070383"/>
                <a:gd name="connsiteX1" fmla="*/ 214457 w 1286741"/>
                <a:gd name="connsiteY1" fmla="*/ 556599 h 1070383"/>
                <a:gd name="connsiteX2" fmla="*/ 714856 w 1286741"/>
                <a:gd name="connsiteY2" fmla="*/ 984752 h 1070383"/>
                <a:gd name="connsiteX3" fmla="*/ 1286741 w 1286741"/>
                <a:gd name="connsiteY3" fmla="*/ 42815 h 1070383"/>
                <a:gd name="connsiteX0" fmla="*/ 0 w 1286741"/>
                <a:gd name="connsiteY0" fmla="*/ 0 h 513783"/>
                <a:gd name="connsiteX1" fmla="*/ 214457 w 1286741"/>
                <a:gd name="connsiteY1" fmla="*/ 513784 h 513783"/>
                <a:gd name="connsiteX2" fmla="*/ 1286741 w 1286741"/>
                <a:gd name="connsiteY2" fmla="*/ 0 h 513783"/>
                <a:gd name="connsiteX0" fmla="*/ 0 w 1286741"/>
                <a:gd name="connsiteY0" fmla="*/ 0 h 0"/>
                <a:gd name="connsiteX1" fmla="*/ 1286741 w 128674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86741">
                  <a:moveTo>
                    <a:pt x="0" y="0"/>
                  </a:moveTo>
                  <a:lnTo>
                    <a:pt x="1286741" y="0"/>
                  </a:lnTo>
                </a:path>
              </a:pathLst>
            </a:custGeom>
            <a:ln w="381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8" name="TextBox 427"/>
            <p:cNvSpPr txBox="1"/>
            <p:nvPr/>
          </p:nvSpPr>
          <p:spPr>
            <a:xfrm>
              <a:off x="762000" y="5410200"/>
              <a:ext cx="19812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</a:rPr>
                <a:t>Mesovortex</a:t>
              </a:r>
            </a:p>
            <a:p>
              <a:r>
                <a:rPr lang="en-US" b="1" dirty="0" err="1" smtClean="0">
                  <a:solidFill>
                    <a:schemeClr val="bg1"/>
                  </a:solidFill>
                </a:rPr>
                <a:t>Tornadic</a:t>
              </a:r>
              <a:r>
                <a:rPr lang="en-US" b="1" dirty="0" smtClean="0">
                  <a:solidFill>
                    <a:schemeClr val="bg1"/>
                  </a:solidFill>
                </a:rPr>
                <a:t> </a:t>
              </a:r>
              <a:r>
                <a:rPr lang="en-US" b="1" dirty="0" err="1" smtClean="0">
                  <a:solidFill>
                    <a:schemeClr val="bg1"/>
                  </a:solidFill>
                </a:rPr>
                <a:t>Meso</a:t>
              </a:r>
              <a:endParaRPr lang="en-US" b="1" dirty="0" smtClean="0">
                <a:solidFill>
                  <a:schemeClr val="bg1"/>
                </a:solidFill>
              </a:endParaRPr>
            </a:p>
            <a:p>
              <a:r>
                <a:rPr lang="en-US" b="1" dirty="0" smtClean="0">
                  <a:solidFill>
                    <a:schemeClr val="bg1"/>
                  </a:solidFill>
                </a:rPr>
                <a:t>Warm Front</a:t>
              </a:r>
            </a:p>
            <a:p>
              <a:r>
                <a:rPr lang="en-US" b="1" dirty="0" smtClean="0">
                  <a:solidFill>
                    <a:schemeClr val="bg1"/>
                  </a:solidFill>
                </a:rPr>
                <a:t>Other Boundary</a:t>
              </a:r>
            </a:p>
          </p:txBody>
        </p:sp>
      </p:grpSp>
      <p:sp>
        <p:nvSpPr>
          <p:cNvPr id="12" name="Rectangle 11"/>
          <p:cNvSpPr/>
          <p:nvPr/>
        </p:nvSpPr>
        <p:spPr>
          <a:xfrm>
            <a:off x="304800" y="4876800"/>
            <a:ext cx="226696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2151z-0016z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Przybylinski</a:t>
            </a:r>
            <a:r>
              <a:rPr lang="en-US" dirty="0" smtClean="0"/>
              <a:t> (2009) Group 1</a:t>
            </a:r>
            <a:endParaRPr lang="en-US" dirty="0"/>
          </a:p>
        </p:txBody>
      </p:sp>
      <p:pic>
        <p:nvPicPr>
          <p:cNvPr id="9" name="Content Placeholder 8" descr="mcstyp1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76400"/>
            <a:ext cx="4120687" cy="3200400"/>
          </a:xfrm>
        </p:spPr>
      </p:pic>
      <p:grpSp>
        <p:nvGrpSpPr>
          <p:cNvPr id="19" name="Group 98"/>
          <p:cNvGrpSpPr/>
          <p:nvPr/>
        </p:nvGrpSpPr>
        <p:grpSpPr>
          <a:xfrm>
            <a:off x="3886200" y="3124200"/>
            <a:ext cx="5257800" cy="3733800"/>
            <a:chOff x="10515600" y="-6934199"/>
            <a:chExt cx="9144000" cy="6934199"/>
          </a:xfrm>
        </p:grpSpPr>
        <p:pic>
          <p:nvPicPr>
            <p:cNvPr id="24" name="Picture 23" descr="radarpart1_1025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515600" y="-6934199"/>
              <a:ext cx="9144000" cy="6934199"/>
            </a:xfrm>
            <a:prstGeom prst="rect">
              <a:avLst/>
            </a:prstGeom>
          </p:spPr>
        </p:pic>
        <p:sp>
          <p:nvSpPr>
            <p:cNvPr id="25" name="Oval 24"/>
            <p:cNvSpPr/>
            <p:nvPr/>
          </p:nvSpPr>
          <p:spPr>
            <a:xfrm>
              <a:off x="14935200" y="-3429000"/>
              <a:ext cx="91440" cy="9144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Freeform 19"/>
          <p:cNvSpPr/>
          <p:nvPr/>
        </p:nvSpPr>
        <p:spPr>
          <a:xfrm>
            <a:off x="6558915" y="5050746"/>
            <a:ext cx="2585085" cy="676047"/>
          </a:xfrm>
          <a:custGeom>
            <a:avLst/>
            <a:gdLst>
              <a:gd name="connsiteX0" fmla="*/ 0 w 6294474"/>
              <a:gd name="connsiteY0" fmla="*/ 30126 h 1632098"/>
              <a:gd name="connsiteX1" fmla="*/ 723014 w 6294474"/>
              <a:gd name="connsiteY1" fmla="*/ 8860 h 1632098"/>
              <a:gd name="connsiteX2" fmla="*/ 1584251 w 6294474"/>
              <a:gd name="connsiteY2" fmla="*/ 83288 h 1632098"/>
              <a:gd name="connsiteX3" fmla="*/ 2785730 w 6294474"/>
              <a:gd name="connsiteY3" fmla="*/ 178981 h 1632098"/>
              <a:gd name="connsiteX4" fmla="*/ 4072269 w 6294474"/>
              <a:gd name="connsiteY4" fmla="*/ 551121 h 1632098"/>
              <a:gd name="connsiteX5" fmla="*/ 5061097 w 6294474"/>
              <a:gd name="connsiteY5" fmla="*/ 1189074 h 1632098"/>
              <a:gd name="connsiteX6" fmla="*/ 5932967 w 6294474"/>
              <a:gd name="connsiteY6" fmla="*/ 1561214 h 1632098"/>
              <a:gd name="connsiteX7" fmla="*/ 6294474 w 6294474"/>
              <a:gd name="connsiteY7" fmla="*/ 1614377 h 1632098"/>
              <a:gd name="connsiteX0" fmla="*/ 0 w 6769395"/>
              <a:gd name="connsiteY0" fmla="*/ 30126 h 1667539"/>
              <a:gd name="connsiteX1" fmla="*/ 723014 w 6769395"/>
              <a:gd name="connsiteY1" fmla="*/ 8860 h 1667539"/>
              <a:gd name="connsiteX2" fmla="*/ 1584251 w 6769395"/>
              <a:gd name="connsiteY2" fmla="*/ 83288 h 1667539"/>
              <a:gd name="connsiteX3" fmla="*/ 2785730 w 6769395"/>
              <a:gd name="connsiteY3" fmla="*/ 178981 h 1667539"/>
              <a:gd name="connsiteX4" fmla="*/ 4072269 w 6769395"/>
              <a:gd name="connsiteY4" fmla="*/ 551121 h 1667539"/>
              <a:gd name="connsiteX5" fmla="*/ 5061097 w 6769395"/>
              <a:gd name="connsiteY5" fmla="*/ 1189074 h 1667539"/>
              <a:gd name="connsiteX6" fmla="*/ 5932967 w 6769395"/>
              <a:gd name="connsiteY6" fmla="*/ 1561214 h 1667539"/>
              <a:gd name="connsiteX7" fmla="*/ 6769395 w 6769395"/>
              <a:gd name="connsiteY7" fmla="*/ 1658679 h 1667539"/>
              <a:gd name="connsiteX0" fmla="*/ 0 w 6769395"/>
              <a:gd name="connsiteY0" fmla="*/ 25991 h 1663404"/>
              <a:gd name="connsiteX1" fmla="*/ 723014 w 6769395"/>
              <a:gd name="connsiteY1" fmla="*/ 4725 h 1663404"/>
              <a:gd name="connsiteX2" fmla="*/ 1663995 w 6769395"/>
              <a:gd name="connsiteY2" fmla="*/ 54344 h 1663404"/>
              <a:gd name="connsiteX3" fmla="*/ 2785730 w 6769395"/>
              <a:gd name="connsiteY3" fmla="*/ 174846 h 1663404"/>
              <a:gd name="connsiteX4" fmla="*/ 4072269 w 6769395"/>
              <a:gd name="connsiteY4" fmla="*/ 546986 h 1663404"/>
              <a:gd name="connsiteX5" fmla="*/ 5061097 w 6769395"/>
              <a:gd name="connsiteY5" fmla="*/ 1184939 h 1663404"/>
              <a:gd name="connsiteX6" fmla="*/ 5932967 w 6769395"/>
              <a:gd name="connsiteY6" fmla="*/ 1557079 h 1663404"/>
              <a:gd name="connsiteX7" fmla="*/ 6769395 w 6769395"/>
              <a:gd name="connsiteY7" fmla="*/ 1654544 h 1663404"/>
              <a:gd name="connsiteX0" fmla="*/ 0 w 6858000"/>
              <a:gd name="connsiteY0" fmla="*/ 15063 h 1700324"/>
              <a:gd name="connsiteX1" fmla="*/ 811619 w 6858000"/>
              <a:gd name="connsiteY1" fmla="*/ 41645 h 1700324"/>
              <a:gd name="connsiteX2" fmla="*/ 1752600 w 6858000"/>
              <a:gd name="connsiteY2" fmla="*/ 91264 h 1700324"/>
              <a:gd name="connsiteX3" fmla="*/ 2874335 w 6858000"/>
              <a:gd name="connsiteY3" fmla="*/ 211766 h 1700324"/>
              <a:gd name="connsiteX4" fmla="*/ 4160874 w 6858000"/>
              <a:gd name="connsiteY4" fmla="*/ 583906 h 1700324"/>
              <a:gd name="connsiteX5" fmla="*/ 5149702 w 6858000"/>
              <a:gd name="connsiteY5" fmla="*/ 1221859 h 1700324"/>
              <a:gd name="connsiteX6" fmla="*/ 6021572 w 6858000"/>
              <a:gd name="connsiteY6" fmla="*/ 1593999 h 1700324"/>
              <a:gd name="connsiteX7" fmla="*/ 6858000 w 6858000"/>
              <a:gd name="connsiteY7" fmla="*/ 1691464 h 1700324"/>
              <a:gd name="connsiteX0" fmla="*/ 0 w 7086600"/>
              <a:gd name="connsiteY0" fmla="*/ 15063 h 1700324"/>
              <a:gd name="connsiteX1" fmla="*/ 1040219 w 7086600"/>
              <a:gd name="connsiteY1" fmla="*/ 41645 h 1700324"/>
              <a:gd name="connsiteX2" fmla="*/ 1981200 w 7086600"/>
              <a:gd name="connsiteY2" fmla="*/ 91264 h 1700324"/>
              <a:gd name="connsiteX3" fmla="*/ 3102935 w 7086600"/>
              <a:gd name="connsiteY3" fmla="*/ 211766 h 1700324"/>
              <a:gd name="connsiteX4" fmla="*/ 4389474 w 7086600"/>
              <a:gd name="connsiteY4" fmla="*/ 583906 h 1700324"/>
              <a:gd name="connsiteX5" fmla="*/ 5378302 w 7086600"/>
              <a:gd name="connsiteY5" fmla="*/ 1221859 h 1700324"/>
              <a:gd name="connsiteX6" fmla="*/ 6250172 w 7086600"/>
              <a:gd name="connsiteY6" fmla="*/ 1593999 h 1700324"/>
              <a:gd name="connsiteX7" fmla="*/ 7086600 w 7086600"/>
              <a:gd name="connsiteY7" fmla="*/ 1691464 h 1700324"/>
              <a:gd name="connsiteX0" fmla="*/ 0 w 6705600"/>
              <a:gd name="connsiteY0" fmla="*/ 15063 h 1715387"/>
              <a:gd name="connsiteX1" fmla="*/ 659219 w 6705600"/>
              <a:gd name="connsiteY1" fmla="*/ 56708 h 1715387"/>
              <a:gd name="connsiteX2" fmla="*/ 1600200 w 6705600"/>
              <a:gd name="connsiteY2" fmla="*/ 106327 h 1715387"/>
              <a:gd name="connsiteX3" fmla="*/ 2721935 w 6705600"/>
              <a:gd name="connsiteY3" fmla="*/ 226829 h 1715387"/>
              <a:gd name="connsiteX4" fmla="*/ 4008474 w 6705600"/>
              <a:gd name="connsiteY4" fmla="*/ 598969 h 1715387"/>
              <a:gd name="connsiteX5" fmla="*/ 4997302 w 6705600"/>
              <a:gd name="connsiteY5" fmla="*/ 1236922 h 1715387"/>
              <a:gd name="connsiteX6" fmla="*/ 5869172 w 6705600"/>
              <a:gd name="connsiteY6" fmla="*/ 1609062 h 1715387"/>
              <a:gd name="connsiteX7" fmla="*/ 6705600 w 6705600"/>
              <a:gd name="connsiteY7" fmla="*/ 1706527 h 1715387"/>
              <a:gd name="connsiteX0" fmla="*/ 0 w 6705600"/>
              <a:gd name="connsiteY0" fmla="*/ 15063 h 1715387"/>
              <a:gd name="connsiteX1" fmla="*/ 685800 w 6705600"/>
              <a:gd name="connsiteY1" fmla="*/ 91264 h 1715387"/>
              <a:gd name="connsiteX2" fmla="*/ 1600200 w 6705600"/>
              <a:gd name="connsiteY2" fmla="*/ 106327 h 1715387"/>
              <a:gd name="connsiteX3" fmla="*/ 2721935 w 6705600"/>
              <a:gd name="connsiteY3" fmla="*/ 226829 h 1715387"/>
              <a:gd name="connsiteX4" fmla="*/ 4008474 w 6705600"/>
              <a:gd name="connsiteY4" fmla="*/ 598969 h 1715387"/>
              <a:gd name="connsiteX5" fmla="*/ 4997302 w 6705600"/>
              <a:gd name="connsiteY5" fmla="*/ 1236922 h 1715387"/>
              <a:gd name="connsiteX6" fmla="*/ 5869172 w 6705600"/>
              <a:gd name="connsiteY6" fmla="*/ 1609062 h 1715387"/>
              <a:gd name="connsiteX7" fmla="*/ 6705600 w 6705600"/>
              <a:gd name="connsiteY7" fmla="*/ 1706527 h 1715387"/>
              <a:gd name="connsiteX0" fmla="*/ 0 w 6705600"/>
              <a:gd name="connsiteY0" fmla="*/ 15063 h 1715387"/>
              <a:gd name="connsiteX1" fmla="*/ 685800 w 6705600"/>
              <a:gd name="connsiteY1" fmla="*/ 15064 h 1715387"/>
              <a:gd name="connsiteX2" fmla="*/ 1600200 w 6705600"/>
              <a:gd name="connsiteY2" fmla="*/ 106327 h 1715387"/>
              <a:gd name="connsiteX3" fmla="*/ 2721935 w 6705600"/>
              <a:gd name="connsiteY3" fmla="*/ 226829 h 1715387"/>
              <a:gd name="connsiteX4" fmla="*/ 4008474 w 6705600"/>
              <a:gd name="connsiteY4" fmla="*/ 598969 h 1715387"/>
              <a:gd name="connsiteX5" fmla="*/ 4997302 w 6705600"/>
              <a:gd name="connsiteY5" fmla="*/ 1236922 h 1715387"/>
              <a:gd name="connsiteX6" fmla="*/ 5869172 w 6705600"/>
              <a:gd name="connsiteY6" fmla="*/ 1609062 h 1715387"/>
              <a:gd name="connsiteX7" fmla="*/ 6705600 w 6705600"/>
              <a:gd name="connsiteY7" fmla="*/ 1706527 h 1715387"/>
              <a:gd name="connsiteX0" fmla="*/ 0 w 6705600"/>
              <a:gd name="connsiteY0" fmla="*/ 15063 h 1715387"/>
              <a:gd name="connsiteX1" fmla="*/ 685800 w 6705600"/>
              <a:gd name="connsiteY1" fmla="*/ 15064 h 1715387"/>
              <a:gd name="connsiteX2" fmla="*/ 1752600 w 6705600"/>
              <a:gd name="connsiteY2" fmla="*/ 91264 h 1715387"/>
              <a:gd name="connsiteX3" fmla="*/ 2721935 w 6705600"/>
              <a:gd name="connsiteY3" fmla="*/ 226829 h 1715387"/>
              <a:gd name="connsiteX4" fmla="*/ 4008474 w 6705600"/>
              <a:gd name="connsiteY4" fmla="*/ 598969 h 1715387"/>
              <a:gd name="connsiteX5" fmla="*/ 4997302 w 6705600"/>
              <a:gd name="connsiteY5" fmla="*/ 1236922 h 1715387"/>
              <a:gd name="connsiteX6" fmla="*/ 5869172 w 6705600"/>
              <a:gd name="connsiteY6" fmla="*/ 1609062 h 1715387"/>
              <a:gd name="connsiteX7" fmla="*/ 6705600 w 6705600"/>
              <a:gd name="connsiteY7" fmla="*/ 1706527 h 1715387"/>
              <a:gd name="connsiteX0" fmla="*/ 0 w 6705600"/>
              <a:gd name="connsiteY0" fmla="*/ 15063 h 1715387"/>
              <a:gd name="connsiteX1" fmla="*/ 685800 w 6705600"/>
              <a:gd name="connsiteY1" fmla="*/ 15064 h 1715387"/>
              <a:gd name="connsiteX2" fmla="*/ 1752600 w 6705600"/>
              <a:gd name="connsiteY2" fmla="*/ 91264 h 1715387"/>
              <a:gd name="connsiteX3" fmla="*/ 2721935 w 6705600"/>
              <a:gd name="connsiteY3" fmla="*/ 226829 h 1715387"/>
              <a:gd name="connsiteX4" fmla="*/ 4038600 w 6705600"/>
              <a:gd name="connsiteY4" fmla="*/ 472264 h 1715387"/>
              <a:gd name="connsiteX5" fmla="*/ 4997302 w 6705600"/>
              <a:gd name="connsiteY5" fmla="*/ 1236922 h 1715387"/>
              <a:gd name="connsiteX6" fmla="*/ 5869172 w 6705600"/>
              <a:gd name="connsiteY6" fmla="*/ 1609062 h 1715387"/>
              <a:gd name="connsiteX7" fmla="*/ 6705600 w 6705600"/>
              <a:gd name="connsiteY7" fmla="*/ 1706527 h 1715387"/>
              <a:gd name="connsiteX0" fmla="*/ 0 w 6705600"/>
              <a:gd name="connsiteY0" fmla="*/ 15063 h 1715387"/>
              <a:gd name="connsiteX1" fmla="*/ 685800 w 6705600"/>
              <a:gd name="connsiteY1" fmla="*/ 15064 h 1715387"/>
              <a:gd name="connsiteX2" fmla="*/ 1752600 w 6705600"/>
              <a:gd name="connsiteY2" fmla="*/ 91264 h 1715387"/>
              <a:gd name="connsiteX3" fmla="*/ 2721935 w 6705600"/>
              <a:gd name="connsiteY3" fmla="*/ 226829 h 1715387"/>
              <a:gd name="connsiteX4" fmla="*/ 4038600 w 6705600"/>
              <a:gd name="connsiteY4" fmla="*/ 548464 h 1715387"/>
              <a:gd name="connsiteX5" fmla="*/ 4997302 w 6705600"/>
              <a:gd name="connsiteY5" fmla="*/ 1236922 h 1715387"/>
              <a:gd name="connsiteX6" fmla="*/ 5869172 w 6705600"/>
              <a:gd name="connsiteY6" fmla="*/ 1609062 h 1715387"/>
              <a:gd name="connsiteX7" fmla="*/ 6705600 w 6705600"/>
              <a:gd name="connsiteY7" fmla="*/ 1706527 h 1715387"/>
              <a:gd name="connsiteX0" fmla="*/ 0 w 6705600"/>
              <a:gd name="connsiteY0" fmla="*/ 15063 h 1715387"/>
              <a:gd name="connsiteX1" fmla="*/ 762000 w 6705600"/>
              <a:gd name="connsiteY1" fmla="*/ 91265 h 1715387"/>
              <a:gd name="connsiteX2" fmla="*/ 1752600 w 6705600"/>
              <a:gd name="connsiteY2" fmla="*/ 91264 h 1715387"/>
              <a:gd name="connsiteX3" fmla="*/ 2721935 w 6705600"/>
              <a:gd name="connsiteY3" fmla="*/ 226829 h 1715387"/>
              <a:gd name="connsiteX4" fmla="*/ 4038600 w 6705600"/>
              <a:gd name="connsiteY4" fmla="*/ 548464 h 1715387"/>
              <a:gd name="connsiteX5" fmla="*/ 4997302 w 6705600"/>
              <a:gd name="connsiteY5" fmla="*/ 1236922 h 1715387"/>
              <a:gd name="connsiteX6" fmla="*/ 5869172 w 6705600"/>
              <a:gd name="connsiteY6" fmla="*/ 1609062 h 1715387"/>
              <a:gd name="connsiteX7" fmla="*/ 6705600 w 6705600"/>
              <a:gd name="connsiteY7" fmla="*/ 1706527 h 1715387"/>
              <a:gd name="connsiteX0" fmla="*/ 127000 w 6832600"/>
              <a:gd name="connsiteY0" fmla="*/ 0 h 1700324"/>
              <a:gd name="connsiteX1" fmla="*/ 127000 w 6832600"/>
              <a:gd name="connsiteY1" fmla="*/ 76202 h 1700324"/>
              <a:gd name="connsiteX2" fmla="*/ 889000 w 6832600"/>
              <a:gd name="connsiteY2" fmla="*/ 76202 h 1700324"/>
              <a:gd name="connsiteX3" fmla="*/ 1879600 w 6832600"/>
              <a:gd name="connsiteY3" fmla="*/ 76201 h 1700324"/>
              <a:gd name="connsiteX4" fmla="*/ 2848935 w 6832600"/>
              <a:gd name="connsiteY4" fmla="*/ 211766 h 1700324"/>
              <a:gd name="connsiteX5" fmla="*/ 4165600 w 6832600"/>
              <a:gd name="connsiteY5" fmla="*/ 533401 h 1700324"/>
              <a:gd name="connsiteX6" fmla="*/ 5124302 w 6832600"/>
              <a:gd name="connsiteY6" fmla="*/ 1221859 h 1700324"/>
              <a:gd name="connsiteX7" fmla="*/ 5996172 w 6832600"/>
              <a:gd name="connsiteY7" fmla="*/ 1593999 h 1700324"/>
              <a:gd name="connsiteX8" fmla="*/ 6832600 w 6832600"/>
              <a:gd name="connsiteY8" fmla="*/ 1691464 h 1700324"/>
              <a:gd name="connsiteX0" fmla="*/ 0 w 6705600"/>
              <a:gd name="connsiteY0" fmla="*/ 12700 h 1636822"/>
              <a:gd name="connsiteX1" fmla="*/ 762000 w 6705600"/>
              <a:gd name="connsiteY1" fmla="*/ 12700 h 1636822"/>
              <a:gd name="connsiteX2" fmla="*/ 1752600 w 6705600"/>
              <a:gd name="connsiteY2" fmla="*/ 12699 h 1636822"/>
              <a:gd name="connsiteX3" fmla="*/ 2721935 w 6705600"/>
              <a:gd name="connsiteY3" fmla="*/ 148264 h 1636822"/>
              <a:gd name="connsiteX4" fmla="*/ 4038600 w 6705600"/>
              <a:gd name="connsiteY4" fmla="*/ 469899 h 1636822"/>
              <a:gd name="connsiteX5" fmla="*/ 4997302 w 6705600"/>
              <a:gd name="connsiteY5" fmla="*/ 1158357 h 1636822"/>
              <a:gd name="connsiteX6" fmla="*/ 5869172 w 6705600"/>
              <a:gd name="connsiteY6" fmla="*/ 1530497 h 1636822"/>
              <a:gd name="connsiteX7" fmla="*/ 6705600 w 6705600"/>
              <a:gd name="connsiteY7" fmla="*/ 1627962 h 1636822"/>
              <a:gd name="connsiteX0" fmla="*/ 203200 w 6908800"/>
              <a:gd name="connsiteY0" fmla="*/ 76201 h 1700323"/>
              <a:gd name="connsiteX1" fmla="*/ 127000 w 6908800"/>
              <a:gd name="connsiteY1" fmla="*/ 0 h 1700323"/>
              <a:gd name="connsiteX2" fmla="*/ 965200 w 6908800"/>
              <a:gd name="connsiteY2" fmla="*/ 76201 h 1700323"/>
              <a:gd name="connsiteX3" fmla="*/ 1955800 w 6908800"/>
              <a:gd name="connsiteY3" fmla="*/ 76200 h 1700323"/>
              <a:gd name="connsiteX4" fmla="*/ 2925135 w 6908800"/>
              <a:gd name="connsiteY4" fmla="*/ 211765 h 1700323"/>
              <a:gd name="connsiteX5" fmla="*/ 4241800 w 6908800"/>
              <a:gd name="connsiteY5" fmla="*/ 533400 h 1700323"/>
              <a:gd name="connsiteX6" fmla="*/ 5200502 w 6908800"/>
              <a:gd name="connsiteY6" fmla="*/ 1221858 h 1700323"/>
              <a:gd name="connsiteX7" fmla="*/ 6072372 w 6908800"/>
              <a:gd name="connsiteY7" fmla="*/ 1593998 h 1700323"/>
              <a:gd name="connsiteX8" fmla="*/ 6908800 w 6908800"/>
              <a:gd name="connsiteY8" fmla="*/ 1691463 h 1700323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752600 w 6705600"/>
              <a:gd name="connsiteY2" fmla="*/ 0 h 1624123"/>
              <a:gd name="connsiteX3" fmla="*/ 2721935 w 6705600"/>
              <a:gd name="connsiteY3" fmla="*/ 135565 h 1624123"/>
              <a:gd name="connsiteX4" fmla="*/ 4038600 w 6705600"/>
              <a:gd name="connsiteY4" fmla="*/ 457200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0 h 1624122"/>
              <a:gd name="connsiteX1" fmla="*/ 762000 w 6705600"/>
              <a:gd name="connsiteY1" fmla="*/ 0 h 1624122"/>
              <a:gd name="connsiteX2" fmla="*/ 1828800 w 6705600"/>
              <a:gd name="connsiteY2" fmla="*/ 76200 h 1624122"/>
              <a:gd name="connsiteX3" fmla="*/ 2721935 w 6705600"/>
              <a:gd name="connsiteY3" fmla="*/ 135564 h 1624122"/>
              <a:gd name="connsiteX4" fmla="*/ 4038600 w 6705600"/>
              <a:gd name="connsiteY4" fmla="*/ 457199 h 1624122"/>
              <a:gd name="connsiteX5" fmla="*/ 4997302 w 6705600"/>
              <a:gd name="connsiteY5" fmla="*/ 1145657 h 1624122"/>
              <a:gd name="connsiteX6" fmla="*/ 5869172 w 6705600"/>
              <a:gd name="connsiteY6" fmla="*/ 1517797 h 1624122"/>
              <a:gd name="connsiteX7" fmla="*/ 6705600 w 6705600"/>
              <a:gd name="connsiteY7" fmla="*/ 1615262 h 1624122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828800 w 6705600"/>
              <a:gd name="connsiteY2" fmla="*/ 0 h 1624123"/>
              <a:gd name="connsiteX3" fmla="*/ 2721935 w 6705600"/>
              <a:gd name="connsiteY3" fmla="*/ 135565 h 1624123"/>
              <a:gd name="connsiteX4" fmla="*/ 4038600 w 6705600"/>
              <a:gd name="connsiteY4" fmla="*/ 457200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828800 w 6705600"/>
              <a:gd name="connsiteY2" fmla="*/ 0 h 1624123"/>
              <a:gd name="connsiteX3" fmla="*/ 2819400 w 6705600"/>
              <a:gd name="connsiteY3" fmla="*/ 76201 h 1624123"/>
              <a:gd name="connsiteX4" fmla="*/ 4038600 w 6705600"/>
              <a:gd name="connsiteY4" fmla="*/ 457200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828800 w 6705600"/>
              <a:gd name="connsiteY2" fmla="*/ 0 h 1624123"/>
              <a:gd name="connsiteX3" fmla="*/ 2819400 w 6705600"/>
              <a:gd name="connsiteY3" fmla="*/ 76201 h 1624123"/>
              <a:gd name="connsiteX4" fmla="*/ 4114800 w 6705600"/>
              <a:gd name="connsiteY4" fmla="*/ 457201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828800 w 6705600"/>
              <a:gd name="connsiteY2" fmla="*/ 0 h 1624123"/>
              <a:gd name="connsiteX3" fmla="*/ 2819400 w 6705600"/>
              <a:gd name="connsiteY3" fmla="*/ 76201 h 1624123"/>
              <a:gd name="connsiteX4" fmla="*/ 4114800 w 6705600"/>
              <a:gd name="connsiteY4" fmla="*/ 457201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828800 w 6705600"/>
              <a:gd name="connsiteY2" fmla="*/ 0 h 1624123"/>
              <a:gd name="connsiteX3" fmla="*/ 2819400 w 6705600"/>
              <a:gd name="connsiteY3" fmla="*/ 76201 h 1624123"/>
              <a:gd name="connsiteX4" fmla="*/ 4114800 w 6705600"/>
              <a:gd name="connsiteY4" fmla="*/ 457201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828800 w 6705600"/>
              <a:gd name="connsiteY2" fmla="*/ 0 h 1624123"/>
              <a:gd name="connsiteX3" fmla="*/ 2819400 w 6705600"/>
              <a:gd name="connsiteY3" fmla="*/ 76201 h 1624123"/>
              <a:gd name="connsiteX4" fmla="*/ 4114800 w 6705600"/>
              <a:gd name="connsiteY4" fmla="*/ 457201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828800 w 6705600"/>
              <a:gd name="connsiteY2" fmla="*/ 0 h 1624123"/>
              <a:gd name="connsiteX3" fmla="*/ 2819400 w 6705600"/>
              <a:gd name="connsiteY3" fmla="*/ 76201 h 1624123"/>
              <a:gd name="connsiteX4" fmla="*/ 4114800 w 6705600"/>
              <a:gd name="connsiteY4" fmla="*/ 457201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828800 w 6705600"/>
              <a:gd name="connsiteY2" fmla="*/ 0 h 1624123"/>
              <a:gd name="connsiteX3" fmla="*/ 2819400 w 6705600"/>
              <a:gd name="connsiteY3" fmla="*/ 76201 h 1624123"/>
              <a:gd name="connsiteX4" fmla="*/ 4114800 w 6705600"/>
              <a:gd name="connsiteY4" fmla="*/ 457201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828800 w 6705600"/>
              <a:gd name="connsiteY2" fmla="*/ 0 h 1624123"/>
              <a:gd name="connsiteX3" fmla="*/ 2895600 w 6705600"/>
              <a:gd name="connsiteY3" fmla="*/ 76201 h 1624123"/>
              <a:gd name="connsiteX4" fmla="*/ 4114800 w 6705600"/>
              <a:gd name="connsiteY4" fmla="*/ 457201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828800 w 6705600"/>
              <a:gd name="connsiteY2" fmla="*/ 0 h 1624123"/>
              <a:gd name="connsiteX3" fmla="*/ 2895600 w 6705600"/>
              <a:gd name="connsiteY3" fmla="*/ 76201 h 1624123"/>
              <a:gd name="connsiteX4" fmla="*/ 4114800 w 6705600"/>
              <a:gd name="connsiteY4" fmla="*/ 457201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828800 w 6705600"/>
              <a:gd name="connsiteY2" fmla="*/ 0 h 1624123"/>
              <a:gd name="connsiteX3" fmla="*/ 2895600 w 6705600"/>
              <a:gd name="connsiteY3" fmla="*/ 76201 h 1624123"/>
              <a:gd name="connsiteX4" fmla="*/ 4114800 w 6705600"/>
              <a:gd name="connsiteY4" fmla="*/ 457201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838200 w 6705600"/>
              <a:gd name="connsiteY1" fmla="*/ 76200 h 1624123"/>
              <a:gd name="connsiteX2" fmla="*/ 1828800 w 6705600"/>
              <a:gd name="connsiteY2" fmla="*/ 0 h 1624123"/>
              <a:gd name="connsiteX3" fmla="*/ 2895600 w 6705600"/>
              <a:gd name="connsiteY3" fmla="*/ 76201 h 1624123"/>
              <a:gd name="connsiteX4" fmla="*/ 4114800 w 6705600"/>
              <a:gd name="connsiteY4" fmla="*/ 457201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0 w 6705600"/>
              <a:gd name="connsiteY1" fmla="*/ 76200 h 1624123"/>
              <a:gd name="connsiteX2" fmla="*/ 838200 w 6705600"/>
              <a:gd name="connsiteY2" fmla="*/ 76200 h 1624123"/>
              <a:gd name="connsiteX3" fmla="*/ 1828800 w 6705600"/>
              <a:gd name="connsiteY3" fmla="*/ 0 h 1624123"/>
              <a:gd name="connsiteX4" fmla="*/ 2895600 w 6705600"/>
              <a:gd name="connsiteY4" fmla="*/ 76201 h 1624123"/>
              <a:gd name="connsiteX5" fmla="*/ 4114800 w 6705600"/>
              <a:gd name="connsiteY5" fmla="*/ 457201 h 1624123"/>
              <a:gd name="connsiteX6" fmla="*/ 4997302 w 6705600"/>
              <a:gd name="connsiteY6" fmla="*/ 1145658 h 1624123"/>
              <a:gd name="connsiteX7" fmla="*/ 5869172 w 6705600"/>
              <a:gd name="connsiteY7" fmla="*/ 1517798 h 1624123"/>
              <a:gd name="connsiteX8" fmla="*/ 6705600 w 6705600"/>
              <a:gd name="connsiteY8" fmla="*/ 1615263 h 1624123"/>
              <a:gd name="connsiteX0" fmla="*/ 0 w 6705600"/>
              <a:gd name="connsiteY0" fmla="*/ 0 h 1624122"/>
              <a:gd name="connsiteX1" fmla="*/ 0 w 6705600"/>
              <a:gd name="connsiteY1" fmla="*/ 76199 h 1624122"/>
              <a:gd name="connsiteX2" fmla="*/ 838200 w 6705600"/>
              <a:gd name="connsiteY2" fmla="*/ 76199 h 1624122"/>
              <a:gd name="connsiteX3" fmla="*/ 1828800 w 6705600"/>
              <a:gd name="connsiteY3" fmla="*/ 76199 h 1624122"/>
              <a:gd name="connsiteX4" fmla="*/ 2895600 w 6705600"/>
              <a:gd name="connsiteY4" fmla="*/ 76200 h 1624122"/>
              <a:gd name="connsiteX5" fmla="*/ 4114800 w 6705600"/>
              <a:gd name="connsiteY5" fmla="*/ 457200 h 1624122"/>
              <a:gd name="connsiteX6" fmla="*/ 4997302 w 6705600"/>
              <a:gd name="connsiteY6" fmla="*/ 1145657 h 1624122"/>
              <a:gd name="connsiteX7" fmla="*/ 5869172 w 6705600"/>
              <a:gd name="connsiteY7" fmla="*/ 1517797 h 1624122"/>
              <a:gd name="connsiteX8" fmla="*/ 6705600 w 6705600"/>
              <a:gd name="connsiteY8" fmla="*/ 1615262 h 1624122"/>
              <a:gd name="connsiteX0" fmla="*/ 0 w 6705600"/>
              <a:gd name="connsiteY0" fmla="*/ 0 h 1624122"/>
              <a:gd name="connsiteX1" fmla="*/ 0 w 6705600"/>
              <a:gd name="connsiteY1" fmla="*/ 76199 h 1624122"/>
              <a:gd name="connsiteX2" fmla="*/ 838200 w 6705600"/>
              <a:gd name="connsiteY2" fmla="*/ 76199 h 1624122"/>
              <a:gd name="connsiteX3" fmla="*/ 1828800 w 6705600"/>
              <a:gd name="connsiteY3" fmla="*/ 76199 h 1624122"/>
              <a:gd name="connsiteX4" fmla="*/ 2895600 w 6705600"/>
              <a:gd name="connsiteY4" fmla="*/ 152398 h 1624122"/>
              <a:gd name="connsiteX5" fmla="*/ 4114800 w 6705600"/>
              <a:gd name="connsiteY5" fmla="*/ 457200 h 1624122"/>
              <a:gd name="connsiteX6" fmla="*/ 4997302 w 6705600"/>
              <a:gd name="connsiteY6" fmla="*/ 1145657 h 1624122"/>
              <a:gd name="connsiteX7" fmla="*/ 5869172 w 6705600"/>
              <a:gd name="connsiteY7" fmla="*/ 1517797 h 1624122"/>
              <a:gd name="connsiteX8" fmla="*/ 6705600 w 6705600"/>
              <a:gd name="connsiteY8" fmla="*/ 1615262 h 1624122"/>
              <a:gd name="connsiteX0" fmla="*/ 0 w 6705600"/>
              <a:gd name="connsiteY0" fmla="*/ 0 h 1624122"/>
              <a:gd name="connsiteX1" fmla="*/ 0 w 6705600"/>
              <a:gd name="connsiteY1" fmla="*/ 228598 h 1624122"/>
              <a:gd name="connsiteX2" fmla="*/ 838200 w 6705600"/>
              <a:gd name="connsiteY2" fmla="*/ 76199 h 1624122"/>
              <a:gd name="connsiteX3" fmla="*/ 1828800 w 6705600"/>
              <a:gd name="connsiteY3" fmla="*/ 76199 h 1624122"/>
              <a:gd name="connsiteX4" fmla="*/ 2895600 w 6705600"/>
              <a:gd name="connsiteY4" fmla="*/ 152398 h 1624122"/>
              <a:gd name="connsiteX5" fmla="*/ 4114800 w 6705600"/>
              <a:gd name="connsiteY5" fmla="*/ 457200 h 1624122"/>
              <a:gd name="connsiteX6" fmla="*/ 4997302 w 6705600"/>
              <a:gd name="connsiteY6" fmla="*/ 1145657 h 1624122"/>
              <a:gd name="connsiteX7" fmla="*/ 5869172 w 6705600"/>
              <a:gd name="connsiteY7" fmla="*/ 1517797 h 1624122"/>
              <a:gd name="connsiteX8" fmla="*/ 6705600 w 6705600"/>
              <a:gd name="connsiteY8" fmla="*/ 1615262 h 1624122"/>
              <a:gd name="connsiteX0" fmla="*/ 0 w 6705600"/>
              <a:gd name="connsiteY0" fmla="*/ 0 h 1624122"/>
              <a:gd name="connsiteX1" fmla="*/ 0 w 6705600"/>
              <a:gd name="connsiteY1" fmla="*/ 228598 h 1624122"/>
              <a:gd name="connsiteX2" fmla="*/ 838200 w 6705600"/>
              <a:gd name="connsiteY2" fmla="*/ 228598 h 1624122"/>
              <a:gd name="connsiteX3" fmla="*/ 1828800 w 6705600"/>
              <a:gd name="connsiteY3" fmla="*/ 76199 h 1624122"/>
              <a:gd name="connsiteX4" fmla="*/ 2895600 w 6705600"/>
              <a:gd name="connsiteY4" fmla="*/ 152398 h 1624122"/>
              <a:gd name="connsiteX5" fmla="*/ 4114800 w 6705600"/>
              <a:gd name="connsiteY5" fmla="*/ 457200 h 1624122"/>
              <a:gd name="connsiteX6" fmla="*/ 4997302 w 6705600"/>
              <a:gd name="connsiteY6" fmla="*/ 1145657 h 1624122"/>
              <a:gd name="connsiteX7" fmla="*/ 5869172 w 6705600"/>
              <a:gd name="connsiteY7" fmla="*/ 1517797 h 1624122"/>
              <a:gd name="connsiteX8" fmla="*/ 6705600 w 6705600"/>
              <a:gd name="connsiteY8" fmla="*/ 1615262 h 1624122"/>
              <a:gd name="connsiteX0" fmla="*/ 0 w 6705600"/>
              <a:gd name="connsiteY0" fmla="*/ 152399 h 1547923"/>
              <a:gd name="connsiteX1" fmla="*/ 838200 w 6705600"/>
              <a:gd name="connsiteY1" fmla="*/ 152399 h 1547923"/>
              <a:gd name="connsiteX2" fmla="*/ 1828800 w 6705600"/>
              <a:gd name="connsiteY2" fmla="*/ 0 h 1547923"/>
              <a:gd name="connsiteX3" fmla="*/ 2895600 w 6705600"/>
              <a:gd name="connsiteY3" fmla="*/ 76199 h 1547923"/>
              <a:gd name="connsiteX4" fmla="*/ 4114800 w 6705600"/>
              <a:gd name="connsiteY4" fmla="*/ 381001 h 1547923"/>
              <a:gd name="connsiteX5" fmla="*/ 4997302 w 6705600"/>
              <a:gd name="connsiteY5" fmla="*/ 1069458 h 1547923"/>
              <a:gd name="connsiteX6" fmla="*/ 5869172 w 6705600"/>
              <a:gd name="connsiteY6" fmla="*/ 1441598 h 1547923"/>
              <a:gd name="connsiteX7" fmla="*/ 6705600 w 6705600"/>
              <a:gd name="connsiteY7" fmla="*/ 1539063 h 1547923"/>
              <a:gd name="connsiteX0" fmla="*/ 0 w 6705600"/>
              <a:gd name="connsiteY0" fmla="*/ 76200 h 1471724"/>
              <a:gd name="connsiteX1" fmla="*/ 838200 w 6705600"/>
              <a:gd name="connsiteY1" fmla="*/ 76200 h 1471724"/>
              <a:gd name="connsiteX2" fmla="*/ 1828800 w 6705600"/>
              <a:gd name="connsiteY2" fmla="*/ 76200 h 1471724"/>
              <a:gd name="connsiteX3" fmla="*/ 2895600 w 6705600"/>
              <a:gd name="connsiteY3" fmla="*/ 0 h 1471724"/>
              <a:gd name="connsiteX4" fmla="*/ 4114800 w 6705600"/>
              <a:gd name="connsiteY4" fmla="*/ 304802 h 1471724"/>
              <a:gd name="connsiteX5" fmla="*/ 4997302 w 6705600"/>
              <a:gd name="connsiteY5" fmla="*/ 993259 h 1471724"/>
              <a:gd name="connsiteX6" fmla="*/ 5869172 w 6705600"/>
              <a:gd name="connsiteY6" fmla="*/ 1365399 h 1471724"/>
              <a:gd name="connsiteX7" fmla="*/ 6705600 w 6705600"/>
              <a:gd name="connsiteY7" fmla="*/ 1462864 h 1471724"/>
              <a:gd name="connsiteX0" fmla="*/ 0 w 6705600"/>
              <a:gd name="connsiteY0" fmla="*/ 1 h 1395525"/>
              <a:gd name="connsiteX1" fmla="*/ 838200 w 6705600"/>
              <a:gd name="connsiteY1" fmla="*/ 1 h 1395525"/>
              <a:gd name="connsiteX2" fmla="*/ 1828800 w 6705600"/>
              <a:gd name="connsiteY2" fmla="*/ 1 h 1395525"/>
              <a:gd name="connsiteX3" fmla="*/ 2971800 w 6705600"/>
              <a:gd name="connsiteY3" fmla="*/ 0 h 1395525"/>
              <a:gd name="connsiteX4" fmla="*/ 4114800 w 6705600"/>
              <a:gd name="connsiteY4" fmla="*/ 228603 h 1395525"/>
              <a:gd name="connsiteX5" fmla="*/ 4997302 w 6705600"/>
              <a:gd name="connsiteY5" fmla="*/ 917060 h 1395525"/>
              <a:gd name="connsiteX6" fmla="*/ 5869172 w 6705600"/>
              <a:gd name="connsiteY6" fmla="*/ 1289200 h 1395525"/>
              <a:gd name="connsiteX7" fmla="*/ 6705600 w 6705600"/>
              <a:gd name="connsiteY7" fmla="*/ 1386665 h 1395525"/>
              <a:gd name="connsiteX0" fmla="*/ 0 w 6705600"/>
              <a:gd name="connsiteY0" fmla="*/ 1 h 1395525"/>
              <a:gd name="connsiteX1" fmla="*/ 838200 w 6705600"/>
              <a:gd name="connsiteY1" fmla="*/ 1 h 1395525"/>
              <a:gd name="connsiteX2" fmla="*/ 1828800 w 6705600"/>
              <a:gd name="connsiteY2" fmla="*/ 1 h 1395525"/>
              <a:gd name="connsiteX3" fmla="*/ 2971800 w 6705600"/>
              <a:gd name="connsiteY3" fmla="*/ 0 h 1395525"/>
              <a:gd name="connsiteX4" fmla="*/ 4114800 w 6705600"/>
              <a:gd name="connsiteY4" fmla="*/ 228600 h 1395525"/>
              <a:gd name="connsiteX5" fmla="*/ 4997302 w 6705600"/>
              <a:gd name="connsiteY5" fmla="*/ 917060 h 1395525"/>
              <a:gd name="connsiteX6" fmla="*/ 5869172 w 6705600"/>
              <a:gd name="connsiteY6" fmla="*/ 1289200 h 1395525"/>
              <a:gd name="connsiteX7" fmla="*/ 6705600 w 6705600"/>
              <a:gd name="connsiteY7" fmla="*/ 1386665 h 1395525"/>
              <a:gd name="connsiteX0" fmla="*/ 0 w 6705600"/>
              <a:gd name="connsiteY0" fmla="*/ 7084 h 1402608"/>
              <a:gd name="connsiteX1" fmla="*/ 838200 w 6705600"/>
              <a:gd name="connsiteY1" fmla="*/ 7084 h 1402608"/>
              <a:gd name="connsiteX2" fmla="*/ 1828800 w 6705600"/>
              <a:gd name="connsiteY2" fmla="*/ 7084 h 1402608"/>
              <a:gd name="connsiteX3" fmla="*/ 2971800 w 6705600"/>
              <a:gd name="connsiteY3" fmla="*/ 7083 h 1402608"/>
              <a:gd name="connsiteX4" fmla="*/ 4114800 w 6705600"/>
              <a:gd name="connsiteY4" fmla="*/ 235683 h 1402608"/>
              <a:gd name="connsiteX5" fmla="*/ 4997302 w 6705600"/>
              <a:gd name="connsiteY5" fmla="*/ 924143 h 1402608"/>
              <a:gd name="connsiteX6" fmla="*/ 5869172 w 6705600"/>
              <a:gd name="connsiteY6" fmla="*/ 1296283 h 1402608"/>
              <a:gd name="connsiteX7" fmla="*/ 6705600 w 6705600"/>
              <a:gd name="connsiteY7" fmla="*/ 1393748 h 1402608"/>
              <a:gd name="connsiteX0" fmla="*/ 0 w 6705600"/>
              <a:gd name="connsiteY0" fmla="*/ 7084 h 1402608"/>
              <a:gd name="connsiteX1" fmla="*/ 838200 w 6705600"/>
              <a:gd name="connsiteY1" fmla="*/ 7084 h 1402608"/>
              <a:gd name="connsiteX2" fmla="*/ 1828800 w 6705600"/>
              <a:gd name="connsiteY2" fmla="*/ 7084 h 1402608"/>
              <a:gd name="connsiteX3" fmla="*/ 2971800 w 6705600"/>
              <a:gd name="connsiteY3" fmla="*/ 7083 h 1402608"/>
              <a:gd name="connsiteX4" fmla="*/ 4114800 w 6705600"/>
              <a:gd name="connsiteY4" fmla="*/ 235683 h 1402608"/>
              <a:gd name="connsiteX5" fmla="*/ 4876800 w 6705600"/>
              <a:gd name="connsiteY5" fmla="*/ 921483 h 1402608"/>
              <a:gd name="connsiteX6" fmla="*/ 5869172 w 6705600"/>
              <a:gd name="connsiteY6" fmla="*/ 1296283 h 1402608"/>
              <a:gd name="connsiteX7" fmla="*/ 6705600 w 6705600"/>
              <a:gd name="connsiteY7" fmla="*/ 1393748 h 1402608"/>
              <a:gd name="connsiteX0" fmla="*/ 0 w 6705600"/>
              <a:gd name="connsiteY0" fmla="*/ 7084 h 1402608"/>
              <a:gd name="connsiteX1" fmla="*/ 838200 w 6705600"/>
              <a:gd name="connsiteY1" fmla="*/ 7084 h 1402608"/>
              <a:gd name="connsiteX2" fmla="*/ 1828800 w 6705600"/>
              <a:gd name="connsiteY2" fmla="*/ 7084 h 1402608"/>
              <a:gd name="connsiteX3" fmla="*/ 2971800 w 6705600"/>
              <a:gd name="connsiteY3" fmla="*/ 7083 h 1402608"/>
              <a:gd name="connsiteX4" fmla="*/ 4114800 w 6705600"/>
              <a:gd name="connsiteY4" fmla="*/ 235683 h 1402608"/>
              <a:gd name="connsiteX5" fmla="*/ 4876800 w 6705600"/>
              <a:gd name="connsiteY5" fmla="*/ 921483 h 1402608"/>
              <a:gd name="connsiteX6" fmla="*/ 5867400 w 6705600"/>
              <a:gd name="connsiteY6" fmla="*/ 1302483 h 1402608"/>
              <a:gd name="connsiteX7" fmla="*/ 6705600 w 6705600"/>
              <a:gd name="connsiteY7" fmla="*/ 1393748 h 1402608"/>
              <a:gd name="connsiteX0" fmla="*/ 0 w 6705600"/>
              <a:gd name="connsiteY0" fmla="*/ 73689 h 1469213"/>
              <a:gd name="connsiteX1" fmla="*/ 838200 w 6705600"/>
              <a:gd name="connsiteY1" fmla="*/ 73689 h 1469213"/>
              <a:gd name="connsiteX2" fmla="*/ 1828800 w 6705600"/>
              <a:gd name="connsiteY2" fmla="*/ 73689 h 1469213"/>
              <a:gd name="connsiteX3" fmla="*/ 2971800 w 6705600"/>
              <a:gd name="connsiteY3" fmla="*/ 73688 h 1469213"/>
              <a:gd name="connsiteX4" fmla="*/ 4114800 w 6705600"/>
              <a:gd name="connsiteY4" fmla="*/ 226088 h 1469213"/>
              <a:gd name="connsiteX5" fmla="*/ 4876800 w 6705600"/>
              <a:gd name="connsiteY5" fmla="*/ 988088 h 1469213"/>
              <a:gd name="connsiteX6" fmla="*/ 5867400 w 6705600"/>
              <a:gd name="connsiteY6" fmla="*/ 1369088 h 1469213"/>
              <a:gd name="connsiteX7" fmla="*/ 6705600 w 6705600"/>
              <a:gd name="connsiteY7" fmla="*/ 1460353 h 1469213"/>
              <a:gd name="connsiteX0" fmla="*/ 0 w 6705600"/>
              <a:gd name="connsiteY0" fmla="*/ 8121 h 1403645"/>
              <a:gd name="connsiteX1" fmla="*/ 838200 w 6705600"/>
              <a:gd name="connsiteY1" fmla="*/ 8121 h 1403645"/>
              <a:gd name="connsiteX2" fmla="*/ 1828800 w 6705600"/>
              <a:gd name="connsiteY2" fmla="*/ 8121 h 1403645"/>
              <a:gd name="connsiteX3" fmla="*/ 2971800 w 6705600"/>
              <a:gd name="connsiteY3" fmla="*/ 8120 h 1403645"/>
              <a:gd name="connsiteX4" fmla="*/ 4114800 w 6705600"/>
              <a:gd name="connsiteY4" fmla="*/ 160520 h 1403645"/>
              <a:gd name="connsiteX5" fmla="*/ 4876800 w 6705600"/>
              <a:gd name="connsiteY5" fmla="*/ 922520 h 1403645"/>
              <a:gd name="connsiteX6" fmla="*/ 5867400 w 6705600"/>
              <a:gd name="connsiteY6" fmla="*/ 1303520 h 1403645"/>
              <a:gd name="connsiteX7" fmla="*/ 6705600 w 6705600"/>
              <a:gd name="connsiteY7" fmla="*/ 1394785 h 1403645"/>
              <a:gd name="connsiteX0" fmla="*/ 0 w 6705600"/>
              <a:gd name="connsiteY0" fmla="*/ 8121 h 1403645"/>
              <a:gd name="connsiteX1" fmla="*/ 838200 w 6705600"/>
              <a:gd name="connsiteY1" fmla="*/ 8121 h 1403645"/>
              <a:gd name="connsiteX2" fmla="*/ 1828800 w 6705600"/>
              <a:gd name="connsiteY2" fmla="*/ 8121 h 1403645"/>
              <a:gd name="connsiteX3" fmla="*/ 2971800 w 6705600"/>
              <a:gd name="connsiteY3" fmla="*/ 8120 h 1403645"/>
              <a:gd name="connsiteX4" fmla="*/ 4114800 w 6705600"/>
              <a:gd name="connsiteY4" fmla="*/ 160520 h 1403645"/>
              <a:gd name="connsiteX5" fmla="*/ 4876800 w 6705600"/>
              <a:gd name="connsiteY5" fmla="*/ 922520 h 1403645"/>
              <a:gd name="connsiteX6" fmla="*/ 5867400 w 6705600"/>
              <a:gd name="connsiteY6" fmla="*/ 1303520 h 1403645"/>
              <a:gd name="connsiteX7" fmla="*/ 6705600 w 6705600"/>
              <a:gd name="connsiteY7" fmla="*/ 1394785 h 1403645"/>
              <a:gd name="connsiteX0" fmla="*/ 0 w 6705600"/>
              <a:gd name="connsiteY0" fmla="*/ 152400 h 1547924"/>
              <a:gd name="connsiteX1" fmla="*/ 76200 w 6705600"/>
              <a:gd name="connsiteY1" fmla="*/ 0 h 1547924"/>
              <a:gd name="connsiteX2" fmla="*/ 838200 w 6705600"/>
              <a:gd name="connsiteY2" fmla="*/ 152400 h 1547924"/>
              <a:gd name="connsiteX3" fmla="*/ 1828800 w 6705600"/>
              <a:gd name="connsiteY3" fmla="*/ 152400 h 1547924"/>
              <a:gd name="connsiteX4" fmla="*/ 2971800 w 6705600"/>
              <a:gd name="connsiteY4" fmla="*/ 152399 h 1547924"/>
              <a:gd name="connsiteX5" fmla="*/ 4114800 w 6705600"/>
              <a:gd name="connsiteY5" fmla="*/ 304799 h 1547924"/>
              <a:gd name="connsiteX6" fmla="*/ 4876800 w 6705600"/>
              <a:gd name="connsiteY6" fmla="*/ 1066799 h 1547924"/>
              <a:gd name="connsiteX7" fmla="*/ 5867400 w 6705600"/>
              <a:gd name="connsiteY7" fmla="*/ 1447799 h 1547924"/>
              <a:gd name="connsiteX8" fmla="*/ 6705600 w 6705600"/>
              <a:gd name="connsiteY8" fmla="*/ 1539064 h 1547924"/>
              <a:gd name="connsiteX0" fmla="*/ 0 w 6705600"/>
              <a:gd name="connsiteY0" fmla="*/ 152400 h 1547924"/>
              <a:gd name="connsiteX1" fmla="*/ 76200 w 6705600"/>
              <a:gd name="connsiteY1" fmla="*/ 0 h 1547924"/>
              <a:gd name="connsiteX2" fmla="*/ 914400 w 6705600"/>
              <a:gd name="connsiteY2" fmla="*/ 0 h 1547924"/>
              <a:gd name="connsiteX3" fmla="*/ 1828800 w 6705600"/>
              <a:gd name="connsiteY3" fmla="*/ 152400 h 1547924"/>
              <a:gd name="connsiteX4" fmla="*/ 2971800 w 6705600"/>
              <a:gd name="connsiteY4" fmla="*/ 152399 h 1547924"/>
              <a:gd name="connsiteX5" fmla="*/ 4114800 w 6705600"/>
              <a:gd name="connsiteY5" fmla="*/ 304799 h 1547924"/>
              <a:gd name="connsiteX6" fmla="*/ 4876800 w 6705600"/>
              <a:gd name="connsiteY6" fmla="*/ 1066799 h 1547924"/>
              <a:gd name="connsiteX7" fmla="*/ 5867400 w 6705600"/>
              <a:gd name="connsiteY7" fmla="*/ 1447799 h 1547924"/>
              <a:gd name="connsiteX8" fmla="*/ 6705600 w 6705600"/>
              <a:gd name="connsiteY8" fmla="*/ 1539064 h 1547924"/>
              <a:gd name="connsiteX0" fmla="*/ 0 w 6705600"/>
              <a:gd name="connsiteY0" fmla="*/ 152400 h 1547924"/>
              <a:gd name="connsiteX1" fmla="*/ 76200 w 6705600"/>
              <a:gd name="connsiteY1" fmla="*/ 0 h 1547924"/>
              <a:gd name="connsiteX2" fmla="*/ 914400 w 6705600"/>
              <a:gd name="connsiteY2" fmla="*/ 0 h 1547924"/>
              <a:gd name="connsiteX3" fmla="*/ 1828800 w 6705600"/>
              <a:gd name="connsiteY3" fmla="*/ 152400 h 1547924"/>
              <a:gd name="connsiteX4" fmla="*/ 2971800 w 6705600"/>
              <a:gd name="connsiteY4" fmla="*/ 152399 h 1547924"/>
              <a:gd name="connsiteX5" fmla="*/ 4114800 w 6705600"/>
              <a:gd name="connsiteY5" fmla="*/ 304799 h 1547924"/>
              <a:gd name="connsiteX6" fmla="*/ 4876800 w 6705600"/>
              <a:gd name="connsiteY6" fmla="*/ 1066799 h 1547924"/>
              <a:gd name="connsiteX7" fmla="*/ 5867400 w 6705600"/>
              <a:gd name="connsiteY7" fmla="*/ 1447799 h 1547924"/>
              <a:gd name="connsiteX8" fmla="*/ 6705600 w 6705600"/>
              <a:gd name="connsiteY8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752600 w 6629400"/>
              <a:gd name="connsiteY2" fmla="*/ 152400 h 1547924"/>
              <a:gd name="connsiteX3" fmla="*/ 2895600 w 6629400"/>
              <a:gd name="connsiteY3" fmla="*/ 152399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752600 w 6629400"/>
              <a:gd name="connsiteY2" fmla="*/ 76200 h 1547924"/>
              <a:gd name="connsiteX3" fmla="*/ 2895600 w 6629400"/>
              <a:gd name="connsiteY3" fmla="*/ 152399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752600 w 6629400"/>
              <a:gd name="connsiteY2" fmla="*/ 7620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11813 h 1559737"/>
              <a:gd name="connsiteX1" fmla="*/ 838200 w 6629400"/>
              <a:gd name="connsiteY1" fmla="*/ 11813 h 1559737"/>
              <a:gd name="connsiteX2" fmla="*/ 1828800 w 6629400"/>
              <a:gd name="connsiteY2" fmla="*/ 11813 h 1559737"/>
              <a:gd name="connsiteX3" fmla="*/ 2895600 w 6629400"/>
              <a:gd name="connsiteY3" fmla="*/ 88013 h 1559737"/>
              <a:gd name="connsiteX4" fmla="*/ 4038600 w 6629400"/>
              <a:gd name="connsiteY4" fmla="*/ 316612 h 1559737"/>
              <a:gd name="connsiteX5" fmla="*/ 4800600 w 6629400"/>
              <a:gd name="connsiteY5" fmla="*/ 1078612 h 1559737"/>
              <a:gd name="connsiteX6" fmla="*/ 5791200 w 6629400"/>
              <a:gd name="connsiteY6" fmla="*/ 1459612 h 1559737"/>
              <a:gd name="connsiteX7" fmla="*/ 6629400 w 6629400"/>
              <a:gd name="connsiteY7" fmla="*/ 1550877 h 1559737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8860 h 1556784"/>
              <a:gd name="connsiteX1" fmla="*/ 838200 w 6629400"/>
              <a:gd name="connsiteY1" fmla="*/ 8860 h 1556784"/>
              <a:gd name="connsiteX2" fmla="*/ 1828800 w 6629400"/>
              <a:gd name="connsiteY2" fmla="*/ 8860 h 1556784"/>
              <a:gd name="connsiteX3" fmla="*/ 2895600 w 6629400"/>
              <a:gd name="connsiteY3" fmla="*/ 85060 h 1556784"/>
              <a:gd name="connsiteX4" fmla="*/ 4038600 w 6629400"/>
              <a:gd name="connsiteY4" fmla="*/ 313659 h 1556784"/>
              <a:gd name="connsiteX5" fmla="*/ 4800600 w 6629400"/>
              <a:gd name="connsiteY5" fmla="*/ 1075659 h 1556784"/>
              <a:gd name="connsiteX6" fmla="*/ 5791200 w 6629400"/>
              <a:gd name="connsiteY6" fmla="*/ 1456659 h 1556784"/>
              <a:gd name="connsiteX7" fmla="*/ 6629400 w 6629400"/>
              <a:gd name="connsiteY7" fmla="*/ 1547924 h 1556784"/>
              <a:gd name="connsiteX0" fmla="*/ 0 w 6629400"/>
              <a:gd name="connsiteY0" fmla="*/ 17720 h 1565644"/>
              <a:gd name="connsiteX1" fmla="*/ 838200 w 6629400"/>
              <a:gd name="connsiteY1" fmla="*/ 17720 h 1565644"/>
              <a:gd name="connsiteX2" fmla="*/ 1828800 w 6629400"/>
              <a:gd name="connsiteY2" fmla="*/ 8860 h 1565644"/>
              <a:gd name="connsiteX3" fmla="*/ 2895600 w 6629400"/>
              <a:gd name="connsiteY3" fmla="*/ 93920 h 1565644"/>
              <a:gd name="connsiteX4" fmla="*/ 4038600 w 6629400"/>
              <a:gd name="connsiteY4" fmla="*/ 322519 h 1565644"/>
              <a:gd name="connsiteX5" fmla="*/ 4800600 w 6629400"/>
              <a:gd name="connsiteY5" fmla="*/ 1084519 h 1565644"/>
              <a:gd name="connsiteX6" fmla="*/ 5791200 w 6629400"/>
              <a:gd name="connsiteY6" fmla="*/ 1465519 h 1565644"/>
              <a:gd name="connsiteX7" fmla="*/ 6629400 w 6629400"/>
              <a:gd name="connsiteY7" fmla="*/ 1556784 h 156564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2895600 w 6629400"/>
              <a:gd name="connsiteY2" fmla="*/ 76200 h 1547924"/>
              <a:gd name="connsiteX3" fmla="*/ 4038600 w 6629400"/>
              <a:gd name="connsiteY3" fmla="*/ 304799 h 1547924"/>
              <a:gd name="connsiteX4" fmla="*/ 4800600 w 6629400"/>
              <a:gd name="connsiteY4" fmla="*/ 1066799 h 1547924"/>
              <a:gd name="connsiteX5" fmla="*/ 5791200 w 6629400"/>
              <a:gd name="connsiteY5" fmla="*/ 1447799 h 1547924"/>
              <a:gd name="connsiteX6" fmla="*/ 6629400 w 6629400"/>
              <a:gd name="connsiteY6" fmla="*/ 1539064 h 1547924"/>
              <a:gd name="connsiteX0" fmla="*/ 0 w 6629400"/>
              <a:gd name="connsiteY0" fmla="*/ 0 h 1547924"/>
              <a:gd name="connsiteX1" fmla="*/ 1600200 w 6629400"/>
              <a:gd name="connsiteY1" fmla="*/ 67340 h 1547924"/>
              <a:gd name="connsiteX2" fmla="*/ 2895600 w 6629400"/>
              <a:gd name="connsiteY2" fmla="*/ 76200 h 1547924"/>
              <a:gd name="connsiteX3" fmla="*/ 4038600 w 6629400"/>
              <a:gd name="connsiteY3" fmla="*/ 304799 h 1547924"/>
              <a:gd name="connsiteX4" fmla="*/ 4800600 w 6629400"/>
              <a:gd name="connsiteY4" fmla="*/ 1066799 h 1547924"/>
              <a:gd name="connsiteX5" fmla="*/ 5791200 w 6629400"/>
              <a:gd name="connsiteY5" fmla="*/ 1447799 h 1547924"/>
              <a:gd name="connsiteX6" fmla="*/ 6629400 w 6629400"/>
              <a:gd name="connsiteY6" fmla="*/ 1539064 h 1547924"/>
              <a:gd name="connsiteX0" fmla="*/ 0 w 6629400"/>
              <a:gd name="connsiteY0" fmla="*/ 0 h 1547924"/>
              <a:gd name="connsiteX1" fmla="*/ 1600200 w 6629400"/>
              <a:gd name="connsiteY1" fmla="*/ 143540 h 1547924"/>
              <a:gd name="connsiteX2" fmla="*/ 2895600 w 6629400"/>
              <a:gd name="connsiteY2" fmla="*/ 76200 h 1547924"/>
              <a:gd name="connsiteX3" fmla="*/ 4038600 w 6629400"/>
              <a:gd name="connsiteY3" fmla="*/ 304799 h 1547924"/>
              <a:gd name="connsiteX4" fmla="*/ 4800600 w 6629400"/>
              <a:gd name="connsiteY4" fmla="*/ 1066799 h 1547924"/>
              <a:gd name="connsiteX5" fmla="*/ 5791200 w 6629400"/>
              <a:gd name="connsiteY5" fmla="*/ 1447799 h 1547924"/>
              <a:gd name="connsiteX6" fmla="*/ 6629400 w 6629400"/>
              <a:gd name="connsiteY6" fmla="*/ 1539064 h 1547924"/>
              <a:gd name="connsiteX0" fmla="*/ 0 w 6629400"/>
              <a:gd name="connsiteY0" fmla="*/ 0 h 1547924"/>
              <a:gd name="connsiteX1" fmla="*/ 381000 w 6629400"/>
              <a:gd name="connsiteY1" fmla="*/ 143540 h 1547924"/>
              <a:gd name="connsiteX2" fmla="*/ 1600200 w 6629400"/>
              <a:gd name="connsiteY2" fmla="*/ 14354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248400"/>
              <a:gd name="connsiteY0" fmla="*/ 118140 h 1522524"/>
              <a:gd name="connsiteX1" fmla="*/ 1219200 w 6248400"/>
              <a:gd name="connsiteY1" fmla="*/ 118140 h 1522524"/>
              <a:gd name="connsiteX2" fmla="*/ 2514600 w 6248400"/>
              <a:gd name="connsiteY2" fmla="*/ 50800 h 1522524"/>
              <a:gd name="connsiteX3" fmla="*/ 3657600 w 6248400"/>
              <a:gd name="connsiteY3" fmla="*/ 279399 h 1522524"/>
              <a:gd name="connsiteX4" fmla="*/ 4419600 w 6248400"/>
              <a:gd name="connsiteY4" fmla="*/ 1041399 h 1522524"/>
              <a:gd name="connsiteX5" fmla="*/ 5410200 w 6248400"/>
              <a:gd name="connsiteY5" fmla="*/ 1422399 h 1522524"/>
              <a:gd name="connsiteX6" fmla="*/ 6248400 w 6248400"/>
              <a:gd name="connsiteY6" fmla="*/ 1513664 h 1522524"/>
              <a:gd name="connsiteX0" fmla="*/ 0 w 6248400"/>
              <a:gd name="connsiteY0" fmla="*/ 50800 h 1455184"/>
              <a:gd name="connsiteX1" fmla="*/ 1219200 w 6248400"/>
              <a:gd name="connsiteY1" fmla="*/ 50800 h 1455184"/>
              <a:gd name="connsiteX2" fmla="*/ 2590800 w 6248400"/>
              <a:gd name="connsiteY2" fmla="*/ 50800 h 1455184"/>
              <a:gd name="connsiteX3" fmla="*/ 3657600 w 6248400"/>
              <a:gd name="connsiteY3" fmla="*/ 212059 h 1455184"/>
              <a:gd name="connsiteX4" fmla="*/ 4419600 w 6248400"/>
              <a:gd name="connsiteY4" fmla="*/ 974059 h 1455184"/>
              <a:gd name="connsiteX5" fmla="*/ 5410200 w 6248400"/>
              <a:gd name="connsiteY5" fmla="*/ 1355059 h 1455184"/>
              <a:gd name="connsiteX6" fmla="*/ 6248400 w 6248400"/>
              <a:gd name="connsiteY6" fmla="*/ 1446324 h 1455184"/>
              <a:gd name="connsiteX0" fmla="*/ 0 w 6248400"/>
              <a:gd name="connsiteY0" fmla="*/ 50800 h 1455184"/>
              <a:gd name="connsiteX1" fmla="*/ 1219200 w 6248400"/>
              <a:gd name="connsiteY1" fmla="*/ 50800 h 1455184"/>
              <a:gd name="connsiteX2" fmla="*/ 2590800 w 6248400"/>
              <a:gd name="connsiteY2" fmla="*/ 50800 h 1455184"/>
              <a:gd name="connsiteX3" fmla="*/ 3657600 w 6248400"/>
              <a:gd name="connsiteY3" fmla="*/ 212059 h 1455184"/>
              <a:gd name="connsiteX4" fmla="*/ 4419600 w 6248400"/>
              <a:gd name="connsiteY4" fmla="*/ 974059 h 1455184"/>
              <a:gd name="connsiteX5" fmla="*/ 5410200 w 6248400"/>
              <a:gd name="connsiteY5" fmla="*/ 1355059 h 1455184"/>
              <a:gd name="connsiteX6" fmla="*/ 6248400 w 6248400"/>
              <a:gd name="connsiteY6" fmla="*/ 1446324 h 1455184"/>
              <a:gd name="connsiteX0" fmla="*/ 0 w 6248400"/>
              <a:gd name="connsiteY0" fmla="*/ 50800 h 1455184"/>
              <a:gd name="connsiteX1" fmla="*/ 1219200 w 6248400"/>
              <a:gd name="connsiteY1" fmla="*/ 50800 h 1455184"/>
              <a:gd name="connsiteX2" fmla="*/ 2590800 w 6248400"/>
              <a:gd name="connsiteY2" fmla="*/ 50800 h 1455184"/>
              <a:gd name="connsiteX3" fmla="*/ 3657600 w 6248400"/>
              <a:gd name="connsiteY3" fmla="*/ 212059 h 1455184"/>
              <a:gd name="connsiteX4" fmla="*/ 4419600 w 6248400"/>
              <a:gd name="connsiteY4" fmla="*/ 974059 h 1455184"/>
              <a:gd name="connsiteX5" fmla="*/ 5410200 w 6248400"/>
              <a:gd name="connsiteY5" fmla="*/ 1355059 h 1455184"/>
              <a:gd name="connsiteX6" fmla="*/ 6248400 w 6248400"/>
              <a:gd name="connsiteY6" fmla="*/ 1446324 h 1455184"/>
              <a:gd name="connsiteX0" fmla="*/ 0 w 6248400"/>
              <a:gd name="connsiteY0" fmla="*/ 31159 h 1435543"/>
              <a:gd name="connsiteX1" fmla="*/ 1219200 w 6248400"/>
              <a:gd name="connsiteY1" fmla="*/ 31159 h 1435543"/>
              <a:gd name="connsiteX2" fmla="*/ 2590800 w 6248400"/>
              <a:gd name="connsiteY2" fmla="*/ 31159 h 1435543"/>
              <a:gd name="connsiteX3" fmla="*/ 3657600 w 6248400"/>
              <a:gd name="connsiteY3" fmla="*/ 192418 h 1435543"/>
              <a:gd name="connsiteX4" fmla="*/ 4419600 w 6248400"/>
              <a:gd name="connsiteY4" fmla="*/ 954418 h 1435543"/>
              <a:gd name="connsiteX5" fmla="*/ 5410200 w 6248400"/>
              <a:gd name="connsiteY5" fmla="*/ 1335418 h 1435543"/>
              <a:gd name="connsiteX6" fmla="*/ 6248400 w 6248400"/>
              <a:gd name="connsiteY6" fmla="*/ 1426683 h 1435543"/>
              <a:gd name="connsiteX0" fmla="*/ 0 w 6248400"/>
              <a:gd name="connsiteY0" fmla="*/ 31159 h 1435543"/>
              <a:gd name="connsiteX1" fmla="*/ 1219200 w 6248400"/>
              <a:gd name="connsiteY1" fmla="*/ 31159 h 1435543"/>
              <a:gd name="connsiteX2" fmla="*/ 2590800 w 6248400"/>
              <a:gd name="connsiteY2" fmla="*/ 107359 h 1435543"/>
              <a:gd name="connsiteX3" fmla="*/ 3657600 w 6248400"/>
              <a:gd name="connsiteY3" fmla="*/ 192418 h 1435543"/>
              <a:gd name="connsiteX4" fmla="*/ 4419600 w 6248400"/>
              <a:gd name="connsiteY4" fmla="*/ 954418 h 1435543"/>
              <a:gd name="connsiteX5" fmla="*/ 5410200 w 6248400"/>
              <a:gd name="connsiteY5" fmla="*/ 1335418 h 1435543"/>
              <a:gd name="connsiteX6" fmla="*/ 6248400 w 6248400"/>
              <a:gd name="connsiteY6" fmla="*/ 1426683 h 1435543"/>
              <a:gd name="connsiteX0" fmla="*/ 0 w 6248400"/>
              <a:gd name="connsiteY0" fmla="*/ 31159 h 1435543"/>
              <a:gd name="connsiteX1" fmla="*/ 1219200 w 6248400"/>
              <a:gd name="connsiteY1" fmla="*/ 31159 h 1435543"/>
              <a:gd name="connsiteX2" fmla="*/ 2590800 w 6248400"/>
              <a:gd name="connsiteY2" fmla="*/ 107359 h 1435543"/>
              <a:gd name="connsiteX3" fmla="*/ 3657600 w 6248400"/>
              <a:gd name="connsiteY3" fmla="*/ 192418 h 1435543"/>
              <a:gd name="connsiteX4" fmla="*/ 4419600 w 6248400"/>
              <a:gd name="connsiteY4" fmla="*/ 954418 h 1435543"/>
              <a:gd name="connsiteX5" fmla="*/ 5410200 w 6248400"/>
              <a:gd name="connsiteY5" fmla="*/ 1335418 h 1435543"/>
              <a:gd name="connsiteX6" fmla="*/ 6248400 w 6248400"/>
              <a:gd name="connsiteY6" fmla="*/ 1426683 h 1435543"/>
              <a:gd name="connsiteX0" fmla="*/ 0 w 6248400"/>
              <a:gd name="connsiteY0" fmla="*/ 31159 h 1435543"/>
              <a:gd name="connsiteX1" fmla="*/ 1219200 w 6248400"/>
              <a:gd name="connsiteY1" fmla="*/ 31159 h 1435543"/>
              <a:gd name="connsiteX2" fmla="*/ 2590800 w 6248400"/>
              <a:gd name="connsiteY2" fmla="*/ 107359 h 1435543"/>
              <a:gd name="connsiteX3" fmla="*/ 3657600 w 6248400"/>
              <a:gd name="connsiteY3" fmla="*/ 192418 h 1435543"/>
              <a:gd name="connsiteX4" fmla="*/ 4419600 w 6248400"/>
              <a:gd name="connsiteY4" fmla="*/ 954418 h 1435543"/>
              <a:gd name="connsiteX5" fmla="*/ 5410200 w 6248400"/>
              <a:gd name="connsiteY5" fmla="*/ 1335418 h 1435543"/>
              <a:gd name="connsiteX6" fmla="*/ 6248400 w 6248400"/>
              <a:gd name="connsiteY6" fmla="*/ 1426683 h 1435543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2590800 w 6248400"/>
              <a:gd name="connsiteY2" fmla="*/ 76200 h 1404384"/>
              <a:gd name="connsiteX3" fmla="*/ 3657600 w 6248400"/>
              <a:gd name="connsiteY3" fmla="*/ 161259 h 1404384"/>
              <a:gd name="connsiteX4" fmla="*/ 4419600 w 6248400"/>
              <a:gd name="connsiteY4" fmla="*/ 923259 h 1404384"/>
              <a:gd name="connsiteX5" fmla="*/ 5410200 w 6248400"/>
              <a:gd name="connsiteY5" fmla="*/ 1304259 h 1404384"/>
              <a:gd name="connsiteX6" fmla="*/ 6248400 w 6248400"/>
              <a:gd name="connsiteY6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2590800 w 6248400"/>
              <a:gd name="connsiteY2" fmla="*/ 76200 h 1404384"/>
              <a:gd name="connsiteX3" fmla="*/ 3657600 w 6248400"/>
              <a:gd name="connsiteY3" fmla="*/ 161259 h 1404384"/>
              <a:gd name="connsiteX4" fmla="*/ 4419600 w 6248400"/>
              <a:gd name="connsiteY4" fmla="*/ 923259 h 1404384"/>
              <a:gd name="connsiteX5" fmla="*/ 5410200 w 6248400"/>
              <a:gd name="connsiteY5" fmla="*/ 1304259 h 1404384"/>
              <a:gd name="connsiteX6" fmla="*/ 6248400 w 6248400"/>
              <a:gd name="connsiteY6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2590800 w 6248400"/>
              <a:gd name="connsiteY2" fmla="*/ 76200 h 1404384"/>
              <a:gd name="connsiteX3" fmla="*/ 3657600 w 6248400"/>
              <a:gd name="connsiteY3" fmla="*/ 161259 h 1404384"/>
              <a:gd name="connsiteX4" fmla="*/ 4419600 w 6248400"/>
              <a:gd name="connsiteY4" fmla="*/ 923259 h 1404384"/>
              <a:gd name="connsiteX5" fmla="*/ 5410200 w 6248400"/>
              <a:gd name="connsiteY5" fmla="*/ 1304259 h 1404384"/>
              <a:gd name="connsiteX6" fmla="*/ 6248400 w 6248400"/>
              <a:gd name="connsiteY6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2545644 w 6248400"/>
              <a:gd name="connsiteY2" fmla="*/ 72278 h 1404384"/>
              <a:gd name="connsiteX3" fmla="*/ 3657600 w 6248400"/>
              <a:gd name="connsiteY3" fmla="*/ 161259 h 1404384"/>
              <a:gd name="connsiteX4" fmla="*/ 4419600 w 6248400"/>
              <a:gd name="connsiteY4" fmla="*/ 923259 h 1404384"/>
              <a:gd name="connsiteX5" fmla="*/ 5410200 w 6248400"/>
              <a:gd name="connsiteY5" fmla="*/ 1304259 h 1404384"/>
              <a:gd name="connsiteX6" fmla="*/ 6248400 w 6248400"/>
              <a:gd name="connsiteY6" fmla="*/ 1395524 h 1404384"/>
              <a:gd name="connsiteX0" fmla="*/ 0 w 6248400"/>
              <a:gd name="connsiteY0" fmla="*/ 7083 h 1411467"/>
              <a:gd name="connsiteX1" fmla="*/ 1219200 w 6248400"/>
              <a:gd name="connsiteY1" fmla="*/ 7083 h 1411467"/>
              <a:gd name="connsiteX2" fmla="*/ 2545644 w 6248400"/>
              <a:gd name="connsiteY2" fmla="*/ 7083 h 1411467"/>
              <a:gd name="connsiteX3" fmla="*/ 3657600 w 6248400"/>
              <a:gd name="connsiteY3" fmla="*/ 168342 h 1411467"/>
              <a:gd name="connsiteX4" fmla="*/ 4419600 w 6248400"/>
              <a:gd name="connsiteY4" fmla="*/ 930342 h 1411467"/>
              <a:gd name="connsiteX5" fmla="*/ 5410200 w 6248400"/>
              <a:gd name="connsiteY5" fmla="*/ 1311342 h 1411467"/>
              <a:gd name="connsiteX6" fmla="*/ 6248400 w 6248400"/>
              <a:gd name="connsiteY6" fmla="*/ 1402607 h 1411467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2545644 w 6248400"/>
              <a:gd name="connsiteY2" fmla="*/ 72279 h 1404384"/>
              <a:gd name="connsiteX3" fmla="*/ 3657600 w 6248400"/>
              <a:gd name="connsiteY3" fmla="*/ 161259 h 1404384"/>
              <a:gd name="connsiteX4" fmla="*/ 4419600 w 6248400"/>
              <a:gd name="connsiteY4" fmla="*/ 923259 h 1404384"/>
              <a:gd name="connsiteX5" fmla="*/ 5410200 w 6248400"/>
              <a:gd name="connsiteY5" fmla="*/ 1304259 h 1404384"/>
              <a:gd name="connsiteX6" fmla="*/ 6248400 w 6248400"/>
              <a:gd name="connsiteY6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2545644 w 6248400"/>
              <a:gd name="connsiteY2" fmla="*/ 72279 h 1404384"/>
              <a:gd name="connsiteX3" fmla="*/ 3657600 w 6248400"/>
              <a:gd name="connsiteY3" fmla="*/ 161259 h 1404384"/>
              <a:gd name="connsiteX4" fmla="*/ 4419600 w 6248400"/>
              <a:gd name="connsiteY4" fmla="*/ 923259 h 1404384"/>
              <a:gd name="connsiteX5" fmla="*/ 5410200 w 6248400"/>
              <a:gd name="connsiteY5" fmla="*/ 1304259 h 1404384"/>
              <a:gd name="connsiteX6" fmla="*/ 6248400 w 6248400"/>
              <a:gd name="connsiteY6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2545644 w 6248400"/>
              <a:gd name="connsiteY2" fmla="*/ 72279 h 1404384"/>
              <a:gd name="connsiteX3" fmla="*/ 3625615 w 6248400"/>
              <a:gd name="connsiteY3" fmla="*/ 216835 h 1404384"/>
              <a:gd name="connsiteX4" fmla="*/ 4419600 w 6248400"/>
              <a:gd name="connsiteY4" fmla="*/ 923259 h 1404384"/>
              <a:gd name="connsiteX5" fmla="*/ 5410200 w 6248400"/>
              <a:gd name="connsiteY5" fmla="*/ 1304259 h 1404384"/>
              <a:gd name="connsiteX6" fmla="*/ 6248400 w 6248400"/>
              <a:gd name="connsiteY6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2545644 w 6248400"/>
              <a:gd name="connsiteY2" fmla="*/ 72279 h 1404384"/>
              <a:gd name="connsiteX3" fmla="*/ 3625615 w 6248400"/>
              <a:gd name="connsiteY3" fmla="*/ 216835 h 1404384"/>
              <a:gd name="connsiteX4" fmla="*/ 4419600 w 6248400"/>
              <a:gd name="connsiteY4" fmla="*/ 923259 h 1404384"/>
              <a:gd name="connsiteX5" fmla="*/ 5410200 w 6248400"/>
              <a:gd name="connsiteY5" fmla="*/ 1304259 h 1404384"/>
              <a:gd name="connsiteX6" fmla="*/ 6248400 w 6248400"/>
              <a:gd name="connsiteY6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2545644 w 6248400"/>
              <a:gd name="connsiteY2" fmla="*/ 72279 h 1404384"/>
              <a:gd name="connsiteX3" fmla="*/ 3625615 w 6248400"/>
              <a:gd name="connsiteY3" fmla="*/ 216835 h 1404384"/>
              <a:gd name="connsiteX4" fmla="*/ 4419600 w 6248400"/>
              <a:gd name="connsiteY4" fmla="*/ 923259 h 1404384"/>
              <a:gd name="connsiteX5" fmla="*/ 5410200 w 6248400"/>
              <a:gd name="connsiteY5" fmla="*/ 1304259 h 1404384"/>
              <a:gd name="connsiteX6" fmla="*/ 6248400 w 6248400"/>
              <a:gd name="connsiteY6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2545644 w 6248400"/>
              <a:gd name="connsiteY2" fmla="*/ 72279 h 1404384"/>
              <a:gd name="connsiteX3" fmla="*/ 3625615 w 6248400"/>
              <a:gd name="connsiteY3" fmla="*/ 216835 h 1404384"/>
              <a:gd name="connsiteX4" fmla="*/ 4419600 w 6248400"/>
              <a:gd name="connsiteY4" fmla="*/ 923259 h 1404384"/>
              <a:gd name="connsiteX5" fmla="*/ 5410200 w 6248400"/>
              <a:gd name="connsiteY5" fmla="*/ 1304259 h 1404384"/>
              <a:gd name="connsiteX6" fmla="*/ 6248400 w 6248400"/>
              <a:gd name="connsiteY6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2545644 w 6248400"/>
              <a:gd name="connsiteY2" fmla="*/ 72279 h 1404384"/>
              <a:gd name="connsiteX3" fmla="*/ 3625615 w 6248400"/>
              <a:gd name="connsiteY3" fmla="*/ 216835 h 1404384"/>
              <a:gd name="connsiteX4" fmla="*/ 4419600 w 6248400"/>
              <a:gd name="connsiteY4" fmla="*/ 923259 h 1404384"/>
              <a:gd name="connsiteX5" fmla="*/ 5410200 w 6248400"/>
              <a:gd name="connsiteY5" fmla="*/ 1304259 h 1404384"/>
              <a:gd name="connsiteX6" fmla="*/ 6248400 w 6248400"/>
              <a:gd name="connsiteY6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3625615 w 6248400"/>
              <a:gd name="connsiteY2" fmla="*/ 216835 h 1404384"/>
              <a:gd name="connsiteX3" fmla="*/ 4419600 w 6248400"/>
              <a:gd name="connsiteY3" fmla="*/ 923259 h 1404384"/>
              <a:gd name="connsiteX4" fmla="*/ 5410200 w 6248400"/>
              <a:gd name="connsiteY4" fmla="*/ 1304259 h 1404384"/>
              <a:gd name="connsiteX5" fmla="*/ 6248400 w 6248400"/>
              <a:gd name="connsiteY5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3625615 w 6248400"/>
              <a:gd name="connsiteY2" fmla="*/ 216835 h 1404384"/>
              <a:gd name="connsiteX3" fmla="*/ 4242741 w 6248400"/>
              <a:gd name="connsiteY3" fmla="*/ 1011896 h 1404384"/>
              <a:gd name="connsiteX4" fmla="*/ 5410200 w 6248400"/>
              <a:gd name="connsiteY4" fmla="*/ 1304259 h 1404384"/>
              <a:gd name="connsiteX5" fmla="*/ 6248400 w 6248400"/>
              <a:gd name="connsiteY5" fmla="*/ 1395524 h 1404384"/>
              <a:gd name="connsiteX0" fmla="*/ 0 w 6248400"/>
              <a:gd name="connsiteY0" fmla="*/ 24092 h 1428476"/>
              <a:gd name="connsiteX1" fmla="*/ 1219200 w 6248400"/>
              <a:gd name="connsiteY1" fmla="*/ 24092 h 1428476"/>
              <a:gd name="connsiteX2" fmla="*/ 3394193 w 6248400"/>
              <a:gd name="connsiteY2" fmla="*/ 168649 h 1428476"/>
              <a:gd name="connsiteX3" fmla="*/ 4242741 w 6248400"/>
              <a:gd name="connsiteY3" fmla="*/ 1035988 h 1428476"/>
              <a:gd name="connsiteX4" fmla="*/ 5410200 w 6248400"/>
              <a:gd name="connsiteY4" fmla="*/ 1328351 h 1428476"/>
              <a:gd name="connsiteX5" fmla="*/ 6248400 w 6248400"/>
              <a:gd name="connsiteY5" fmla="*/ 1419616 h 1428476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3394193 w 6248400"/>
              <a:gd name="connsiteY2" fmla="*/ 216836 h 1404384"/>
              <a:gd name="connsiteX3" fmla="*/ 4242741 w 6248400"/>
              <a:gd name="connsiteY3" fmla="*/ 1011896 h 1404384"/>
              <a:gd name="connsiteX4" fmla="*/ 5410200 w 6248400"/>
              <a:gd name="connsiteY4" fmla="*/ 1304259 h 1404384"/>
              <a:gd name="connsiteX5" fmla="*/ 6248400 w 6248400"/>
              <a:gd name="connsiteY5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3394193 w 6248400"/>
              <a:gd name="connsiteY2" fmla="*/ 216836 h 1404384"/>
              <a:gd name="connsiteX3" fmla="*/ 4319881 w 6248400"/>
              <a:gd name="connsiteY3" fmla="*/ 1011896 h 1404384"/>
              <a:gd name="connsiteX4" fmla="*/ 5410200 w 6248400"/>
              <a:gd name="connsiteY4" fmla="*/ 1304259 h 1404384"/>
              <a:gd name="connsiteX5" fmla="*/ 6248400 w 6248400"/>
              <a:gd name="connsiteY5" fmla="*/ 1395524 h 1404384"/>
              <a:gd name="connsiteX0" fmla="*/ 0 w 5939837"/>
              <a:gd name="connsiteY0" fmla="*/ 0 h 1404384"/>
              <a:gd name="connsiteX1" fmla="*/ 910637 w 5939837"/>
              <a:gd name="connsiteY1" fmla="*/ 0 h 1404384"/>
              <a:gd name="connsiteX2" fmla="*/ 3085630 w 5939837"/>
              <a:gd name="connsiteY2" fmla="*/ 216836 h 1404384"/>
              <a:gd name="connsiteX3" fmla="*/ 4011318 w 5939837"/>
              <a:gd name="connsiteY3" fmla="*/ 1011896 h 1404384"/>
              <a:gd name="connsiteX4" fmla="*/ 5101637 w 5939837"/>
              <a:gd name="connsiteY4" fmla="*/ 1304259 h 1404384"/>
              <a:gd name="connsiteX5" fmla="*/ 5939837 w 5939837"/>
              <a:gd name="connsiteY5" fmla="*/ 1395524 h 1404384"/>
              <a:gd name="connsiteX0" fmla="*/ 0 w 5939837"/>
              <a:gd name="connsiteY0" fmla="*/ 0 h 1404384"/>
              <a:gd name="connsiteX1" fmla="*/ 1079970 w 5939837"/>
              <a:gd name="connsiteY1" fmla="*/ 0 h 1404384"/>
              <a:gd name="connsiteX2" fmla="*/ 3085630 w 5939837"/>
              <a:gd name="connsiteY2" fmla="*/ 216836 h 1404384"/>
              <a:gd name="connsiteX3" fmla="*/ 4011318 w 5939837"/>
              <a:gd name="connsiteY3" fmla="*/ 1011896 h 1404384"/>
              <a:gd name="connsiteX4" fmla="*/ 5101637 w 5939837"/>
              <a:gd name="connsiteY4" fmla="*/ 1304259 h 1404384"/>
              <a:gd name="connsiteX5" fmla="*/ 5939837 w 5939837"/>
              <a:gd name="connsiteY5" fmla="*/ 1395524 h 1404384"/>
              <a:gd name="connsiteX0" fmla="*/ 0 w 5939837"/>
              <a:gd name="connsiteY0" fmla="*/ 0 h 1404384"/>
              <a:gd name="connsiteX1" fmla="*/ 231422 w 5939837"/>
              <a:gd name="connsiteY1" fmla="*/ 0 h 1404384"/>
              <a:gd name="connsiteX2" fmla="*/ 1079970 w 5939837"/>
              <a:gd name="connsiteY2" fmla="*/ 0 h 1404384"/>
              <a:gd name="connsiteX3" fmla="*/ 3085630 w 5939837"/>
              <a:gd name="connsiteY3" fmla="*/ 216836 h 1404384"/>
              <a:gd name="connsiteX4" fmla="*/ 4011318 w 5939837"/>
              <a:gd name="connsiteY4" fmla="*/ 1011896 h 1404384"/>
              <a:gd name="connsiteX5" fmla="*/ 5101637 w 5939837"/>
              <a:gd name="connsiteY5" fmla="*/ 1304259 h 1404384"/>
              <a:gd name="connsiteX6" fmla="*/ 5939837 w 5939837"/>
              <a:gd name="connsiteY6" fmla="*/ 1395524 h 1404384"/>
              <a:gd name="connsiteX0" fmla="*/ 0 w 5708415"/>
              <a:gd name="connsiteY0" fmla="*/ 0 h 1404384"/>
              <a:gd name="connsiteX1" fmla="*/ 848548 w 5708415"/>
              <a:gd name="connsiteY1" fmla="*/ 0 h 1404384"/>
              <a:gd name="connsiteX2" fmla="*/ 2854208 w 5708415"/>
              <a:gd name="connsiteY2" fmla="*/ 216836 h 1404384"/>
              <a:gd name="connsiteX3" fmla="*/ 3779896 w 5708415"/>
              <a:gd name="connsiteY3" fmla="*/ 1011896 h 1404384"/>
              <a:gd name="connsiteX4" fmla="*/ 4870215 w 5708415"/>
              <a:gd name="connsiteY4" fmla="*/ 1304259 h 1404384"/>
              <a:gd name="connsiteX5" fmla="*/ 5708415 w 5708415"/>
              <a:gd name="connsiteY5" fmla="*/ 1395524 h 1404384"/>
              <a:gd name="connsiteX0" fmla="*/ 0 w 5708415"/>
              <a:gd name="connsiteY0" fmla="*/ 0 h 1404384"/>
              <a:gd name="connsiteX1" fmla="*/ 231422 w 5708415"/>
              <a:gd name="connsiteY1" fmla="*/ 0 h 1404384"/>
              <a:gd name="connsiteX2" fmla="*/ 848548 w 5708415"/>
              <a:gd name="connsiteY2" fmla="*/ 0 h 1404384"/>
              <a:gd name="connsiteX3" fmla="*/ 2854208 w 5708415"/>
              <a:gd name="connsiteY3" fmla="*/ 216836 h 1404384"/>
              <a:gd name="connsiteX4" fmla="*/ 3779896 w 5708415"/>
              <a:gd name="connsiteY4" fmla="*/ 1011896 h 1404384"/>
              <a:gd name="connsiteX5" fmla="*/ 4870215 w 5708415"/>
              <a:gd name="connsiteY5" fmla="*/ 1304259 h 1404384"/>
              <a:gd name="connsiteX6" fmla="*/ 5708415 w 5708415"/>
              <a:gd name="connsiteY6" fmla="*/ 1395524 h 1404384"/>
              <a:gd name="connsiteX0" fmla="*/ 0 w 5708415"/>
              <a:gd name="connsiteY0" fmla="*/ 0 h 1404384"/>
              <a:gd name="connsiteX1" fmla="*/ 231422 w 5708415"/>
              <a:gd name="connsiteY1" fmla="*/ 0 h 1404384"/>
              <a:gd name="connsiteX2" fmla="*/ 848548 w 5708415"/>
              <a:gd name="connsiteY2" fmla="*/ 0 h 1404384"/>
              <a:gd name="connsiteX3" fmla="*/ 2854208 w 5708415"/>
              <a:gd name="connsiteY3" fmla="*/ 216836 h 1404384"/>
              <a:gd name="connsiteX4" fmla="*/ 3779896 w 5708415"/>
              <a:gd name="connsiteY4" fmla="*/ 1011896 h 1404384"/>
              <a:gd name="connsiteX5" fmla="*/ 4870215 w 5708415"/>
              <a:gd name="connsiteY5" fmla="*/ 1304259 h 1404384"/>
              <a:gd name="connsiteX6" fmla="*/ 5708415 w 5708415"/>
              <a:gd name="connsiteY6" fmla="*/ 1395524 h 1404384"/>
              <a:gd name="connsiteX0" fmla="*/ 0 w 5476993"/>
              <a:gd name="connsiteY0" fmla="*/ 0 h 1404384"/>
              <a:gd name="connsiteX1" fmla="*/ 617126 w 5476993"/>
              <a:gd name="connsiteY1" fmla="*/ 0 h 1404384"/>
              <a:gd name="connsiteX2" fmla="*/ 2622786 w 5476993"/>
              <a:gd name="connsiteY2" fmla="*/ 216836 h 1404384"/>
              <a:gd name="connsiteX3" fmla="*/ 3548474 w 5476993"/>
              <a:gd name="connsiteY3" fmla="*/ 1011896 h 1404384"/>
              <a:gd name="connsiteX4" fmla="*/ 4638793 w 5476993"/>
              <a:gd name="connsiteY4" fmla="*/ 1304259 h 1404384"/>
              <a:gd name="connsiteX5" fmla="*/ 5476993 w 5476993"/>
              <a:gd name="connsiteY5" fmla="*/ 1395524 h 1404384"/>
              <a:gd name="connsiteX0" fmla="*/ 0 w 5554134"/>
              <a:gd name="connsiteY0" fmla="*/ 0 h 1404384"/>
              <a:gd name="connsiteX1" fmla="*/ 694267 w 5554134"/>
              <a:gd name="connsiteY1" fmla="*/ 0 h 1404384"/>
              <a:gd name="connsiteX2" fmla="*/ 2699927 w 5554134"/>
              <a:gd name="connsiteY2" fmla="*/ 216836 h 1404384"/>
              <a:gd name="connsiteX3" fmla="*/ 3625615 w 5554134"/>
              <a:gd name="connsiteY3" fmla="*/ 1011896 h 1404384"/>
              <a:gd name="connsiteX4" fmla="*/ 4715934 w 5554134"/>
              <a:gd name="connsiteY4" fmla="*/ 1304259 h 1404384"/>
              <a:gd name="connsiteX5" fmla="*/ 5554134 w 5554134"/>
              <a:gd name="connsiteY5" fmla="*/ 1395524 h 1404384"/>
              <a:gd name="connsiteX0" fmla="*/ 154282 w 5708416"/>
              <a:gd name="connsiteY0" fmla="*/ 0 h 1404384"/>
              <a:gd name="connsiteX1" fmla="*/ 0 w 5708416"/>
              <a:gd name="connsiteY1" fmla="*/ 0 h 1404384"/>
              <a:gd name="connsiteX2" fmla="*/ 848549 w 5708416"/>
              <a:gd name="connsiteY2" fmla="*/ 0 h 1404384"/>
              <a:gd name="connsiteX3" fmla="*/ 2854209 w 5708416"/>
              <a:gd name="connsiteY3" fmla="*/ 216836 h 1404384"/>
              <a:gd name="connsiteX4" fmla="*/ 3779897 w 5708416"/>
              <a:gd name="connsiteY4" fmla="*/ 1011896 h 1404384"/>
              <a:gd name="connsiteX5" fmla="*/ 4870216 w 5708416"/>
              <a:gd name="connsiteY5" fmla="*/ 1304259 h 1404384"/>
              <a:gd name="connsiteX6" fmla="*/ 5708416 w 5708416"/>
              <a:gd name="connsiteY6" fmla="*/ 1395524 h 1404384"/>
              <a:gd name="connsiteX0" fmla="*/ 0 w 5708416"/>
              <a:gd name="connsiteY0" fmla="*/ 0 h 1404384"/>
              <a:gd name="connsiteX1" fmla="*/ 848549 w 5708416"/>
              <a:gd name="connsiteY1" fmla="*/ 0 h 1404384"/>
              <a:gd name="connsiteX2" fmla="*/ 2854209 w 5708416"/>
              <a:gd name="connsiteY2" fmla="*/ 216836 h 1404384"/>
              <a:gd name="connsiteX3" fmla="*/ 3779897 w 5708416"/>
              <a:gd name="connsiteY3" fmla="*/ 1011896 h 1404384"/>
              <a:gd name="connsiteX4" fmla="*/ 4870216 w 5708416"/>
              <a:gd name="connsiteY4" fmla="*/ 1304259 h 1404384"/>
              <a:gd name="connsiteX5" fmla="*/ 5708416 w 5708416"/>
              <a:gd name="connsiteY5" fmla="*/ 1395524 h 1404384"/>
              <a:gd name="connsiteX0" fmla="*/ 0 w 5554134"/>
              <a:gd name="connsiteY0" fmla="*/ 0 h 1404384"/>
              <a:gd name="connsiteX1" fmla="*/ 694267 w 5554134"/>
              <a:gd name="connsiteY1" fmla="*/ 0 h 1404384"/>
              <a:gd name="connsiteX2" fmla="*/ 2699927 w 5554134"/>
              <a:gd name="connsiteY2" fmla="*/ 216836 h 1404384"/>
              <a:gd name="connsiteX3" fmla="*/ 3625615 w 5554134"/>
              <a:gd name="connsiteY3" fmla="*/ 1011896 h 1404384"/>
              <a:gd name="connsiteX4" fmla="*/ 4715934 w 5554134"/>
              <a:gd name="connsiteY4" fmla="*/ 1304259 h 1404384"/>
              <a:gd name="connsiteX5" fmla="*/ 5554134 w 5554134"/>
              <a:gd name="connsiteY5" fmla="*/ 1395524 h 1404384"/>
              <a:gd name="connsiteX0" fmla="*/ 0 w 5554134"/>
              <a:gd name="connsiteY0" fmla="*/ 0 h 1404384"/>
              <a:gd name="connsiteX1" fmla="*/ 694267 w 5554134"/>
              <a:gd name="connsiteY1" fmla="*/ 0 h 1404384"/>
              <a:gd name="connsiteX2" fmla="*/ 2699927 w 5554134"/>
              <a:gd name="connsiteY2" fmla="*/ 216836 h 1404384"/>
              <a:gd name="connsiteX3" fmla="*/ 3625615 w 5554134"/>
              <a:gd name="connsiteY3" fmla="*/ 1011896 h 1404384"/>
              <a:gd name="connsiteX4" fmla="*/ 4715934 w 5554134"/>
              <a:gd name="connsiteY4" fmla="*/ 1304259 h 1404384"/>
              <a:gd name="connsiteX5" fmla="*/ 5554134 w 5554134"/>
              <a:gd name="connsiteY5" fmla="*/ 1395524 h 1404384"/>
              <a:gd name="connsiteX0" fmla="*/ 0 w 4859867"/>
              <a:gd name="connsiteY0" fmla="*/ 0 h 1404384"/>
              <a:gd name="connsiteX1" fmla="*/ 2005660 w 4859867"/>
              <a:gd name="connsiteY1" fmla="*/ 216836 h 1404384"/>
              <a:gd name="connsiteX2" fmla="*/ 2931348 w 4859867"/>
              <a:gd name="connsiteY2" fmla="*/ 1011896 h 1404384"/>
              <a:gd name="connsiteX3" fmla="*/ 4021667 w 4859867"/>
              <a:gd name="connsiteY3" fmla="*/ 1304259 h 1404384"/>
              <a:gd name="connsiteX4" fmla="*/ 4859867 w 4859867"/>
              <a:gd name="connsiteY4" fmla="*/ 1395524 h 1404384"/>
              <a:gd name="connsiteX0" fmla="*/ 462844 w 5322711"/>
              <a:gd name="connsiteY0" fmla="*/ 0 h 1404384"/>
              <a:gd name="connsiteX1" fmla="*/ 0 w 5322711"/>
              <a:gd name="connsiteY1" fmla="*/ 72278 h 1404384"/>
              <a:gd name="connsiteX2" fmla="*/ 2468504 w 5322711"/>
              <a:gd name="connsiteY2" fmla="*/ 216836 h 1404384"/>
              <a:gd name="connsiteX3" fmla="*/ 3394192 w 5322711"/>
              <a:gd name="connsiteY3" fmla="*/ 1011896 h 1404384"/>
              <a:gd name="connsiteX4" fmla="*/ 4484511 w 5322711"/>
              <a:gd name="connsiteY4" fmla="*/ 1304259 h 1404384"/>
              <a:gd name="connsiteX5" fmla="*/ 5322711 w 5322711"/>
              <a:gd name="connsiteY5" fmla="*/ 1395524 h 1404384"/>
              <a:gd name="connsiteX0" fmla="*/ 0 w 5322711"/>
              <a:gd name="connsiteY0" fmla="*/ 12045 h 1344151"/>
              <a:gd name="connsiteX1" fmla="*/ 2468504 w 5322711"/>
              <a:gd name="connsiteY1" fmla="*/ 156603 h 1344151"/>
              <a:gd name="connsiteX2" fmla="*/ 3394192 w 5322711"/>
              <a:gd name="connsiteY2" fmla="*/ 951663 h 1344151"/>
              <a:gd name="connsiteX3" fmla="*/ 4484511 w 5322711"/>
              <a:gd name="connsiteY3" fmla="*/ 1244026 h 1344151"/>
              <a:gd name="connsiteX4" fmla="*/ 5322711 w 5322711"/>
              <a:gd name="connsiteY4" fmla="*/ 1335291 h 1344151"/>
              <a:gd name="connsiteX0" fmla="*/ 0 w 5322711"/>
              <a:gd name="connsiteY0" fmla="*/ 10037 h 1342143"/>
              <a:gd name="connsiteX1" fmla="*/ 2468504 w 5322711"/>
              <a:gd name="connsiteY1" fmla="*/ 154595 h 1342143"/>
              <a:gd name="connsiteX2" fmla="*/ 3239911 w 5322711"/>
              <a:gd name="connsiteY2" fmla="*/ 937609 h 1342143"/>
              <a:gd name="connsiteX3" fmla="*/ 4484511 w 5322711"/>
              <a:gd name="connsiteY3" fmla="*/ 1242018 h 1342143"/>
              <a:gd name="connsiteX4" fmla="*/ 5322711 w 5322711"/>
              <a:gd name="connsiteY4" fmla="*/ 1333283 h 1342143"/>
              <a:gd name="connsiteX0" fmla="*/ 0 w 5322711"/>
              <a:gd name="connsiteY0" fmla="*/ 0 h 1332106"/>
              <a:gd name="connsiteX1" fmla="*/ 2391363 w 5322711"/>
              <a:gd name="connsiteY1" fmla="*/ 204789 h 1332106"/>
              <a:gd name="connsiteX2" fmla="*/ 3239911 w 5322711"/>
              <a:gd name="connsiteY2" fmla="*/ 927572 h 1332106"/>
              <a:gd name="connsiteX3" fmla="*/ 4484511 w 5322711"/>
              <a:gd name="connsiteY3" fmla="*/ 1231981 h 1332106"/>
              <a:gd name="connsiteX4" fmla="*/ 5322711 w 5322711"/>
              <a:gd name="connsiteY4" fmla="*/ 1323246 h 1332106"/>
              <a:gd name="connsiteX0" fmla="*/ 0 w 5168430"/>
              <a:gd name="connsiteY0" fmla="*/ 0 h 1271874"/>
              <a:gd name="connsiteX1" fmla="*/ 2237082 w 5168430"/>
              <a:gd name="connsiteY1" fmla="*/ 144557 h 1271874"/>
              <a:gd name="connsiteX2" fmla="*/ 3085630 w 5168430"/>
              <a:gd name="connsiteY2" fmla="*/ 867340 h 1271874"/>
              <a:gd name="connsiteX3" fmla="*/ 4330230 w 5168430"/>
              <a:gd name="connsiteY3" fmla="*/ 1171749 h 1271874"/>
              <a:gd name="connsiteX4" fmla="*/ 5168430 w 5168430"/>
              <a:gd name="connsiteY4" fmla="*/ 1263014 h 1271874"/>
              <a:gd name="connsiteX0" fmla="*/ 0 w 5168430"/>
              <a:gd name="connsiteY0" fmla="*/ 0 h 1271874"/>
              <a:gd name="connsiteX1" fmla="*/ 2237082 w 5168430"/>
              <a:gd name="connsiteY1" fmla="*/ 144557 h 1271874"/>
              <a:gd name="connsiteX2" fmla="*/ 3162771 w 5168430"/>
              <a:gd name="connsiteY2" fmla="*/ 807106 h 1271874"/>
              <a:gd name="connsiteX3" fmla="*/ 4330230 w 5168430"/>
              <a:gd name="connsiteY3" fmla="*/ 1171749 h 1271874"/>
              <a:gd name="connsiteX4" fmla="*/ 5168430 w 5168430"/>
              <a:gd name="connsiteY4" fmla="*/ 1263014 h 1271874"/>
              <a:gd name="connsiteX0" fmla="*/ 0 w 4937008"/>
              <a:gd name="connsiteY0" fmla="*/ 0 h 1259830"/>
              <a:gd name="connsiteX1" fmla="*/ 2005660 w 4937008"/>
              <a:gd name="connsiteY1" fmla="*/ 132513 h 1259830"/>
              <a:gd name="connsiteX2" fmla="*/ 2931349 w 4937008"/>
              <a:gd name="connsiteY2" fmla="*/ 795062 h 1259830"/>
              <a:gd name="connsiteX3" fmla="*/ 4098808 w 4937008"/>
              <a:gd name="connsiteY3" fmla="*/ 1159705 h 1259830"/>
              <a:gd name="connsiteX4" fmla="*/ 4937008 w 4937008"/>
              <a:gd name="connsiteY4" fmla="*/ 1250970 h 1259830"/>
              <a:gd name="connsiteX0" fmla="*/ 0 w 4705586"/>
              <a:gd name="connsiteY0" fmla="*/ 60229 h 1247781"/>
              <a:gd name="connsiteX1" fmla="*/ 1774238 w 4705586"/>
              <a:gd name="connsiteY1" fmla="*/ 120464 h 1247781"/>
              <a:gd name="connsiteX2" fmla="*/ 2699927 w 4705586"/>
              <a:gd name="connsiteY2" fmla="*/ 783013 h 1247781"/>
              <a:gd name="connsiteX3" fmla="*/ 3867386 w 4705586"/>
              <a:gd name="connsiteY3" fmla="*/ 1147656 h 1247781"/>
              <a:gd name="connsiteX4" fmla="*/ 4705586 w 4705586"/>
              <a:gd name="connsiteY4" fmla="*/ 1238921 h 1247781"/>
              <a:gd name="connsiteX0" fmla="*/ 0 w 4705586"/>
              <a:gd name="connsiteY0" fmla="*/ 60229 h 1247781"/>
              <a:gd name="connsiteX1" fmla="*/ 1774238 w 4705586"/>
              <a:gd name="connsiteY1" fmla="*/ 120464 h 1247781"/>
              <a:gd name="connsiteX2" fmla="*/ 2699927 w 4705586"/>
              <a:gd name="connsiteY2" fmla="*/ 783013 h 1247781"/>
              <a:gd name="connsiteX3" fmla="*/ 3867386 w 4705586"/>
              <a:gd name="connsiteY3" fmla="*/ 1147656 h 1247781"/>
              <a:gd name="connsiteX4" fmla="*/ 4705586 w 4705586"/>
              <a:gd name="connsiteY4" fmla="*/ 1238921 h 1247781"/>
              <a:gd name="connsiteX0" fmla="*/ 0 w 4782727"/>
              <a:gd name="connsiteY0" fmla="*/ 60228 h 1247781"/>
              <a:gd name="connsiteX1" fmla="*/ 1851379 w 4782727"/>
              <a:gd name="connsiteY1" fmla="*/ 120464 h 1247781"/>
              <a:gd name="connsiteX2" fmla="*/ 2777068 w 4782727"/>
              <a:gd name="connsiteY2" fmla="*/ 783013 h 1247781"/>
              <a:gd name="connsiteX3" fmla="*/ 3944527 w 4782727"/>
              <a:gd name="connsiteY3" fmla="*/ 1147656 h 1247781"/>
              <a:gd name="connsiteX4" fmla="*/ 4782727 w 4782727"/>
              <a:gd name="connsiteY4" fmla="*/ 1238921 h 1247781"/>
              <a:gd name="connsiteX0" fmla="*/ 0 w 4551305"/>
              <a:gd name="connsiteY0" fmla="*/ 60228 h 1247781"/>
              <a:gd name="connsiteX1" fmla="*/ 1619957 w 4551305"/>
              <a:gd name="connsiteY1" fmla="*/ 120464 h 1247781"/>
              <a:gd name="connsiteX2" fmla="*/ 2545646 w 4551305"/>
              <a:gd name="connsiteY2" fmla="*/ 783013 h 1247781"/>
              <a:gd name="connsiteX3" fmla="*/ 3713105 w 4551305"/>
              <a:gd name="connsiteY3" fmla="*/ 1147656 h 1247781"/>
              <a:gd name="connsiteX4" fmla="*/ 4551305 w 4551305"/>
              <a:gd name="connsiteY4" fmla="*/ 1238921 h 1247781"/>
              <a:gd name="connsiteX0" fmla="*/ 0 w 4551305"/>
              <a:gd name="connsiteY0" fmla="*/ 27104 h 1323074"/>
              <a:gd name="connsiteX1" fmla="*/ 1619957 w 4551305"/>
              <a:gd name="connsiteY1" fmla="*/ 195757 h 1323074"/>
              <a:gd name="connsiteX2" fmla="*/ 2545646 w 4551305"/>
              <a:gd name="connsiteY2" fmla="*/ 858306 h 1323074"/>
              <a:gd name="connsiteX3" fmla="*/ 3713105 w 4551305"/>
              <a:gd name="connsiteY3" fmla="*/ 1222949 h 1323074"/>
              <a:gd name="connsiteX4" fmla="*/ 4551305 w 4551305"/>
              <a:gd name="connsiteY4" fmla="*/ 1314214 h 1323074"/>
              <a:gd name="connsiteX0" fmla="*/ 192852 w 4744157"/>
              <a:gd name="connsiteY0" fmla="*/ 1107 h 1297077"/>
              <a:gd name="connsiteX1" fmla="*/ 269993 w 4744157"/>
              <a:gd name="connsiteY1" fmla="*/ 74189 h 1297077"/>
              <a:gd name="connsiteX2" fmla="*/ 1812809 w 4744157"/>
              <a:gd name="connsiteY2" fmla="*/ 169760 h 1297077"/>
              <a:gd name="connsiteX3" fmla="*/ 2738498 w 4744157"/>
              <a:gd name="connsiteY3" fmla="*/ 832309 h 1297077"/>
              <a:gd name="connsiteX4" fmla="*/ 3905957 w 4744157"/>
              <a:gd name="connsiteY4" fmla="*/ 1196952 h 1297077"/>
              <a:gd name="connsiteX5" fmla="*/ 4744157 w 4744157"/>
              <a:gd name="connsiteY5" fmla="*/ 1288217 h 1297077"/>
              <a:gd name="connsiteX0" fmla="*/ 0 w 4474164"/>
              <a:gd name="connsiteY0" fmla="*/ 30782 h 1253670"/>
              <a:gd name="connsiteX1" fmla="*/ 1542816 w 4474164"/>
              <a:gd name="connsiteY1" fmla="*/ 126353 h 1253670"/>
              <a:gd name="connsiteX2" fmla="*/ 2468505 w 4474164"/>
              <a:gd name="connsiteY2" fmla="*/ 788902 h 1253670"/>
              <a:gd name="connsiteX3" fmla="*/ 3635964 w 4474164"/>
              <a:gd name="connsiteY3" fmla="*/ 1153545 h 1253670"/>
              <a:gd name="connsiteX4" fmla="*/ 4474164 w 4474164"/>
              <a:gd name="connsiteY4" fmla="*/ 1244810 h 1253670"/>
              <a:gd name="connsiteX0" fmla="*/ 0 w 4551305"/>
              <a:gd name="connsiteY0" fmla="*/ 91684 h 1241490"/>
              <a:gd name="connsiteX1" fmla="*/ 1619957 w 4551305"/>
              <a:gd name="connsiteY1" fmla="*/ 114173 h 1241490"/>
              <a:gd name="connsiteX2" fmla="*/ 2545646 w 4551305"/>
              <a:gd name="connsiteY2" fmla="*/ 776722 h 1241490"/>
              <a:gd name="connsiteX3" fmla="*/ 3713105 w 4551305"/>
              <a:gd name="connsiteY3" fmla="*/ 1141365 h 1241490"/>
              <a:gd name="connsiteX4" fmla="*/ 4551305 w 4551305"/>
              <a:gd name="connsiteY4" fmla="*/ 1232630 h 1241490"/>
              <a:gd name="connsiteX0" fmla="*/ 0 w 4551305"/>
              <a:gd name="connsiteY0" fmla="*/ 0 h 1149806"/>
              <a:gd name="connsiteX1" fmla="*/ 1619956 w 4551305"/>
              <a:gd name="connsiteY1" fmla="*/ 146162 h 1149806"/>
              <a:gd name="connsiteX2" fmla="*/ 2545646 w 4551305"/>
              <a:gd name="connsiteY2" fmla="*/ 685038 h 1149806"/>
              <a:gd name="connsiteX3" fmla="*/ 3713105 w 4551305"/>
              <a:gd name="connsiteY3" fmla="*/ 1049681 h 1149806"/>
              <a:gd name="connsiteX4" fmla="*/ 4551305 w 4551305"/>
              <a:gd name="connsiteY4" fmla="*/ 1140946 h 1149806"/>
              <a:gd name="connsiteX0" fmla="*/ 0 w 4551305"/>
              <a:gd name="connsiteY0" fmla="*/ 41092 h 1190898"/>
              <a:gd name="connsiteX1" fmla="*/ 1619956 w 4551305"/>
              <a:gd name="connsiteY1" fmla="*/ 114173 h 1190898"/>
              <a:gd name="connsiteX2" fmla="*/ 2545646 w 4551305"/>
              <a:gd name="connsiteY2" fmla="*/ 726130 h 1190898"/>
              <a:gd name="connsiteX3" fmla="*/ 3713105 w 4551305"/>
              <a:gd name="connsiteY3" fmla="*/ 1090773 h 1190898"/>
              <a:gd name="connsiteX4" fmla="*/ 4551305 w 4551305"/>
              <a:gd name="connsiteY4" fmla="*/ 1182038 h 119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51305" h="1190898">
                <a:moveTo>
                  <a:pt x="0" y="41092"/>
                </a:moveTo>
                <a:cubicBezTo>
                  <a:pt x="269993" y="69201"/>
                  <a:pt x="1195682" y="0"/>
                  <a:pt x="1619956" y="114173"/>
                </a:cubicBezTo>
                <a:cubicBezTo>
                  <a:pt x="2044230" y="228346"/>
                  <a:pt x="2196788" y="563363"/>
                  <a:pt x="2545646" y="726130"/>
                </a:cubicBezTo>
                <a:cubicBezTo>
                  <a:pt x="2894504" y="888897"/>
                  <a:pt x="3378829" y="1014788"/>
                  <a:pt x="3713105" y="1090773"/>
                </a:cubicBezTo>
                <a:cubicBezTo>
                  <a:pt x="4047381" y="1166758"/>
                  <a:pt x="4473333" y="1190898"/>
                  <a:pt x="4551305" y="1182038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7620001" y="5128728"/>
            <a:ext cx="1523999" cy="52872"/>
          </a:xfrm>
          <a:custGeom>
            <a:avLst/>
            <a:gdLst>
              <a:gd name="connsiteX0" fmla="*/ 0 w 6294474"/>
              <a:gd name="connsiteY0" fmla="*/ 30126 h 1632098"/>
              <a:gd name="connsiteX1" fmla="*/ 723014 w 6294474"/>
              <a:gd name="connsiteY1" fmla="*/ 8860 h 1632098"/>
              <a:gd name="connsiteX2" fmla="*/ 1584251 w 6294474"/>
              <a:gd name="connsiteY2" fmla="*/ 83288 h 1632098"/>
              <a:gd name="connsiteX3" fmla="*/ 2785730 w 6294474"/>
              <a:gd name="connsiteY3" fmla="*/ 178981 h 1632098"/>
              <a:gd name="connsiteX4" fmla="*/ 4072269 w 6294474"/>
              <a:gd name="connsiteY4" fmla="*/ 551121 h 1632098"/>
              <a:gd name="connsiteX5" fmla="*/ 5061097 w 6294474"/>
              <a:gd name="connsiteY5" fmla="*/ 1189074 h 1632098"/>
              <a:gd name="connsiteX6" fmla="*/ 5932967 w 6294474"/>
              <a:gd name="connsiteY6" fmla="*/ 1561214 h 1632098"/>
              <a:gd name="connsiteX7" fmla="*/ 6294474 w 6294474"/>
              <a:gd name="connsiteY7" fmla="*/ 1614377 h 1632098"/>
              <a:gd name="connsiteX0" fmla="*/ 0 w 6769395"/>
              <a:gd name="connsiteY0" fmla="*/ 30126 h 1667539"/>
              <a:gd name="connsiteX1" fmla="*/ 723014 w 6769395"/>
              <a:gd name="connsiteY1" fmla="*/ 8860 h 1667539"/>
              <a:gd name="connsiteX2" fmla="*/ 1584251 w 6769395"/>
              <a:gd name="connsiteY2" fmla="*/ 83288 h 1667539"/>
              <a:gd name="connsiteX3" fmla="*/ 2785730 w 6769395"/>
              <a:gd name="connsiteY3" fmla="*/ 178981 h 1667539"/>
              <a:gd name="connsiteX4" fmla="*/ 4072269 w 6769395"/>
              <a:gd name="connsiteY4" fmla="*/ 551121 h 1667539"/>
              <a:gd name="connsiteX5" fmla="*/ 5061097 w 6769395"/>
              <a:gd name="connsiteY5" fmla="*/ 1189074 h 1667539"/>
              <a:gd name="connsiteX6" fmla="*/ 5932967 w 6769395"/>
              <a:gd name="connsiteY6" fmla="*/ 1561214 h 1667539"/>
              <a:gd name="connsiteX7" fmla="*/ 6769395 w 6769395"/>
              <a:gd name="connsiteY7" fmla="*/ 1658679 h 1667539"/>
              <a:gd name="connsiteX0" fmla="*/ 0 w 6769395"/>
              <a:gd name="connsiteY0" fmla="*/ 25991 h 1663404"/>
              <a:gd name="connsiteX1" fmla="*/ 723014 w 6769395"/>
              <a:gd name="connsiteY1" fmla="*/ 4725 h 1663404"/>
              <a:gd name="connsiteX2" fmla="*/ 1663995 w 6769395"/>
              <a:gd name="connsiteY2" fmla="*/ 54344 h 1663404"/>
              <a:gd name="connsiteX3" fmla="*/ 2785730 w 6769395"/>
              <a:gd name="connsiteY3" fmla="*/ 174846 h 1663404"/>
              <a:gd name="connsiteX4" fmla="*/ 4072269 w 6769395"/>
              <a:gd name="connsiteY4" fmla="*/ 546986 h 1663404"/>
              <a:gd name="connsiteX5" fmla="*/ 5061097 w 6769395"/>
              <a:gd name="connsiteY5" fmla="*/ 1184939 h 1663404"/>
              <a:gd name="connsiteX6" fmla="*/ 5932967 w 6769395"/>
              <a:gd name="connsiteY6" fmla="*/ 1557079 h 1663404"/>
              <a:gd name="connsiteX7" fmla="*/ 6769395 w 6769395"/>
              <a:gd name="connsiteY7" fmla="*/ 1654544 h 1663404"/>
              <a:gd name="connsiteX0" fmla="*/ 0 w 6858000"/>
              <a:gd name="connsiteY0" fmla="*/ 15063 h 1700324"/>
              <a:gd name="connsiteX1" fmla="*/ 811619 w 6858000"/>
              <a:gd name="connsiteY1" fmla="*/ 41645 h 1700324"/>
              <a:gd name="connsiteX2" fmla="*/ 1752600 w 6858000"/>
              <a:gd name="connsiteY2" fmla="*/ 91264 h 1700324"/>
              <a:gd name="connsiteX3" fmla="*/ 2874335 w 6858000"/>
              <a:gd name="connsiteY3" fmla="*/ 211766 h 1700324"/>
              <a:gd name="connsiteX4" fmla="*/ 4160874 w 6858000"/>
              <a:gd name="connsiteY4" fmla="*/ 583906 h 1700324"/>
              <a:gd name="connsiteX5" fmla="*/ 5149702 w 6858000"/>
              <a:gd name="connsiteY5" fmla="*/ 1221859 h 1700324"/>
              <a:gd name="connsiteX6" fmla="*/ 6021572 w 6858000"/>
              <a:gd name="connsiteY6" fmla="*/ 1593999 h 1700324"/>
              <a:gd name="connsiteX7" fmla="*/ 6858000 w 6858000"/>
              <a:gd name="connsiteY7" fmla="*/ 1691464 h 1700324"/>
              <a:gd name="connsiteX0" fmla="*/ 0 w 7086600"/>
              <a:gd name="connsiteY0" fmla="*/ 15063 h 1700324"/>
              <a:gd name="connsiteX1" fmla="*/ 1040219 w 7086600"/>
              <a:gd name="connsiteY1" fmla="*/ 41645 h 1700324"/>
              <a:gd name="connsiteX2" fmla="*/ 1981200 w 7086600"/>
              <a:gd name="connsiteY2" fmla="*/ 91264 h 1700324"/>
              <a:gd name="connsiteX3" fmla="*/ 3102935 w 7086600"/>
              <a:gd name="connsiteY3" fmla="*/ 211766 h 1700324"/>
              <a:gd name="connsiteX4" fmla="*/ 4389474 w 7086600"/>
              <a:gd name="connsiteY4" fmla="*/ 583906 h 1700324"/>
              <a:gd name="connsiteX5" fmla="*/ 5378302 w 7086600"/>
              <a:gd name="connsiteY5" fmla="*/ 1221859 h 1700324"/>
              <a:gd name="connsiteX6" fmla="*/ 6250172 w 7086600"/>
              <a:gd name="connsiteY6" fmla="*/ 1593999 h 1700324"/>
              <a:gd name="connsiteX7" fmla="*/ 7086600 w 7086600"/>
              <a:gd name="connsiteY7" fmla="*/ 1691464 h 1700324"/>
              <a:gd name="connsiteX0" fmla="*/ 0 w 6705600"/>
              <a:gd name="connsiteY0" fmla="*/ 15063 h 1715387"/>
              <a:gd name="connsiteX1" fmla="*/ 659219 w 6705600"/>
              <a:gd name="connsiteY1" fmla="*/ 56708 h 1715387"/>
              <a:gd name="connsiteX2" fmla="*/ 1600200 w 6705600"/>
              <a:gd name="connsiteY2" fmla="*/ 106327 h 1715387"/>
              <a:gd name="connsiteX3" fmla="*/ 2721935 w 6705600"/>
              <a:gd name="connsiteY3" fmla="*/ 226829 h 1715387"/>
              <a:gd name="connsiteX4" fmla="*/ 4008474 w 6705600"/>
              <a:gd name="connsiteY4" fmla="*/ 598969 h 1715387"/>
              <a:gd name="connsiteX5" fmla="*/ 4997302 w 6705600"/>
              <a:gd name="connsiteY5" fmla="*/ 1236922 h 1715387"/>
              <a:gd name="connsiteX6" fmla="*/ 5869172 w 6705600"/>
              <a:gd name="connsiteY6" fmla="*/ 1609062 h 1715387"/>
              <a:gd name="connsiteX7" fmla="*/ 6705600 w 6705600"/>
              <a:gd name="connsiteY7" fmla="*/ 1706527 h 1715387"/>
              <a:gd name="connsiteX0" fmla="*/ 0 w 6705600"/>
              <a:gd name="connsiteY0" fmla="*/ 15063 h 1715387"/>
              <a:gd name="connsiteX1" fmla="*/ 685800 w 6705600"/>
              <a:gd name="connsiteY1" fmla="*/ 91264 h 1715387"/>
              <a:gd name="connsiteX2" fmla="*/ 1600200 w 6705600"/>
              <a:gd name="connsiteY2" fmla="*/ 106327 h 1715387"/>
              <a:gd name="connsiteX3" fmla="*/ 2721935 w 6705600"/>
              <a:gd name="connsiteY3" fmla="*/ 226829 h 1715387"/>
              <a:gd name="connsiteX4" fmla="*/ 4008474 w 6705600"/>
              <a:gd name="connsiteY4" fmla="*/ 598969 h 1715387"/>
              <a:gd name="connsiteX5" fmla="*/ 4997302 w 6705600"/>
              <a:gd name="connsiteY5" fmla="*/ 1236922 h 1715387"/>
              <a:gd name="connsiteX6" fmla="*/ 5869172 w 6705600"/>
              <a:gd name="connsiteY6" fmla="*/ 1609062 h 1715387"/>
              <a:gd name="connsiteX7" fmla="*/ 6705600 w 6705600"/>
              <a:gd name="connsiteY7" fmla="*/ 1706527 h 1715387"/>
              <a:gd name="connsiteX0" fmla="*/ 0 w 6705600"/>
              <a:gd name="connsiteY0" fmla="*/ 15063 h 1715387"/>
              <a:gd name="connsiteX1" fmla="*/ 685800 w 6705600"/>
              <a:gd name="connsiteY1" fmla="*/ 15064 h 1715387"/>
              <a:gd name="connsiteX2" fmla="*/ 1600200 w 6705600"/>
              <a:gd name="connsiteY2" fmla="*/ 106327 h 1715387"/>
              <a:gd name="connsiteX3" fmla="*/ 2721935 w 6705600"/>
              <a:gd name="connsiteY3" fmla="*/ 226829 h 1715387"/>
              <a:gd name="connsiteX4" fmla="*/ 4008474 w 6705600"/>
              <a:gd name="connsiteY4" fmla="*/ 598969 h 1715387"/>
              <a:gd name="connsiteX5" fmla="*/ 4997302 w 6705600"/>
              <a:gd name="connsiteY5" fmla="*/ 1236922 h 1715387"/>
              <a:gd name="connsiteX6" fmla="*/ 5869172 w 6705600"/>
              <a:gd name="connsiteY6" fmla="*/ 1609062 h 1715387"/>
              <a:gd name="connsiteX7" fmla="*/ 6705600 w 6705600"/>
              <a:gd name="connsiteY7" fmla="*/ 1706527 h 1715387"/>
              <a:gd name="connsiteX0" fmla="*/ 0 w 6705600"/>
              <a:gd name="connsiteY0" fmla="*/ 15063 h 1715387"/>
              <a:gd name="connsiteX1" fmla="*/ 685800 w 6705600"/>
              <a:gd name="connsiteY1" fmla="*/ 15064 h 1715387"/>
              <a:gd name="connsiteX2" fmla="*/ 1752600 w 6705600"/>
              <a:gd name="connsiteY2" fmla="*/ 91264 h 1715387"/>
              <a:gd name="connsiteX3" fmla="*/ 2721935 w 6705600"/>
              <a:gd name="connsiteY3" fmla="*/ 226829 h 1715387"/>
              <a:gd name="connsiteX4" fmla="*/ 4008474 w 6705600"/>
              <a:gd name="connsiteY4" fmla="*/ 598969 h 1715387"/>
              <a:gd name="connsiteX5" fmla="*/ 4997302 w 6705600"/>
              <a:gd name="connsiteY5" fmla="*/ 1236922 h 1715387"/>
              <a:gd name="connsiteX6" fmla="*/ 5869172 w 6705600"/>
              <a:gd name="connsiteY6" fmla="*/ 1609062 h 1715387"/>
              <a:gd name="connsiteX7" fmla="*/ 6705600 w 6705600"/>
              <a:gd name="connsiteY7" fmla="*/ 1706527 h 1715387"/>
              <a:gd name="connsiteX0" fmla="*/ 0 w 6705600"/>
              <a:gd name="connsiteY0" fmla="*/ 15063 h 1715387"/>
              <a:gd name="connsiteX1" fmla="*/ 685800 w 6705600"/>
              <a:gd name="connsiteY1" fmla="*/ 15064 h 1715387"/>
              <a:gd name="connsiteX2" fmla="*/ 1752600 w 6705600"/>
              <a:gd name="connsiteY2" fmla="*/ 91264 h 1715387"/>
              <a:gd name="connsiteX3" fmla="*/ 2721935 w 6705600"/>
              <a:gd name="connsiteY3" fmla="*/ 226829 h 1715387"/>
              <a:gd name="connsiteX4" fmla="*/ 4038600 w 6705600"/>
              <a:gd name="connsiteY4" fmla="*/ 472264 h 1715387"/>
              <a:gd name="connsiteX5" fmla="*/ 4997302 w 6705600"/>
              <a:gd name="connsiteY5" fmla="*/ 1236922 h 1715387"/>
              <a:gd name="connsiteX6" fmla="*/ 5869172 w 6705600"/>
              <a:gd name="connsiteY6" fmla="*/ 1609062 h 1715387"/>
              <a:gd name="connsiteX7" fmla="*/ 6705600 w 6705600"/>
              <a:gd name="connsiteY7" fmla="*/ 1706527 h 1715387"/>
              <a:gd name="connsiteX0" fmla="*/ 0 w 6705600"/>
              <a:gd name="connsiteY0" fmla="*/ 15063 h 1715387"/>
              <a:gd name="connsiteX1" fmla="*/ 685800 w 6705600"/>
              <a:gd name="connsiteY1" fmla="*/ 15064 h 1715387"/>
              <a:gd name="connsiteX2" fmla="*/ 1752600 w 6705600"/>
              <a:gd name="connsiteY2" fmla="*/ 91264 h 1715387"/>
              <a:gd name="connsiteX3" fmla="*/ 2721935 w 6705600"/>
              <a:gd name="connsiteY3" fmla="*/ 226829 h 1715387"/>
              <a:gd name="connsiteX4" fmla="*/ 4038600 w 6705600"/>
              <a:gd name="connsiteY4" fmla="*/ 548464 h 1715387"/>
              <a:gd name="connsiteX5" fmla="*/ 4997302 w 6705600"/>
              <a:gd name="connsiteY5" fmla="*/ 1236922 h 1715387"/>
              <a:gd name="connsiteX6" fmla="*/ 5869172 w 6705600"/>
              <a:gd name="connsiteY6" fmla="*/ 1609062 h 1715387"/>
              <a:gd name="connsiteX7" fmla="*/ 6705600 w 6705600"/>
              <a:gd name="connsiteY7" fmla="*/ 1706527 h 1715387"/>
              <a:gd name="connsiteX0" fmla="*/ 0 w 6705600"/>
              <a:gd name="connsiteY0" fmla="*/ 15063 h 1715387"/>
              <a:gd name="connsiteX1" fmla="*/ 762000 w 6705600"/>
              <a:gd name="connsiteY1" fmla="*/ 91265 h 1715387"/>
              <a:gd name="connsiteX2" fmla="*/ 1752600 w 6705600"/>
              <a:gd name="connsiteY2" fmla="*/ 91264 h 1715387"/>
              <a:gd name="connsiteX3" fmla="*/ 2721935 w 6705600"/>
              <a:gd name="connsiteY3" fmla="*/ 226829 h 1715387"/>
              <a:gd name="connsiteX4" fmla="*/ 4038600 w 6705600"/>
              <a:gd name="connsiteY4" fmla="*/ 548464 h 1715387"/>
              <a:gd name="connsiteX5" fmla="*/ 4997302 w 6705600"/>
              <a:gd name="connsiteY5" fmla="*/ 1236922 h 1715387"/>
              <a:gd name="connsiteX6" fmla="*/ 5869172 w 6705600"/>
              <a:gd name="connsiteY6" fmla="*/ 1609062 h 1715387"/>
              <a:gd name="connsiteX7" fmla="*/ 6705600 w 6705600"/>
              <a:gd name="connsiteY7" fmla="*/ 1706527 h 1715387"/>
              <a:gd name="connsiteX0" fmla="*/ 127000 w 6832600"/>
              <a:gd name="connsiteY0" fmla="*/ 0 h 1700324"/>
              <a:gd name="connsiteX1" fmla="*/ 127000 w 6832600"/>
              <a:gd name="connsiteY1" fmla="*/ 76202 h 1700324"/>
              <a:gd name="connsiteX2" fmla="*/ 889000 w 6832600"/>
              <a:gd name="connsiteY2" fmla="*/ 76202 h 1700324"/>
              <a:gd name="connsiteX3" fmla="*/ 1879600 w 6832600"/>
              <a:gd name="connsiteY3" fmla="*/ 76201 h 1700324"/>
              <a:gd name="connsiteX4" fmla="*/ 2848935 w 6832600"/>
              <a:gd name="connsiteY4" fmla="*/ 211766 h 1700324"/>
              <a:gd name="connsiteX5" fmla="*/ 4165600 w 6832600"/>
              <a:gd name="connsiteY5" fmla="*/ 533401 h 1700324"/>
              <a:gd name="connsiteX6" fmla="*/ 5124302 w 6832600"/>
              <a:gd name="connsiteY6" fmla="*/ 1221859 h 1700324"/>
              <a:gd name="connsiteX7" fmla="*/ 5996172 w 6832600"/>
              <a:gd name="connsiteY7" fmla="*/ 1593999 h 1700324"/>
              <a:gd name="connsiteX8" fmla="*/ 6832600 w 6832600"/>
              <a:gd name="connsiteY8" fmla="*/ 1691464 h 1700324"/>
              <a:gd name="connsiteX0" fmla="*/ 0 w 6705600"/>
              <a:gd name="connsiteY0" fmla="*/ 12700 h 1636822"/>
              <a:gd name="connsiteX1" fmla="*/ 762000 w 6705600"/>
              <a:gd name="connsiteY1" fmla="*/ 12700 h 1636822"/>
              <a:gd name="connsiteX2" fmla="*/ 1752600 w 6705600"/>
              <a:gd name="connsiteY2" fmla="*/ 12699 h 1636822"/>
              <a:gd name="connsiteX3" fmla="*/ 2721935 w 6705600"/>
              <a:gd name="connsiteY3" fmla="*/ 148264 h 1636822"/>
              <a:gd name="connsiteX4" fmla="*/ 4038600 w 6705600"/>
              <a:gd name="connsiteY4" fmla="*/ 469899 h 1636822"/>
              <a:gd name="connsiteX5" fmla="*/ 4997302 w 6705600"/>
              <a:gd name="connsiteY5" fmla="*/ 1158357 h 1636822"/>
              <a:gd name="connsiteX6" fmla="*/ 5869172 w 6705600"/>
              <a:gd name="connsiteY6" fmla="*/ 1530497 h 1636822"/>
              <a:gd name="connsiteX7" fmla="*/ 6705600 w 6705600"/>
              <a:gd name="connsiteY7" fmla="*/ 1627962 h 1636822"/>
              <a:gd name="connsiteX0" fmla="*/ 203200 w 6908800"/>
              <a:gd name="connsiteY0" fmla="*/ 76201 h 1700323"/>
              <a:gd name="connsiteX1" fmla="*/ 127000 w 6908800"/>
              <a:gd name="connsiteY1" fmla="*/ 0 h 1700323"/>
              <a:gd name="connsiteX2" fmla="*/ 965200 w 6908800"/>
              <a:gd name="connsiteY2" fmla="*/ 76201 h 1700323"/>
              <a:gd name="connsiteX3" fmla="*/ 1955800 w 6908800"/>
              <a:gd name="connsiteY3" fmla="*/ 76200 h 1700323"/>
              <a:gd name="connsiteX4" fmla="*/ 2925135 w 6908800"/>
              <a:gd name="connsiteY4" fmla="*/ 211765 h 1700323"/>
              <a:gd name="connsiteX5" fmla="*/ 4241800 w 6908800"/>
              <a:gd name="connsiteY5" fmla="*/ 533400 h 1700323"/>
              <a:gd name="connsiteX6" fmla="*/ 5200502 w 6908800"/>
              <a:gd name="connsiteY6" fmla="*/ 1221858 h 1700323"/>
              <a:gd name="connsiteX7" fmla="*/ 6072372 w 6908800"/>
              <a:gd name="connsiteY7" fmla="*/ 1593998 h 1700323"/>
              <a:gd name="connsiteX8" fmla="*/ 6908800 w 6908800"/>
              <a:gd name="connsiteY8" fmla="*/ 1691463 h 1700323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752600 w 6705600"/>
              <a:gd name="connsiteY2" fmla="*/ 0 h 1624123"/>
              <a:gd name="connsiteX3" fmla="*/ 2721935 w 6705600"/>
              <a:gd name="connsiteY3" fmla="*/ 135565 h 1624123"/>
              <a:gd name="connsiteX4" fmla="*/ 4038600 w 6705600"/>
              <a:gd name="connsiteY4" fmla="*/ 457200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0 h 1624122"/>
              <a:gd name="connsiteX1" fmla="*/ 762000 w 6705600"/>
              <a:gd name="connsiteY1" fmla="*/ 0 h 1624122"/>
              <a:gd name="connsiteX2" fmla="*/ 1828800 w 6705600"/>
              <a:gd name="connsiteY2" fmla="*/ 76200 h 1624122"/>
              <a:gd name="connsiteX3" fmla="*/ 2721935 w 6705600"/>
              <a:gd name="connsiteY3" fmla="*/ 135564 h 1624122"/>
              <a:gd name="connsiteX4" fmla="*/ 4038600 w 6705600"/>
              <a:gd name="connsiteY4" fmla="*/ 457199 h 1624122"/>
              <a:gd name="connsiteX5" fmla="*/ 4997302 w 6705600"/>
              <a:gd name="connsiteY5" fmla="*/ 1145657 h 1624122"/>
              <a:gd name="connsiteX6" fmla="*/ 5869172 w 6705600"/>
              <a:gd name="connsiteY6" fmla="*/ 1517797 h 1624122"/>
              <a:gd name="connsiteX7" fmla="*/ 6705600 w 6705600"/>
              <a:gd name="connsiteY7" fmla="*/ 1615262 h 1624122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828800 w 6705600"/>
              <a:gd name="connsiteY2" fmla="*/ 0 h 1624123"/>
              <a:gd name="connsiteX3" fmla="*/ 2721935 w 6705600"/>
              <a:gd name="connsiteY3" fmla="*/ 135565 h 1624123"/>
              <a:gd name="connsiteX4" fmla="*/ 4038600 w 6705600"/>
              <a:gd name="connsiteY4" fmla="*/ 457200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828800 w 6705600"/>
              <a:gd name="connsiteY2" fmla="*/ 0 h 1624123"/>
              <a:gd name="connsiteX3" fmla="*/ 2819400 w 6705600"/>
              <a:gd name="connsiteY3" fmla="*/ 76201 h 1624123"/>
              <a:gd name="connsiteX4" fmla="*/ 4038600 w 6705600"/>
              <a:gd name="connsiteY4" fmla="*/ 457200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828800 w 6705600"/>
              <a:gd name="connsiteY2" fmla="*/ 0 h 1624123"/>
              <a:gd name="connsiteX3" fmla="*/ 2819400 w 6705600"/>
              <a:gd name="connsiteY3" fmla="*/ 76201 h 1624123"/>
              <a:gd name="connsiteX4" fmla="*/ 4114800 w 6705600"/>
              <a:gd name="connsiteY4" fmla="*/ 457201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828800 w 6705600"/>
              <a:gd name="connsiteY2" fmla="*/ 0 h 1624123"/>
              <a:gd name="connsiteX3" fmla="*/ 2819400 w 6705600"/>
              <a:gd name="connsiteY3" fmla="*/ 76201 h 1624123"/>
              <a:gd name="connsiteX4" fmla="*/ 4114800 w 6705600"/>
              <a:gd name="connsiteY4" fmla="*/ 457201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828800 w 6705600"/>
              <a:gd name="connsiteY2" fmla="*/ 0 h 1624123"/>
              <a:gd name="connsiteX3" fmla="*/ 2819400 w 6705600"/>
              <a:gd name="connsiteY3" fmla="*/ 76201 h 1624123"/>
              <a:gd name="connsiteX4" fmla="*/ 4114800 w 6705600"/>
              <a:gd name="connsiteY4" fmla="*/ 457201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828800 w 6705600"/>
              <a:gd name="connsiteY2" fmla="*/ 0 h 1624123"/>
              <a:gd name="connsiteX3" fmla="*/ 2819400 w 6705600"/>
              <a:gd name="connsiteY3" fmla="*/ 76201 h 1624123"/>
              <a:gd name="connsiteX4" fmla="*/ 4114800 w 6705600"/>
              <a:gd name="connsiteY4" fmla="*/ 457201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828800 w 6705600"/>
              <a:gd name="connsiteY2" fmla="*/ 0 h 1624123"/>
              <a:gd name="connsiteX3" fmla="*/ 2819400 w 6705600"/>
              <a:gd name="connsiteY3" fmla="*/ 76201 h 1624123"/>
              <a:gd name="connsiteX4" fmla="*/ 4114800 w 6705600"/>
              <a:gd name="connsiteY4" fmla="*/ 457201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828800 w 6705600"/>
              <a:gd name="connsiteY2" fmla="*/ 0 h 1624123"/>
              <a:gd name="connsiteX3" fmla="*/ 2819400 w 6705600"/>
              <a:gd name="connsiteY3" fmla="*/ 76201 h 1624123"/>
              <a:gd name="connsiteX4" fmla="*/ 4114800 w 6705600"/>
              <a:gd name="connsiteY4" fmla="*/ 457201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828800 w 6705600"/>
              <a:gd name="connsiteY2" fmla="*/ 0 h 1624123"/>
              <a:gd name="connsiteX3" fmla="*/ 2895600 w 6705600"/>
              <a:gd name="connsiteY3" fmla="*/ 76201 h 1624123"/>
              <a:gd name="connsiteX4" fmla="*/ 4114800 w 6705600"/>
              <a:gd name="connsiteY4" fmla="*/ 457201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828800 w 6705600"/>
              <a:gd name="connsiteY2" fmla="*/ 0 h 1624123"/>
              <a:gd name="connsiteX3" fmla="*/ 2895600 w 6705600"/>
              <a:gd name="connsiteY3" fmla="*/ 76201 h 1624123"/>
              <a:gd name="connsiteX4" fmla="*/ 4114800 w 6705600"/>
              <a:gd name="connsiteY4" fmla="*/ 457201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762000 w 6705600"/>
              <a:gd name="connsiteY1" fmla="*/ 1 h 1624123"/>
              <a:gd name="connsiteX2" fmla="*/ 1828800 w 6705600"/>
              <a:gd name="connsiteY2" fmla="*/ 0 h 1624123"/>
              <a:gd name="connsiteX3" fmla="*/ 2895600 w 6705600"/>
              <a:gd name="connsiteY3" fmla="*/ 76201 h 1624123"/>
              <a:gd name="connsiteX4" fmla="*/ 4114800 w 6705600"/>
              <a:gd name="connsiteY4" fmla="*/ 457201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838200 w 6705600"/>
              <a:gd name="connsiteY1" fmla="*/ 76200 h 1624123"/>
              <a:gd name="connsiteX2" fmla="*/ 1828800 w 6705600"/>
              <a:gd name="connsiteY2" fmla="*/ 0 h 1624123"/>
              <a:gd name="connsiteX3" fmla="*/ 2895600 w 6705600"/>
              <a:gd name="connsiteY3" fmla="*/ 76201 h 1624123"/>
              <a:gd name="connsiteX4" fmla="*/ 4114800 w 6705600"/>
              <a:gd name="connsiteY4" fmla="*/ 457201 h 1624123"/>
              <a:gd name="connsiteX5" fmla="*/ 4997302 w 6705600"/>
              <a:gd name="connsiteY5" fmla="*/ 1145658 h 1624123"/>
              <a:gd name="connsiteX6" fmla="*/ 5869172 w 6705600"/>
              <a:gd name="connsiteY6" fmla="*/ 1517798 h 1624123"/>
              <a:gd name="connsiteX7" fmla="*/ 6705600 w 6705600"/>
              <a:gd name="connsiteY7" fmla="*/ 1615263 h 1624123"/>
              <a:gd name="connsiteX0" fmla="*/ 0 w 6705600"/>
              <a:gd name="connsiteY0" fmla="*/ 1 h 1624123"/>
              <a:gd name="connsiteX1" fmla="*/ 0 w 6705600"/>
              <a:gd name="connsiteY1" fmla="*/ 76200 h 1624123"/>
              <a:gd name="connsiteX2" fmla="*/ 838200 w 6705600"/>
              <a:gd name="connsiteY2" fmla="*/ 76200 h 1624123"/>
              <a:gd name="connsiteX3" fmla="*/ 1828800 w 6705600"/>
              <a:gd name="connsiteY3" fmla="*/ 0 h 1624123"/>
              <a:gd name="connsiteX4" fmla="*/ 2895600 w 6705600"/>
              <a:gd name="connsiteY4" fmla="*/ 76201 h 1624123"/>
              <a:gd name="connsiteX5" fmla="*/ 4114800 w 6705600"/>
              <a:gd name="connsiteY5" fmla="*/ 457201 h 1624123"/>
              <a:gd name="connsiteX6" fmla="*/ 4997302 w 6705600"/>
              <a:gd name="connsiteY6" fmla="*/ 1145658 h 1624123"/>
              <a:gd name="connsiteX7" fmla="*/ 5869172 w 6705600"/>
              <a:gd name="connsiteY7" fmla="*/ 1517798 h 1624123"/>
              <a:gd name="connsiteX8" fmla="*/ 6705600 w 6705600"/>
              <a:gd name="connsiteY8" fmla="*/ 1615263 h 1624123"/>
              <a:gd name="connsiteX0" fmla="*/ 0 w 6705600"/>
              <a:gd name="connsiteY0" fmla="*/ 0 h 1624122"/>
              <a:gd name="connsiteX1" fmla="*/ 0 w 6705600"/>
              <a:gd name="connsiteY1" fmla="*/ 76199 h 1624122"/>
              <a:gd name="connsiteX2" fmla="*/ 838200 w 6705600"/>
              <a:gd name="connsiteY2" fmla="*/ 76199 h 1624122"/>
              <a:gd name="connsiteX3" fmla="*/ 1828800 w 6705600"/>
              <a:gd name="connsiteY3" fmla="*/ 76199 h 1624122"/>
              <a:gd name="connsiteX4" fmla="*/ 2895600 w 6705600"/>
              <a:gd name="connsiteY4" fmla="*/ 76200 h 1624122"/>
              <a:gd name="connsiteX5" fmla="*/ 4114800 w 6705600"/>
              <a:gd name="connsiteY5" fmla="*/ 457200 h 1624122"/>
              <a:gd name="connsiteX6" fmla="*/ 4997302 w 6705600"/>
              <a:gd name="connsiteY6" fmla="*/ 1145657 h 1624122"/>
              <a:gd name="connsiteX7" fmla="*/ 5869172 w 6705600"/>
              <a:gd name="connsiteY7" fmla="*/ 1517797 h 1624122"/>
              <a:gd name="connsiteX8" fmla="*/ 6705600 w 6705600"/>
              <a:gd name="connsiteY8" fmla="*/ 1615262 h 1624122"/>
              <a:gd name="connsiteX0" fmla="*/ 0 w 6705600"/>
              <a:gd name="connsiteY0" fmla="*/ 0 h 1624122"/>
              <a:gd name="connsiteX1" fmla="*/ 0 w 6705600"/>
              <a:gd name="connsiteY1" fmla="*/ 76199 h 1624122"/>
              <a:gd name="connsiteX2" fmla="*/ 838200 w 6705600"/>
              <a:gd name="connsiteY2" fmla="*/ 76199 h 1624122"/>
              <a:gd name="connsiteX3" fmla="*/ 1828800 w 6705600"/>
              <a:gd name="connsiteY3" fmla="*/ 76199 h 1624122"/>
              <a:gd name="connsiteX4" fmla="*/ 2895600 w 6705600"/>
              <a:gd name="connsiteY4" fmla="*/ 152398 h 1624122"/>
              <a:gd name="connsiteX5" fmla="*/ 4114800 w 6705600"/>
              <a:gd name="connsiteY5" fmla="*/ 457200 h 1624122"/>
              <a:gd name="connsiteX6" fmla="*/ 4997302 w 6705600"/>
              <a:gd name="connsiteY6" fmla="*/ 1145657 h 1624122"/>
              <a:gd name="connsiteX7" fmla="*/ 5869172 w 6705600"/>
              <a:gd name="connsiteY7" fmla="*/ 1517797 h 1624122"/>
              <a:gd name="connsiteX8" fmla="*/ 6705600 w 6705600"/>
              <a:gd name="connsiteY8" fmla="*/ 1615262 h 1624122"/>
              <a:gd name="connsiteX0" fmla="*/ 0 w 6705600"/>
              <a:gd name="connsiteY0" fmla="*/ 0 h 1624122"/>
              <a:gd name="connsiteX1" fmla="*/ 0 w 6705600"/>
              <a:gd name="connsiteY1" fmla="*/ 228598 h 1624122"/>
              <a:gd name="connsiteX2" fmla="*/ 838200 w 6705600"/>
              <a:gd name="connsiteY2" fmla="*/ 76199 h 1624122"/>
              <a:gd name="connsiteX3" fmla="*/ 1828800 w 6705600"/>
              <a:gd name="connsiteY3" fmla="*/ 76199 h 1624122"/>
              <a:gd name="connsiteX4" fmla="*/ 2895600 w 6705600"/>
              <a:gd name="connsiteY4" fmla="*/ 152398 h 1624122"/>
              <a:gd name="connsiteX5" fmla="*/ 4114800 w 6705600"/>
              <a:gd name="connsiteY5" fmla="*/ 457200 h 1624122"/>
              <a:gd name="connsiteX6" fmla="*/ 4997302 w 6705600"/>
              <a:gd name="connsiteY6" fmla="*/ 1145657 h 1624122"/>
              <a:gd name="connsiteX7" fmla="*/ 5869172 w 6705600"/>
              <a:gd name="connsiteY7" fmla="*/ 1517797 h 1624122"/>
              <a:gd name="connsiteX8" fmla="*/ 6705600 w 6705600"/>
              <a:gd name="connsiteY8" fmla="*/ 1615262 h 1624122"/>
              <a:gd name="connsiteX0" fmla="*/ 0 w 6705600"/>
              <a:gd name="connsiteY0" fmla="*/ 0 h 1624122"/>
              <a:gd name="connsiteX1" fmla="*/ 0 w 6705600"/>
              <a:gd name="connsiteY1" fmla="*/ 228598 h 1624122"/>
              <a:gd name="connsiteX2" fmla="*/ 838200 w 6705600"/>
              <a:gd name="connsiteY2" fmla="*/ 228598 h 1624122"/>
              <a:gd name="connsiteX3" fmla="*/ 1828800 w 6705600"/>
              <a:gd name="connsiteY3" fmla="*/ 76199 h 1624122"/>
              <a:gd name="connsiteX4" fmla="*/ 2895600 w 6705600"/>
              <a:gd name="connsiteY4" fmla="*/ 152398 h 1624122"/>
              <a:gd name="connsiteX5" fmla="*/ 4114800 w 6705600"/>
              <a:gd name="connsiteY5" fmla="*/ 457200 h 1624122"/>
              <a:gd name="connsiteX6" fmla="*/ 4997302 w 6705600"/>
              <a:gd name="connsiteY6" fmla="*/ 1145657 h 1624122"/>
              <a:gd name="connsiteX7" fmla="*/ 5869172 w 6705600"/>
              <a:gd name="connsiteY7" fmla="*/ 1517797 h 1624122"/>
              <a:gd name="connsiteX8" fmla="*/ 6705600 w 6705600"/>
              <a:gd name="connsiteY8" fmla="*/ 1615262 h 1624122"/>
              <a:gd name="connsiteX0" fmla="*/ 0 w 6705600"/>
              <a:gd name="connsiteY0" fmla="*/ 152399 h 1547923"/>
              <a:gd name="connsiteX1" fmla="*/ 838200 w 6705600"/>
              <a:gd name="connsiteY1" fmla="*/ 152399 h 1547923"/>
              <a:gd name="connsiteX2" fmla="*/ 1828800 w 6705600"/>
              <a:gd name="connsiteY2" fmla="*/ 0 h 1547923"/>
              <a:gd name="connsiteX3" fmla="*/ 2895600 w 6705600"/>
              <a:gd name="connsiteY3" fmla="*/ 76199 h 1547923"/>
              <a:gd name="connsiteX4" fmla="*/ 4114800 w 6705600"/>
              <a:gd name="connsiteY4" fmla="*/ 381001 h 1547923"/>
              <a:gd name="connsiteX5" fmla="*/ 4997302 w 6705600"/>
              <a:gd name="connsiteY5" fmla="*/ 1069458 h 1547923"/>
              <a:gd name="connsiteX6" fmla="*/ 5869172 w 6705600"/>
              <a:gd name="connsiteY6" fmla="*/ 1441598 h 1547923"/>
              <a:gd name="connsiteX7" fmla="*/ 6705600 w 6705600"/>
              <a:gd name="connsiteY7" fmla="*/ 1539063 h 1547923"/>
              <a:gd name="connsiteX0" fmla="*/ 0 w 6705600"/>
              <a:gd name="connsiteY0" fmla="*/ 76200 h 1471724"/>
              <a:gd name="connsiteX1" fmla="*/ 838200 w 6705600"/>
              <a:gd name="connsiteY1" fmla="*/ 76200 h 1471724"/>
              <a:gd name="connsiteX2" fmla="*/ 1828800 w 6705600"/>
              <a:gd name="connsiteY2" fmla="*/ 76200 h 1471724"/>
              <a:gd name="connsiteX3" fmla="*/ 2895600 w 6705600"/>
              <a:gd name="connsiteY3" fmla="*/ 0 h 1471724"/>
              <a:gd name="connsiteX4" fmla="*/ 4114800 w 6705600"/>
              <a:gd name="connsiteY4" fmla="*/ 304802 h 1471724"/>
              <a:gd name="connsiteX5" fmla="*/ 4997302 w 6705600"/>
              <a:gd name="connsiteY5" fmla="*/ 993259 h 1471724"/>
              <a:gd name="connsiteX6" fmla="*/ 5869172 w 6705600"/>
              <a:gd name="connsiteY6" fmla="*/ 1365399 h 1471724"/>
              <a:gd name="connsiteX7" fmla="*/ 6705600 w 6705600"/>
              <a:gd name="connsiteY7" fmla="*/ 1462864 h 1471724"/>
              <a:gd name="connsiteX0" fmla="*/ 0 w 6705600"/>
              <a:gd name="connsiteY0" fmla="*/ 1 h 1395525"/>
              <a:gd name="connsiteX1" fmla="*/ 838200 w 6705600"/>
              <a:gd name="connsiteY1" fmla="*/ 1 h 1395525"/>
              <a:gd name="connsiteX2" fmla="*/ 1828800 w 6705600"/>
              <a:gd name="connsiteY2" fmla="*/ 1 h 1395525"/>
              <a:gd name="connsiteX3" fmla="*/ 2971800 w 6705600"/>
              <a:gd name="connsiteY3" fmla="*/ 0 h 1395525"/>
              <a:gd name="connsiteX4" fmla="*/ 4114800 w 6705600"/>
              <a:gd name="connsiteY4" fmla="*/ 228603 h 1395525"/>
              <a:gd name="connsiteX5" fmla="*/ 4997302 w 6705600"/>
              <a:gd name="connsiteY5" fmla="*/ 917060 h 1395525"/>
              <a:gd name="connsiteX6" fmla="*/ 5869172 w 6705600"/>
              <a:gd name="connsiteY6" fmla="*/ 1289200 h 1395525"/>
              <a:gd name="connsiteX7" fmla="*/ 6705600 w 6705600"/>
              <a:gd name="connsiteY7" fmla="*/ 1386665 h 1395525"/>
              <a:gd name="connsiteX0" fmla="*/ 0 w 6705600"/>
              <a:gd name="connsiteY0" fmla="*/ 1 h 1395525"/>
              <a:gd name="connsiteX1" fmla="*/ 838200 w 6705600"/>
              <a:gd name="connsiteY1" fmla="*/ 1 h 1395525"/>
              <a:gd name="connsiteX2" fmla="*/ 1828800 w 6705600"/>
              <a:gd name="connsiteY2" fmla="*/ 1 h 1395525"/>
              <a:gd name="connsiteX3" fmla="*/ 2971800 w 6705600"/>
              <a:gd name="connsiteY3" fmla="*/ 0 h 1395525"/>
              <a:gd name="connsiteX4" fmla="*/ 4114800 w 6705600"/>
              <a:gd name="connsiteY4" fmla="*/ 228600 h 1395525"/>
              <a:gd name="connsiteX5" fmla="*/ 4997302 w 6705600"/>
              <a:gd name="connsiteY5" fmla="*/ 917060 h 1395525"/>
              <a:gd name="connsiteX6" fmla="*/ 5869172 w 6705600"/>
              <a:gd name="connsiteY6" fmla="*/ 1289200 h 1395525"/>
              <a:gd name="connsiteX7" fmla="*/ 6705600 w 6705600"/>
              <a:gd name="connsiteY7" fmla="*/ 1386665 h 1395525"/>
              <a:gd name="connsiteX0" fmla="*/ 0 w 6705600"/>
              <a:gd name="connsiteY0" fmla="*/ 7084 h 1402608"/>
              <a:gd name="connsiteX1" fmla="*/ 838200 w 6705600"/>
              <a:gd name="connsiteY1" fmla="*/ 7084 h 1402608"/>
              <a:gd name="connsiteX2" fmla="*/ 1828800 w 6705600"/>
              <a:gd name="connsiteY2" fmla="*/ 7084 h 1402608"/>
              <a:gd name="connsiteX3" fmla="*/ 2971800 w 6705600"/>
              <a:gd name="connsiteY3" fmla="*/ 7083 h 1402608"/>
              <a:gd name="connsiteX4" fmla="*/ 4114800 w 6705600"/>
              <a:gd name="connsiteY4" fmla="*/ 235683 h 1402608"/>
              <a:gd name="connsiteX5" fmla="*/ 4997302 w 6705600"/>
              <a:gd name="connsiteY5" fmla="*/ 924143 h 1402608"/>
              <a:gd name="connsiteX6" fmla="*/ 5869172 w 6705600"/>
              <a:gd name="connsiteY6" fmla="*/ 1296283 h 1402608"/>
              <a:gd name="connsiteX7" fmla="*/ 6705600 w 6705600"/>
              <a:gd name="connsiteY7" fmla="*/ 1393748 h 1402608"/>
              <a:gd name="connsiteX0" fmla="*/ 0 w 6705600"/>
              <a:gd name="connsiteY0" fmla="*/ 7084 h 1402608"/>
              <a:gd name="connsiteX1" fmla="*/ 838200 w 6705600"/>
              <a:gd name="connsiteY1" fmla="*/ 7084 h 1402608"/>
              <a:gd name="connsiteX2" fmla="*/ 1828800 w 6705600"/>
              <a:gd name="connsiteY2" fmla="*/ 7084 h 1402608"/>
              <a:gd name="connsiteX3" fmla="*/ 2971800 w 6705600"/>
              <a:gd name="connsiteY3" fmla="*/ 7083 h 1402608"/>
              <a:gd name="connsiteX4" fmla="*/ 4114800 w 6705600"/>
              <a:gd name="connsiteY4" fmla="*/ 235683 h 1402608"/>
              <a:gd name="connsiteX5" fmla="*/ 4876800 w 6705600"/>
              <a:gd name="connsiteY5" fmla="*/ 921483 h 1402608"/>
              <a:gd name="connsiteX6" fmla="*/ 5869172 w 6705600"/>
              <a:gd name="connsiteY6" fmla="*/ 1296283 h 1402608"/>
              <a:gd name="connsiteX7" fmla="*/ 6705600 w 6705600"/>
              <a:gd name="connsiteY7" fmla="*/ 1393748 h 1402608"/>
              <a:gd name="connsiteX0" fmla="*/ 0 w 6705600"/>
              <a:gd name="connsiteY0" fmla="*/ 7084 h 1402608"/>
              <a:gd name="connsiteX1" fmla="*/ 838200 w 6705600"/>
              <a:gd name="connsiteY1" fmla="*/ 7084 h 1402608"/>
              <a:gd name="connsiteX2" fmla="*/ 1828800 w 6705600"/>
              <a:gd name="connsiteY2" fmla="*/ 7084 h 1402608"/>
              <a:gd name="connsiteX3" fmla="*/ 2971800 w 6705600"/>
              <a:gd name="connsiteY3" fmla="*/ 7083 h 1402608"/>
              <a:gd name="connsiteX4" fmla="*/ 4114800 w 6705600"/>
              <a:gd name="connsiteY4" fmla="*/ 235683 h 1402608"/>
              <a:gd name="connsiteX5" fmla="*/ 4876800 w 6705600"/>
              <a:gd name="connsiteY5" fmla="*/ 921483 h 1402608"/>
              <a:gd name="connsiteX6" fmla="*/ 5867400 w 6705600"/>
              <a:gd name="connsiteY6" fmla="*/ 1302483 h 1402608"/>
              <a:gd name="connsiteX7" fmla="*/ 6705600 w 6705600"/>
              <a:gd name="connsiteY7" fmla="*/ 1393748 h 1402608"/>
              <a:gd name="connsiteX0" fmla="*/ 0 w 6705600"/>
              <a:gd name="connsiteY0" fmla="*/ 73689 h 1469213"/>
              <a:gd name="connsiteX1" fmla="*/ 838200 w 6705600"/>
              <a:gd name="connsiteY1" fmla="*/ 73689 h 1469213"/>
              <a:gd name="connsiteX2" fmla="*/ 1828800 w 6705600"/>
              <a:gd name="connsiteY2" fmla="*/ 73689 h 1469213"/>
              <a:gd name="connsiteX3" fmla="*/ 2971800 w 6705600"/>
              <a:gd name="connsiteY3" fmla="*/ 73688 h 1469213"/>
              <a:gd name="connsiteX4" fmla="*/ 4114800 w 6705600"/>
              <a:gd name="connsiteY4" fmla="*/ 226088 h 1469213"/>
              <a:gd name="connsiteX5" fmla="*/ 4876800 w 6705600"/>
              <a:gd name="connsiteY5" fmla="*/ 988088 h 1469213"/>
              <a:gd name="connsiteX6" fmla="*/ 5867400 w 6705600"/>
              <a:gd name="connsiteY6" fmla="*/ 1369088 h 1469213"/>
              <a:gd name="connsiteX7" fmla="*/ 6705600 w 6705600"/>
              <a:gd name="connsiteY7" fmla="*/ 1460353 h 1469213"/>
              <a:gd name="connsiteX0" fmla="*/ 0 w 6705600"/>
              <a:gd name="connsiteY0" fmla="*/ 8121 h 1403645"/>
              <a:gd name="connsiteX1" fmla="*/ 838200 w 6705600"/>
              <a:gd name="connsiteY1" fmla="*/ 8121 h 1403645"/>
              <a:gd name="connsiteX2" fmla="*/ 1828800 w 6705600"/>
              <a:gd name="connsiteY2" fmla="*/ 8121 h 1403645"/>
              <a:gd name="connsiteX3" fmla="*/ 2971800 w 6705600"/>
              <a:gd name="connsiteY3" fmla="*/ 8120 h 1403645"/>
              <a:gd name="connsiteX4" fmla="*/ 4114800 w 6705600"/>
              <a:gd name="connsiteY4" fmla="*/ 160520 h 1403645"/>
              <a:gd name="connsiteX5" fmla="*/ 4876800 w 6705600"/>
              <a:gd name="connsiteY5" fmla="*/ 922520 h 1403645"/>
              <a:gd name="connsiteX6" fmla="*/ 5867400 w 6705600"/>
              <a:gd name="connsiteY6" fmla="*/ 1303520 h 1403645"/>
              <a:gd name="connsiteX7" fmla="*/ 6705600 w 6705600"/>
              <a:gd name="connsiteY7" fmla="*/ 1394785 h 1403645"/>
              <a:gd name="connsiteX0" fmla="*/ 0 w 6705600"/>
              <a:gd name="connsiteY0" fmla="*/ 8121 h 1403645"/>
              <a:gd name="connsiteX1" fmla="*/ 838200 w 6705600"/>
              <a:gd name="connsiteY1" fmla="*/ 8121 h 1403645"/>
              <a:gd name="connsiteX2" fmla="*/ 1828800 w 6705600"/>
              <a:gd name="connsiteY2" fmla="*/ 8121 h 1403645"/>
              <a:gd name="connsiteX3" fmla="*/ 2971800 w 6705600"/>
              <a:gd name="connsiteY3" fmla="*/ 8120 h 1403645"/>
              <a:gd name="connsiteX4" fmla="*/ 4114800 w 6705600"/>
              <a:gd name="connsiteY4" fmla="*/ 160520 h 1403645"/>
              <a:gd name="connsiteX5" fmla="*/ 4876800 w 6705600"/>
              <a:gd name="connsiteY5" fmla="*/ 922520 h 1403645"/>
              <a:gd name="connsiteX6" fmla="*/ 5867400 w 6705600"/>
              <a:gd name="connsiteY6" fmla="*/ 1303520 h 1403645"/>
              <a:gd name="connsiteX7" fmla="*/ 6705600 w 6705600"/>
              <a:gd name="connsiteY7" fmla="*/ 1394785 h 1403645"/>
              <a:gd name="connsiteX0" fmla="*/ 0 w 6705600"/>
              <a:gd name="connsiteY0" fmla="*/ 152400 h 1547924"/>
              <a:gd name="connsiteX1" fmla="*/ 76200 w 6705600"/>
              <a:gd name="connsiteY1" fmla="*/ 0 h 1547924"/>
              <a:gd name="connsiteX2" fmla="*/ 838200 w 6705600"/>
              <a:gd name="connsiteY2" fmla="*/ 152400 h 1547924"/>
              <a:gd name="connsiteX3" fmla="*/ 1828800 w 6705600"/>
              <a:gd name="connsiteY3" fmla="*/ 152400 h 1547924"/>
              <a:gd name="connsiteX4" fmla="*/ 2971800 w 6705600"/>
              <a:gd name="connsiteY4" fmla="*/ 152399 h 1547924"/>
              <a:gd name="connsiteX5" fmla="*/ 4114800 w 6705600"/>
              <a:gd name="connsiteY5" fmla="*/ 304799 h 1547924"/>
              <a:gd name="connsiteX6" fmla="*/ 4876800 w 6705600"/>
              <a:gd name="connsiteY6" fmla="*/ 1066799 h 1547924"/>
              <a:gd name="connsiteX7" fmla="*/ 5867400 w 6705600"/>
              <a:gd name="connsiteY7" fmla="*/ 1447799 h 1547924"/>
              <a:gd name="connsiteX8" fmla="*/ 6705600 w 6705600"/>
              <a:gd name="connsiteY8" fmla="*/ 1539064 h 1547924"/>
              <a:gd name="connsiteX0" fmla="*/ 0 w 6705600"/>
              <a:gd name="connsiteY0" fmla="*/ 152400 h 1547924"/>
              <a:gd name="connsiteX1" fmla="*/ 76200 w 6705600"/>
              <a:gd name="connsiteY1" fmla="*/ 0 h 1547924"/>
              <a:gd name="connsiteX2" fmla="*/ 914400 w 6705600"/>
              <a:gd name="connsiteY2" fmla="*/ 0 h 1547924"/>
              <a:gd name="connsiteX3" fmla="*/ 1828800 w 6705600"/>
              <a:gd name="connsiteY3" fmla="*/ 152400 h 1547924"/>
              <a:gd name="connsiteX4" fmla="*/ 2971800 w 6705600"/>
              <a:gd name="connsiteY4" fmla="*/ 152399 h 1547924"/>
              <a:gd name="connsiteX5" fmla="*/ 4114800 w 6705600"/>
              <a:gd name="connsiteY5" fmla="*/ 304799 h 1547924"/>
              <a:gd name="connsiteX6" fmla="*/ 4876800 w 6705600"/>
              <a:gd name="connsiteY6" fmla="*/ 1066799 h 1547924"/>
              <a:gd name="connsiteX7" fmla="*/ 5867400 w 6705600"/>
              <a:gd name="connsiteY7" fmla="*/ 1447799 h 1547924"/>
              <a:gd name="connsiteX8" fmla="*/ 6705600 w 6705600"/>
              <a:gd name="connsiteY8" fmla="*/ 1539064 h 1547924"/>
              <a:gd name="connsiteX0" fmla="*/ 0 w 6705600"/>
              <a:gd name="connsiteY0" fmla="*/ 152400 h 1547924"/>
              <a:gd name="connsiteX1" fmla="*/ 76200 w 6705600"/>
              <a:gd name="connsiteY1" fmla="*/ 0 h 1547924"/>
              <a:gd name="connsiteX2" fmla="*/ 914400 w 6705600"/>
              <a:gd name="connsiteY2" fmla="*/ 0 h 1547924"/>
              <a:gd name="connsiteX3" fmla="*/ 1828800 w 6705600"/>
              <a:gd name="connsiteY3" fmla="*/ 152400 h 1547924"/>
              <a:gd name="connsiteX4" fmla="*/ 2971800 w 6705600"/>
              <a:gd name="connsiteY4" fmla="*/ 152399 h 1547924"/>
              <a:gd name="connsiteX5" fmla="*/ 4114800 w 6705600"/>
              <a:gd name="connsiteY5" fmla="*/ 304799 h 1547924"/>
              <a:gd name="connsiteX6" fmla="*/ 4876800 w 6705600"/>
              <a:gd name="connsiteY6" fmla="*/ 1066799 h 1547924"/>
              <a:gd name="connsiteX7" fmla="*/ 5867400 w 6705600"/>
              <a:gd name="connsiteY7" fmla="*/ 1447799 h 1547924"/>
              <a:gd name="connsiteX8" fmla="*/ 6705600 w 6705600"/>
              <a:gd name="connsiteY8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752600 w 6629400"/>
              <a:gd name="connsiteY2" fmla="*/ 152400 h 1547924"/>
              <a:gd name="connsiteX3" fmla="*/ 2895600 w 6629400"/>
              <a:gd name="connsiteY3" fmla="*/ 152399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752600 w 6629400"/>
              <a:gd name="connsiteY2" fmla="*/ 76200 h 1547924"/>
              <a:gd name="connsiteX3" fmla="*/ 2895600 w 6629400"/>
              <a:gd name="connsiteY3" fmla="*/ 152399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752600 w 6629400"/>
              <a:gd name="connsiteY2" fmla="*/ 7620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11813 h 1559737"/>
              <a:gd name="connsiteX1" fmla="*/ 838200 w 6629400"/>
              <a:gd name="connsiteY1" fmla="*/ 11813 h 1559737"/>
              <a:gd name="connsiteX2" fmla="*/ 1828800 w 6629400"/>
              <a:gd name="connsiteY2" fmla="*/ 11813 h 1559737"/>
              <a:gd name="connsiteX3" fmla="*/ 2895600 w 6629400"/>
              <a:gd name="connsiteY3" fmla="*/ 88013 h 1559737"/>
              <a:gd name="connsiteX4" fmla="*/ 4038600 w 6629400"/>
              <a:gd name="connsiteY4" fmla="*/ 316612 h 1559737"/>
              <a:gd name="connsiteX5" fmla="*/ 4800600 w 6629400"/>
              <a:gd name="connsiteY5" fmla="*/ 1078612 h 1559737"/>
              <a:gd name="connsiteX6" fmla="*/ 5791200 w 6629400"/>
              <a:gd name="connsiteY6" fmla="*/ 1459612 h 1559737"/>
              <a:gd name="connsiteX7" fmla="*/ 6629400 w 6629400"/>
              <a:gd name="connsiteY7" fmla="*/ 1550877 h 1559737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1828800 w 6629400"/>
              <a:gd name="connsiteY2" fmla="*/ 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629400"/>
              <a:gd name="connsiteY0" fmla="*/ 8860 h 1556784"/>
              <a:gd name="connsiteX1" fmla="*/ 838200 w 6629400"/>
              <a:gd name="connsiteY1" fmla="*/ 8860 h 1556784"/>
              <a:gd name="connsiteX2" fmla="*/ 1828800 w 6629400"/>
              <a:gd name="connsiteY2" fmla="*/ 8860 h 1556784"/>
              <a:gd name="connsiteX3" fmla="*/ 2895600 w 6629400"/>
              <a:gd name="connsiteY3" fmla="*/ 85060 h 1556784"/>
              <a:gd name="connsiteX4" fmla="*/ 4038600 w 6629400"/>
              <a:gd name="connsiteY4" fmla="*/ 313659 h 1556784"/>
              <a:gd name="connsiteX5" fmla="*/ 4800600 w 6629400"/>
              <a:gd name="connsiteY5" fmla="*/ 1075659 h 1556784"/>
              <a:gd name="connsiteX6" fmla="*/ 5791200 w 6629400"/>
              <a:gd name="connsiteY6" fmla="*/ 1456659 h 1556784"/>
              <a:gd name="connsiteX7" fmla="*/ 6629400 w 6629400"/>
              <a:gd name="connsiteY7" fmla="*/ 1547924 h 1556784"/>
              <a:gd name="connsiteX0" fmla="*/ 0 w 6629400"/>
              <a:gd name="connsiteY0" fmla="*/ 17720 h 1565644"/>
              <a:gd name="connsiteX1" fmla="*/ 838200 w 6629400"/>
              <a:gd name="connsiteY1" fmla="*/ 17720 h 1565644"/>
              <a:gd name="connsiteX2" fmla="*/ 1828800 w 6629400"/>
              <a:gd name="connsiteY2" fmla="*/ 8860 h 1565644"/>
              <a:gd name="connsiteX3" fmla="*/ 2895600 w 6629400"/>
              <a:gd name="connsiteY3" fmla="*/ 93920 h 1565644"/>
              <a:gd name="connsiteX4" fmla="*/ 4038600 w 6629400"/>
              <a:gd name="connsiteY4" fmla="*/ 322519 h 1565644"/>
              <a:gd name="connsiteX5" fmla="*/ 4800600 w 6629400"/>
              <a:gd name="connsiteY5" fmla="*/ 1084519 h 1565644"/>
              <a:gd name="connsiteX6" fmla="*/ 5791200 w 6629400"/>
              <a:gd name="connsiteY6" fmla="*/ 1465519 h 1565644"/>
              <a:gd name="connsiteX7" fmla="*/ 6629400 w 6629400"/>
              <a:gd name="connsiteY7" fmla="*/ 1556784 h 1565644"/>
              <a:gd name="connsiteX0" fmla="*/ 0 w 6629400"/>
              <a:gd name="connsiteY0" fmla="*/ 0 h 1547924"/>
              <a:gd name="connsiteX1" fmla="*/ 838200 w 6629400"/>
              <a:gd name="connsiteY1" fmla="*/ 0 h 1547924"/>
              <a:gd name="connsiteX2" fmla="*/ 2895600 w 6629400"/>
              <a:gd name="connsiteY2" fmla="*/ 76200 h 1547924"/>
              <a:gd name="connsiteX3" fmla="*/ 4038600 w 6629400"/>
              <a:gd name="connsiteY3" fmla="*/ 304799 h 1547924"/>
              <a:gd name="connsiteX4" fmla="*/ 4800600 w 6629400"/>
              <a:gd name="connsiteY4" fmla="*/ 1066799 h 1547924"/>
              <a:gd name="connsiteX5" fmla="*/ 5791200 w 6629400"/>
              <a:gd name="connsiteY5" fmla="*/ 1447799 h 1547924"/>
              <a:gd name="connsiteX6" fmla="*/ 6629400 w 6629400"/>
              <a:gd name="connsiteY6" fmla="*/ 1539064 h 1547924"/>
              <a:gd name="connsiteX0" fmla="*/ 0 w 6629400"/>
              <a:gd name="connsiteY0" fmla="*/ 0 h 1547924"/>
              <a:gd name="connsiteX1" fmla="*/ 1600200 w 6629400"/>
              <a:gd name="connsiteY1" fmla="*/ 67340 h 1547924"/>
              <a:gd name="connsiteX2" fmla="*/ 2895600 w 6629400"/>
              <a:gd name="connsiteY2" fmla="*/ 76200 h 1547924"/>
              <a:gd name="connsiteX3" fmla="*/ 4038600 w 6629400"/>
              <a:gd name="connsiteY3" fmla="*/ 304799 h 1547924"/>
              <a:gd name="connsiteX4" fmla="*/ 4800600 w 6629400"/>
              <a:gd name="connsiteY4" fmla="*/ 1066799 h 1547924"/>
              <a:gd name="connsiteX5" fmla="*/ 5791200 w 6629400"/>
              <a:gd name="connsiteY5" fmla="*/ 1447799 h 1547924"/>
              <a:gd name="connsiteX6" fmla="*/ 6629400 w 6629400"/>
              <a:gd name="connsiteY6" fmla="*/ 1539064 h 1547924"/>
              <a:gd name="connsiteX0" fmla="*/ 0 w 6629400"/>
              <a:gd name="connsiteY0" fmla="*/ 0 h 1547924"/>
              <a:gd name="connsiteX1" fmla="*/ 1600200 w 6629400"/>
              <a:gd name="connsiteY1" fmla="*/ 143540 h 1547924"/>
              <a:gd name="connsiteX2" fmla="*/ 2895600 w 6629400"/>
              <a:gd name="connsiteY2" fmla="*/ 76200 h 1547924"/>
              <a:gd name="connsiteX3" fmla="*/ 4038600 w 6629400"/>
              <a:gd name="connsiteY3" fmla="*/ 304799 h 1547924"/>
              <a:gd name="connsiteX4" fmla="*/ 4800600 w 6629400"/>
              <a:gd name="connsiteY4" fmla="*/ 1066799 h 1547924"/>
              <a:gd name="connsiteX5" fmla="*/ 5791200 w 6629400"/>
              <a:gd name="connsiteY5" fmla="*/ 1447799 h 1547924"/>
              <a:gd name="connsiteX6" fmla="*/ 6629400 w 6629400"/>
              <a:gd name="connsiteY6" fmla="*/ 1539064 h 1547924"/>
              <a:gd name="connsiteX0" fmla="*/ 0 w 6629400"/>
              <a:gd name="connsiteY0" fmla="*/ 0 h 1547924"/>
              <a:gd name="connsiteX1" fmla="*/ 381000 w 6629400"/>
              <a:gd name="connsiteY1" fmla="*/ 143540 h 1547924"/>
              <a:gd name="connsiteX2" fmla="*/ 1600200 w 6629400"/>
              <a:gd name="connsiteY2" fmla="*/ 143540 h 1547924"/>
              <a:gd name="connsiteX3" fmla="*/ 2895600 w 6629400"/>
              <a:gd name="connsiteY3" fmla="*/ 76200 h 1547924"/>
              <a:gd name="connsiteX4" fmla="*/ 4038600 w 6629400"/>
              <a:gd name="connsiteY4" fmla="*/ 304799 h 1547924"/>
              <a:gd name="connsiteX5" fmla="*/ 4800600 w 6629400"/>
              <a:gd name="connsiteY5" fmla="*/ 1066799 h 1547924"/>
              <a:gd name="connsiteX6" fmla="*/ 5791200 w 6629400"/>
              <a:gd name="connsiteY6" fmla="*/ 1447799 h 1547924"/>
              <a:gd name="connsiteX7" fmla="*/ 6629400 w 6629400"/>
              <a:gd name="connsiteY7" fmla="*/ 1539064 h 1547924"/>
              <a:gd name="connsiteX0" fmla="*/ 0 w 6248400"/>
              <a:gd name="connsiteY0" fmla="*/ 118140 h 1522524"/>
              <a:gd name="connsiteX1" fmla="*/ 1219200 w 6248400"/>
              <a:gd name="connsiteY1" fmla="*/ 118140 h 1522524"/>
              <a:gd name="connsiteX2" fmla="*/ 2514600 w 6248400"/>
              <a:gd name="connsiteY2" fmla="*/ 50800 h 1522524"/>
              <a:gd name="connsiteX3" fmla="*/ 3657600 w 6248400"/>
              <a:gd name="connsiteY3" fmla="*/ 279399 h 1522524"/>
              <a:gd name="connsiteX4" fmla="*/ 4419600 w 6248400"/>
              <a:gd name="connsiteY4" fmla="*/ 1041399 h 1522524"/>
              <a:gd name="connsiteX5" fmla="*/ 5410200 w 6248400"/>
              <a:gd name="connsiteY5" fmla="*/ 1422399 h 1522524"/>
              <a:gd name="connsiteX6" fmla="*/ 6248400 w 6248400"/>
              <a:gd name="connsiteY6" fmla="*/ 1513664 h 1522524"/>
              <a:gd name="connsiteX0" fmla="*/ 0 w 6248400"/>
              <a:gd name="connsiteY0" fmla="*/ 50800 h 1455184"/>
              <a:gd name="connsiteX1" fmla="*/ 1219200 w 6248400"/>
              <a:gd name="connsiteY1" fmla="*/ 50800 h 1455184"/>
              <a:gd name="connsiteX2" fmla="*/ 2590800 w 6248400"/>
              <a:gd name="connsiteY2" fmla="*/ 50800 h 1455184"/>
              <a:gd name="connsiteX3" fmla="*/ 3657600 w 6248400"/>
              <a:gd name="connsiteY3" fmla="*/ 212059 h 1455184"/>
              <a:gd name="connsiteX4" fmla="*/ 4419600 w 6248400"/>
              <a:gd name="connsiteY4" fmla="*/ 974059 h 1455184"/>
              <a:gd name="connsiteX5" fmla="*/ 5410200 w 6248400"/>
              <a:gd name="connsiteY5" fmla="*/ 1355059 h 1455184"/>
              <a:gd name="connsiteX6" fmla="*/ 6248400 w 6248400"/>
              <a:gd name="connsiteY6" fmla="*/ 1446324 h 1455184"/>
              <a:gd name="connsiteX0" fmla="*/ 0 w 6248400"/>
              <a:gd name="connsiteY0" fmla="*/ 50800 h 1455184"/>
              <a:gd name="connsiteX1" fmla="*/ 1219200 w 6248400"/>
              <a:gd name="connsiteY1" fmla="*/ 50800 h 1455184"/>
              <a:gd name="connsiteX2" fmla="*/ 2590800 w 6248400"/>
              <a:gd name="connsiteY2" fmla="*/ 50800 h 1455184"/>
              <a:gd name="connsiteX3" fmla="*/ 3657600 w 6248400"/>
              <a:gd name="connsiteY3" fmla="*/ 212059 h 1455184"/>
              <a:gd name="connsiteX4" fmla="*/ 4419600 w 6248400"/>
              <a:gd name="connsiteY4" fmla="*/ 974059 h 1455184"/>
              <a:gd name="connsiteX5" fmla="*/ 5410200 w 6248400"/>
              <a:gd name="connsiteY5" fmla="*/ 1355059 h 1455184"/>
              <a:gd name="connsiteX6" fmla="*/ 6248400 w 6248400"/>
              <a:gd name="connsiteY6" fmla="*/ 1446324 h 1455184"/>
              <a:gd name="connsiteX0" fmla="*/ 0 w 6248400"/>
              <a:gd name="connsiteY0" fmla="*/ 50800 h 1455184"/>
              <a:gd name="connsiteX1" fmla="*/ 1219200 w 6248400"/>
              <a:gd name="connsiteY1" fmla="*/ 50800 h 1455184"/>
              <a:gd name="connsiteX2" fmla="*/ 2590800 w 6248400"/>
              <a:gd name="connsiteY2" fmla="*/ 50800 h 1455184"/>
              <a:gd name="connsiteX3" fmla="*/ 3657600 w 6248400"/>
              <a:gd name="connsiteY3" fmla="*/ 212059 h 1455184"/>
              <a:gd name="connsiteX4" fmla="*/ 4419600 w 6248400"/>
              <a:gd name="connsiteY4" fmla="*/ 974059 h 1455184"/>
              <a:gd name="connsiteX5" fmla="*/ 5410200 w 6248400"/>
              <a:gd name="connsiteY5" fmla="*/ 1355059 h 1455184"/>
              <a:gd name="connsiteX6" fmla="*/ 6248400 w 6248400"/>
              <a:gd name="connsiteY6" fmla="*/ 1446324 h 1455184"/>
              <a:gd name="connsiteX0" fmla="*/ 0 w 6248400"/>
              <a:gd name="connsiteY0" fmla="*/ 31159 h 1435543"/>
              <a:gd name="connsiteX1" fmla="*/ 1219200 w 6248400"/>
              <a:gd name="connsiteY1" fmla="*/ 31159 h 1435543"/>
              <a:gd name="connsiteX2" fmla="*/ 2590800 w 6248400"/>
              <a:gd name="connsiteY2" fmla="*/ 31159 h 1435543"/>
              <a:gd name="connsiteX3" fmla="*/ 3657600 w 6248400"/>
              <a:gd name="connsiteY3" fmla="*/ 192418 h 1435543"/>
              <a:gd name="connsiteX4" fmla="*/ 4419600 w 6248400"/>
              <a:gd name="connsiteY4" fmla="*/ 954418 h 1435543"/>
              <a:gd name="connsiteX5" fmla="*/ 5410200 w 6248400"/>
              <a:gd name="connsiteY5" fmla="*/ 1335418 h 1435543"/>
              <a:gd name="connsiteX6" fmla="*/ 6248400 w 6248400"/>
              <a:gd name="connsiteY6" fmla="*/ 1426683 h 1435543"/>
              <a:gd name="connsiteX0" fmla="*/ 0 w 6248400"/>
              <a:gd name="connsiteY0" fmla="*/ 31159 h 1435543"/>
              <a:gd name="connsiteX1" fmla="*/ 1219200 w 6248400"/>
              <a:gd name="connsiteY1" fmla="*/ 31159 h 1435543"/>
              <a:gd name="connsiteX2" fmla="*/ 2590800 w 6248400"/>
              <a:gd name="connsiteY2" fmla="*/ 107359 h 1435543"/>
              <a:gd name="connsiteX3" fmla="*/ 3657600 w 6248400"/>
              <a:gd name="connsiteY3" fmla="*/ 192418 h 1435543"/>
              <a:gd name="connsiteX4" fmla="*/ 4419600 w 6248400"/>
              <a:gd name="connsiteY4" fmla="*/ 954418 h 1435543"/>
              <a:gd name="connsiteX5" fmla="*/ 5410200 w 6248400"/>
              <a:gd name="connsiteY5" fmla="*/ 1335418 h 1435543"/>
              <a:gd name="connsiteX6" fmla="*/ 6248400 w 6248400"/>
              <a:gd name="connsiteY6" fmla="*/ 1426683 h 1435543"/>
              <a:gd name="connsiteX0" fmla="*/ 0 w 6248400"/>
              <a:gd name="connsiteY0" fmla="*/ 31159 h 1435543"/>
              <a:gd name="connsiteX1" fmla="*/ 1219200 w 6248400"/>
              <a:gd name="connsiteY1" fmla="*/ 31159 h 1435543"/>
              <a:gd name="connsiteX2" fmla="*/ 2590800 w 6248400"/>
              <a:gd name="connsiteY2" fmla="*/ 107359 h 1435543"/>
              <a:gd name="connsiteX3" fmla="*/ 3657600 w 6248400"/>
              <a:gd name="connsiteY3" fmla="*/ 192418 h 1435543"/>
              <a:gd name="connsiteX4" fmla="*/ 4419600 w 6248400"/>
              <a:gd name="connsiteY4" fmla="*/ 954418 h 1435543"/>
              <a:gd name="connsiteX5" fmla="*/ 5410200 w 6248400"/>
              <a:gd name="connsiteY5" fmla="*/ 1335418 h 1435543"/>
              <a:gd name="connsiteX6" fmla="*/ 6248400 w 6248400"/>
              <a:gd name="connsiteY6" fmla="*/ 1426683 h 1435543"/>
              <a:gd name="connsiteX0" fmla="*/ 0 w 6248400"/>
              <a:gd name="connsiteY0" fmla="*/ 31159 h 1435543"/>
              <a:gd name="connsiteX1" fmla="*/ 1219200 w 6248400"/>
              <a:gd name="connsiteY1" fmla="*/ 31159 h 1435543"/>
              <a:gd name="connsiteX2" fmla="*/ 2590800 w 6248400"/>
              <a:gd name="connsiteY2" fmla="*/ 107359 h 1435543"/>
              <a:gd name="connsiteX3" fmla="*/ 3657600 w 6248400"/>
              <a:gd name="connsiteY3" fmla="*/ 192418 h 1435543"/>
              <a:gd name="connsiteX4" fmla="*/ 4419600 w 6248400"/>
              <a:gd name="connsiteY4" fmla="*/ 954418 h 1435543"/>
              <a:gd name="connsiteX5" fmla="*/ 5410200 w 6248400"/>
              <a:gd name="connsiteY5" fmla="*/ 1335418 h 1435543"/>
              <a:gd name="connsiteX6" fmla="*/ 6248400 w 6248400"/>
              <a:gd name="connsiteY6" fmla="*/ 1426683 h 1435543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2590800 w 6248400"/>
              <a:gd name="connsiteY2" fmla="*/ 76200 h 1404384"/>
              <a:gd name="connsiteX3" fmla="*/ 3657600 w 6248400"/>
              <a:gd name="connsiteY3" fmla="*/ 161259 h 1404384"/>
              <a:gd name="connsiteX4" fmla="*/ 4419600 w 6248400"/>
              <a:gd name="connsiteY4" fmla="*/ 923259 h 1404384"/>
              <a:gd name="connsiteX5" fmla="*/ 5410200 w 6248400"/>
              <a:gd name="connsiteY5" fmla="*/ 1304259 h 1404384"/>
              <a:gd name="connsiteX6" fmla="*/ 6248400 w 6248400"/>
              <a:gd name="connsiteY6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2590800 w 6248400"/>
              <a:gd name="connsiteY2" fmla="*/ 76200 h 1404384"/>
              <a:gd name="connsiteX3" fmla="*/ 3657600 w 6248400"/>
              <a:gd name="connsiteY3" fmla="*/ 161259 h 1404384"/>
              <a:gd name="connsiteX4" fmla="*/ 4419600 w 6248400"/>
              <a:gd name="connsiteY4" fmla="*/ 923259 h 1404384"/>
              <a:gd name="connsiteX5" fmla="*/ 5410200 w 6248400"/>
              <a:gd name="connsiteY5" fmla="*/ 1304259 h 1404384"/>
              <a:gd name="connsiteX6" fmla="*/ 6248400 w 6248400"/>
              <a:gd name="connsiteY6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2590800 w 6248400"/>
              <a:gd name="connsiteY2" fmla="*/ 76200 h 1404384"/>
              <a:gd name="connsiteX3" fmla="*/ 3657600 w 6248400"/>
              <a:gd name="connsiteY3" fmla="*/ 161259 h 1404384"/>
              <a:gd name="connsiteX4" fmla="*/ 4419600 w 6248400"/>
              <a:gd name="connsiteY4" fmla="*/ 923259 h 1404384"/>
              <a:gd name="connsiteX5" fmla="*/ 5410200 w 6248400"/>
              <a:gd name="connsiteY5" fmla="*/ 1304259 h 1404384"/>
              <a:gd name="connsiteX6" fmla="*/ 6248400 w 6248400"/>
              <a:gd name="connsiteY6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2545644 w 6248400"/>
              <a:gd name="connsiteY2" fmla="*/ 72278 h 1404384"/>
              <a:gd name="connsiteX3" fmla="*/ 3657600 w 6248400"/>
              <a:gd name="connsiteY3" fmla="*/ 161259 h 1404384"/>
              <a:gd name="connsiteX4" fmla="*/ 4419600 w 6248400"/>
              <a:gd name="connsiteY4" fmla="*/ 923259 h 1404384"/>
              <a:gd name="connsiteX5" fmla="*/ 5410200 w 6248400"/>
              <a:gd name="connsiteY5" fmla="*/ 1304259 h 1404384"/>
              <a:gd name="connsiteX6" fmla="*/ 6248400 w 6248400"/>
              <a:gd name="connsiteY6" fmla="*/ 1395524 h 1404384"/>
              <a:gd name="connsiteX0" fmla="*/ 0 w 6248400"/>
              <a:gd name="connsiteY0" fmla="*/ 7083 h 1411467"/>
              <a:gd name="connsiteX1" fmla="*/ 1219200 w 6248400"/>
              <a:gd name="connsiteY1" fmla="*/ 7083 h 1411467"/>
              <a:gd name="connsiteX2" fmla="*/ 2545644 w 6248400"/>
              <a:gd name="connsiteY2" fmla="*/ 7083 h 1411467"/>
              <a:gd name="connsiteX3" fmla="*/ 3657600 w 6248400"/>
              <a:gd name="connsiteY3" fmla="*/ 168342 h 1411467"/>
              <a:gd name="connsiteX4" fmla="*/ 4419600 w 6248400"/>
              <a:gd name="connsiteY4" fmla="*/ 930342 h 1411467"/>
              <a:gd name="connsiteX5" fmla="*/ 5410200 w 6248400"/>
              <a:gd name="connsiteY5" fmla="*/ 1311342 h 1411467"/>
              <a:gd name="connsiteX6" fmla="*/ 6248400 w 6248400"/>
              <a:gd name="connsiteY6" fmla="*/ 1402607 h 1411467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2545644 w 6248400"/>
              <a:gd name="connsiteY2" fmla="*/ 72279 h 1404384"/>
              <a:gd name="connsiteX3" fmla="*/ 3657600 w 6248400"/>
              <a:gd name="connsiteY3" fmla="*/ 161259 h 1404384"/>
              <a:gd name="connsiteX4" fmla="*/ 4419600 w 6248400"/>
              <a:gd name="connsiteY4" fmla="*/ 923259 h 1404384"/>
              <a:gd name="connsiteX5" fmla="*/ 5410200 w 6248400"/>
              <a:gd name="connsiteY5" fmla="*/ 1304259 h 1404384"/>
              <a:gd name="connsiteX6" fmla="*/ 6248400 w 6248400"/>
              <a:gd name="connsiteY6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2545644 w 6248400"/>
              <a:gd name="connsiteY2" fmla="*/ 72279 h 1404384"/>
              <a:gd name="connsiteX3" fmla="*/ 3657600 w 6248400"/>
              <a:gd name="connsiteY3" fmla="*/ 161259 h 1404384"/>
              <a:gd name="connsiteX4" fmla="*/ 4419600 w 6248400"/>
              <a:gd name="connsiteY4" fmla="*/ 923259 h 1404384"/>
              <a:gd name="connsiteX5" fmla="*/ 5410200 w 6248400"/>
              <a:gd name="connsiteY5" fmla="*/ 1304259 h 1404384"/>
              <a:gd name="connsiteX6" fmla="*/ 6248400 w 6248400"/>
              <a:gd name="connsiteY6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2545644 w 6248400"/>
              <a:gd name="connsiteY2" fmla="*/ 72279 h 1404384"/>
              <a:gd name="connsiteX3" fmla="*/ 3625615 w 6248400"/>
              <a:gd name="connsiteY3" fmla="*/ 216835 h 1404384"/>
              <a:gd name="connsiteX4" fmla="*/ 4419600 w 6248400"/>
              <a:gd name="connsiteY4" fmla="*/ 923259 h 1404384"/>
              <a:gd name="connsiteX5" fmla="*/ 5410200 w 6248400"/>
              <a:gd name="connsiteY5" fmla="*/ 1304259 h 1404384"/>
              <a:gd name="connsiteX6" fmla="*/ 6248400 w 6248400"/>
              <a:gd name="connsiteY6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2545644 w 6248400"/>
              <a:gd name="connsiteY2" fmla="*/ 72279 h 1404384"/>
              <a:gd name="connsiteX3" fmla="*/ 3625615 w 6248400"/>
              <a:gd name="connsiteY3" fmla="*/ 216835 h 1404384"/>
              <a:gd name="connsiteX4" fmla="*/ 4419600 w 6248400"/>
              <a:gd name="connsiteY4" fmla="*/ 923259 h 1404384"/>
              <a:gd name="connsiteX5" fmla="*/ 5410200 w 6248400"/>
              <a:gd name="connsiteY5" fmla="*/ 1304259 h 1404384"/>
              <a:gd name="connsiteX6" fmla="*/ 6248400 w 6248400"/>
              <a:gd name="connsiteY6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2545644 w 6248400"/>
              <a:gd name="connsiteY2" fmla="*/ 72279 h 1404384"/>
              <a:gd name="connsiteX3" fmla="*/ 3625615 w 6248400"/>
              <a:gd name="connsiteY3" fmla="*/ 216835 h 1404384"/>
              <a:gd name="connsiteX4" fmla="*/ 4419600 w 6248400"/>
              <a:gd name="connsiteY4" fmla="*/ 923259 h 1404384"/>
              <a:gd name="connsiteX5" fmla="*/ 5410200 w 6248400"/>
              <a:gd name="connsiteY5" fmla="*/ 1304259 h 1404384"/>
              <a:gd name="connsiteX6" fmla="*/ 6248400 w 6248400"/>
              <a:gd name="connsiteY6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2545644 w 6248400"/>
              <a:gd name="connsiteY2" fmla="*/ 72279 h 1404384"/>
              <a:gd name="connsiteX3" fmla="*/ 3625615 w 6248400"/>
              <a:gd name="connsiteY3" fmla="*/ 216835 h 1404384"/>
              <a:gd name="connsiteX4" fmla="*/ 4419600 w 6248400"/>
              <a:gd name="connsiteY4" fmla="*/ 923259 h 1404384"/>
              <a:gd name="connsiteX5" fmla="*/ 5410200 w 6248400"/>
              <a:gd name="connsiteY5" fmla="*/ 1304259 h 1404384"/>
              <a:gd name="connsiteX6" fmla="*/ 6248400 w 6248400"/>
              <a:gd name="connsiteY6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2545644 w 6248400"/>
              <a:gd name="connsiteY2" fmla="*/ 72279 h 1404384"/>
              <a:gd name="connsiteX3" fmla="*/ 3625615 w 6248400"/>
              <a:gd name="connsiteY3" fmla="*/ 216835 h 1404384"/>
              <a:gd name="connsiteX4" fmla="*/ 4419600 w 6248400"/>
              <a:gd name="connsiteY4" fmla="*/ 923259 h 1404384"/>
              <a:gd name="connsiteX5" fmla="*/ 5410200 w 6248400"/>
              <a:gd name="connsiteY5" fmla="*/ 1304259 h 1404384"/>
              <a:gd name="connsiteX6" fmla="*/ 6248400 w 6248400"/>
              <a:gd name="connsiteY6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3625615 w 6248400"/>
              <a:gd name="connsiteY2" fmla="*/ 216835 h 1404384"/>
              <a:gd name="connsiteX3" fmla="*/ 4419600 w 6248400"/>
              <a:gd name="connsiteY3" fmla="*/ 923259 h 1404384"/>
              <a:gd name="connsiteX4" fmla="*/ 5410200 w 6248400"/>
              <a:gd name="connsiteY4" fmla="*/ 1304259 h 1404384"/>
              <a:gd name="connsiteX5" fmla="*/ 6248400 w 6248400"/>
              <a:gd name="connsiteY5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3625615 w 6248400"/>
              <a:gd name="connsiteY2" fmla="*/ 216835 h 1404384"/>
              <a:gd name="connsiteX3" fmla="*/ 4242741 w 6248400"/>
              <a:gd name="connsiteY3" fmla="*/ 1011896 h 1404384"/>
              <a:gd name="connsiteX4" fmla="*/ 5410200 w 6248400"/>
              <a:gd name="connsiteY4" fmla="*/ 1304259 h 1404384"/>
              <a:gd name="connsiteX5" fmla="*/ 6248400 w 6248400"/>
              <a:gd name="connsiteY5" fmla="*/ 1395524 h 1404384"/>
              <a:gd name="connsiteX0" fmla="*/ 0 w 6248400"/>
              <a:gd name="connsiteY0" fmla="*/ 24092 h 1428476"/>
              <a:gd name="connsiteX1" fmla="*/ 1219200 w 6248400"/>
              <a:gd name="connsiteY1" fmla="*/ 24092 h 1428476"/>
              <a:gd name="connsiteX2" fmla="*/ 3394193 w 6248400"/>
              <a:gd name="connsiteY2" fmla="*/ 168649 h 1428476"/>
              <a:gd name="connsiteX3" fmla="*/ 4242741 w 6248400"/>
              <a:gd name="connsiteY3" fmla="*/ 1035988 h 1428476"/>
              <a:gd name="connsiteX4" fmla="*/ 5410200 w 6248400"/>
              <a:gd name="connsiteY4" fmla="*/ 1328351 h 1428476"/>
              <a:gd name="connsiteX5" fmla="*/ 6248400 w 6248400"/>
              <a:gd name="connsiteY5" fmla="*/ 1419616 h 1428476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3394193 w 6248400"/>
              <a:gd name="connsiteY2" fmla="*/ 216836 h 1404384"/>
              <a:gd name="connsiteX3" fmla="*/ 4242741 w 6248400"/>
              <a:gd name="connsiteY3" fmla="*/ 1011896 h 1404384"/>
              <a:gd name="connsiteX4" fmla="*/ 5410200 w 6248400"/>
              <a:gd name="connsiteY4" fmla="*/ 1304259 h 1404384"/>
              <a:gd name="connsiteX5" fmla="*/ 6248400 w 6248400"/>
              <a:gd name="connsiteY5" fmla="*/ 1395524 h 1404384"/>
              <a:gd name="connsiteX0" fmla="*/ 0 w 6248400"/>
              <a:gd name="connsiteY0" fmla="*/ 0 h 1404384"/>
              <a:gd name="connsiteX1" fmla="*/ 1219200 w 6248400"/>
              <a:gd name="connsiteY1" fmla="*/ 0 h 1404384"/>
              <a:gd name="connsiteX2" fmla="*/ 3394193 w 6248400"/>
              <a:gd name="connsiteY2" fmla="*/ 216836 h 1404384"/>
              <a:gd name="connsiteX3" fmla="*/ 4319881 w 6248400"/>
              <a:gd name="connsiteY3" fmla="*/ 1011896 h 1404384"/>
              <a:gd name="connsiteX4" fmla="*/ 5410200 w 6248400"/>
              <a:gd name="connsiteY4" fmla="*/ 1304259 h 1404384"/>
              <a:gd name="connsiteX5" fmla="*/ 6248400 w 6248400"/>
              <a:gd name="connsiteY5" fmla="*/ 1395524 h 1404384"/>
              <a:gd name="connsiteX0" fmla="*/ 0 w 5939837"/>
              <a:gd name="connsiteY0" fmla="*/ 0 h 1404384"/>
              <a:gd name="connsiteX1" fmla="*/ 910637 w 5939837"/>
              <a:gd name="connsiteY1" fmla="*/ 0 h 1404384"/>
              <a:gd name="connsiteX2" fmla="*/ 3085630 w 5939837"/>
              <a:gd name="connsiteY2" fmla="*/ 216836 h 1404384"/>
              <a:gd name="connsiteX3" fmla="*/ 4011318 w 5939837"/>
              <a:gd name="connsiteY3" fmla="*/ 1011896 h 1404384"/>
              <a:gd name="connsiteX4" fmla="*/ 5101637 w 5939837"/>
              <a:gd name="connsiteY4" fmla="*/ 1304259 h 1404384"/>
              <a:gd name="connsiteX5" fmla="*/ 5939837 w 5939837"/>
              <a:gd name="connsiteY5" fmla="*/ 1395524 h 1404384"/>
              <a:gd name="connsiteX0" fmla="*/ 0 w 5939837"/>
              <a:gd name="connsiteY0" fmla="*/ 0 h 1404384"/>
              <a:gd name="connsiteX1" fmla="*/ 1079970 w 5939837"/>
              <a:gd name="connsiteY1" fmla="*/ 0 h 1404384"/>
              <a:gd name="connsiteX2" fmla="*/ 3085630 w 5939837"/>
              <a:gd name="connsiteY2" fmla="*/ 216836 h 1404384"/>
              <a:gd name="connsiteX3" fmla="*/ 4011318 w 5939837"/>
              <a:gd name="connsiteY3" fmla="*/ 1011896 h 1404384"/>
              <a:gd name="connsiteX4" fmla="*/ 5101637 w 5939837"/>
              <a:gd name="connsiteY4" fmla="*/ 1304259 h 1404384"/>
              <a:gd name="connsiteX5" fmla="*/ 5939837 w 5939837"/>
              <a:gd name="connsiteY5" fmla="*/ 1395524 h 1404384"/>
              <a:gd name="connsiteX0" fmla="*/ 0 w 5939837"/>
              <a:gd name="connsiteY0" fmla="*/ 0 h 1404384"/>
              <a:gd name="connsiteX1" fmla="*/ 231422 w 5939837"/>
              <a:gd name="connsiteY1" fmla="*/ 0 h 1404384"/>
              <a:gd name="connsiteX2" fmla="*/ 1079970 w 5939837"/>
              <a:gd name="connsiteY2" fmla="*/ 0 h 1404384"/>
              <a:gd name="connsiteX3" fmla="*/ 3085630 w 5939837"/>
              <a:gd name="connsiteY3" fmla="*/ 216836 h 1404384"/>
              <a:gd name="connsiteX4" fmla="*/ 4011318 w 5939837"/>
              <a:gd name="connsiteY4" fmla="*/ 1011896 h 1404384"/>
              <a:gd name="connsiteX5" fmla="*/ 5101637 w 5939837"/>
              <a:gd name="connsiteY5" fmla="*/ 1304259 h 1404384"/>
              <a:gd name="connsiteX6" fmla="*/ 5939837 w 5939837"/>
              <a:gd name="connsiteY6" fmla="*/ 1395524 h 1404384"/>
              <a:gd name="connsiteX0" fmla="*/ 0 w 5708415"/>
              <a:gd name="connsiteY0" fmla="*/ 0 h 1404384"/>
              <a:gd name="connsiteX1" fmla="*/ 848548 w 5708415"/>
              <a:gd name="connsiteY1" fmla="*/ 0 h 1404384"/>
              <a:gd name="connsiteX2" fmla="*/ 2854208 w 5708415"/>
              <a:gd name="connsiteY2" fmla="*/ 216836 h 1404384"/>
              <a:gd name="connsiteX3" fmla="*/ 3779896 w 5708415"/>
              <a:gd name="connsiteY3" fmla="*/ 1011896 h 1404384"/>
              <a:gd name="connsiteX4" fmla="*/ 4870215 w 5708415"/>
              <a:gd name="connsiteY4" fmla="*/ 1304259 h 1404384"/>
              <a:gd name="connsiteX5" fmla="*/ 5708415 w 5708415"/>
              <a:gd name="connsiteY5" fmla="*/ 1395524 h 1404384"/>
              <a:gd name="connsiteX0" fmla="*/ 0 w 5708415"/>
              <a:gd name="connsiteY0" fmla="*/ 0 h 1404384"/>
              <a:gd name="connsiteX1" fmla="*/ 231422 w 5708415"/>
              <a:gd name="connsiteY1" fmla="*/ 0 h 1404384"/>
              <a:gd name="connsiteX2" fmla="*/ 848548 w 5708415"/>
              <a:gd name="connsiteY2" fmla="*/ 0 h 1404384"/>
              <a:gd name="connsiteX3" fmla="*/ 2854208 w 5708415"/>
              <a:gd name="connsiteY3" fmla="*/ 216836 h 1404384"/>
              <a:gd name="connsiteX4" fmla="*/ 3779896 w 5708415"/>
              <a:gd name="connsiteY4" fmla="*/ 1011896 h 1404384"/>
              <a:gd name="connsiteX5" fmla="*/ 4870215 w 5708415"/>
              <a:gd name="connsiteY5" fmla="*/ 1304259 h 1404384"/>
              <a:gd name="connsiteX6" fmla="*/ 5708415 w 5708415"/>
              <a:gd name="connsiteY6" fmla="*/ 1395524 h 1404384"/>
              <a:gd name="connsiteX0" fmla="*/ 0 w 5708415"/>
              <a:gd name="connsiteY0" fmla="*/ 0 h 1404384"/>
              <a:gd name="connsiteX1" fmla="*/ 231422 w 5708415"/>
              <a:gd name="connsiteY1" fmla="*/ 0 h 1404384"/>
              <a:gd name="connsiteX2" fmla="*/ 848548 w 5708415"/>
              <a:gd name="connsiteY2" fmla="*/ 0 h 1404384"/>
              <a:gd name="connsiteX3" fmla="*/ 2854208 w 5708415"/>
              <a:gd name="connsiteY3" fmla="*/ 216836 h 1404384"/>
              <a:gd name="connsiteX4" fmla="*/ 3779896 w 5708415"/>
              <a:gd name="connsiteY4" fmla="*/ 1011896 h 1404384"/>
              <a:gd name="connsiteX5" fmla="*/ 4870215 w 5708415"/>
              <a:gd name="connsiteY5" fmla="*/ 1304259 h 1404384"/>
              <a:gd name="connsiteX6" fmla="*/ 5708415 w 5708415"/>
              <a:gd name="connsiteY6" fmla="*/ 1395524 h 1404384"/>
              <a:gd name="connsiteX0" fmla="*/ 0 w 5476993"/>
              <a:gd name="connsiteY0" fmla="*/ 0 h 1404384"/>
              <a:gd name="connsiteX1" fmla="*/ 617126 w 5476993"/>
              <a:gd name="connsiteY1" fmla="*/ 0 h 1404384"/>
              <a:gd name="connsiteX2" fmla="*/ 2622786 w 5476993"/>
              <a:gd name="connsiteY2" fmla="*/ 216836 h 1404384"/>
              <a:gd name="connsiteX3" fmla="*/ 3548474 w 5476993"/>
              <a:gd name="connsiteY3" fmla="*/ 1011896 h 1404384"/>
              <a:gd name="connsiteX4" fmla="*/ 4638793 w 5476993"/>
              <a:gd name="connsiteY4" fmla="*/ 1304259 h 1404384"/>
              <a:gd name="connsiteX5" fmla="*/ 5476993 w 5476993"/>
              <a:gd name="connsiteY5" fmla="*/ 1395524 h 1404384"/>
              <a:gd name="connsiteX0" fmla="*/ 0 w 5554134"/>
              <a:gd name="connsiteY0" fmla="*/ 0 h 1404384"/>
              <a:gd name="connsiteX1" fmla="*/ 694267 w 5554134"/>
              <a:gd name="connsiteY1" fmla="*/ 0 h 1404384"/>
              <a:gd name="connsiteX2" fmla="*/ 2699927 w 5554134"/>
              <a:gd name="connsiteY2" fmla="*/ 216836 h 1404384"/>
              <a:gd name="connsiteX3" fmla="*/ 3625615 w 5554134"/>
              <a:gd name="connsiteY3" fmla="*/ 1011896 h 1404384"/>
              <a:gd name="connsiteX4" fmla="*/ 4715934 w 5554134"/>
              <a:gd name="connsiteY4" fmla="*/ 1304259 h 1404384"/>
              <a:gd name="connsiteX5" fmla="*/ 5554134 w 5554134"/>
              <a:gd name="connsiteY5" fmla="*/ 1395524 h 1404384"/>
              <a:gd name="connsiteX0" fmla="*/ 154282 w 5708416"/>
              <a:gd name="connsiteY0" fmla="*/ 0 h 1404384"/>
              <a:gd name="connsiteX1" fmla="*/ 0 w 5708416"/>
              <a:gd name="connsiteY1" fmla="*/ 0 h 1404384"/>
              <a:gd name="connsiteX2" fmla="*/ 848549 w 5708416"/>
              <a:gd name="connsiteY2" fmla="*/ 0 h 1404384"/>
              <a:gd name="connsiteX3" fmla="*/ 2854209 w 5708416"/>
              <a:gd name="connsiteY3" fmla="*/ 216836 h 1404384"/>
              <a:gd name="connsiteX4" fmla="*/ 3779897 w 5708416"/>
              <a:gd name="connsiteY4" fmla="*/ 1011896 h 1404384"/>
              <a:gd name="connsiteX5" fmla="*/ 4870216 w 5708416"/>
              <a:gd name="connsiteY5" fmla="*/ 1304259 h 1404384"/>
              <a:gd name="connsiteX6" fmla="*/ 5708416 w 5708416"/>
              <a:gd name="connsiteY6" fmla="*/ 1395524 h 1404384"/>
              <a:gd name="connsiteX0" fmla="*/ 0 w 5708416"/>
              <a:gd name="connsiteY0" fmla="*/ 0 h 1404384"/>
              <a:gd name="connsiteX1" fmla="*/ 848549 w 5708416"/>
              <a:gd name="connsiteY1" fmla="*/ 0 h 1404384"/>
              <a:gd name="connsiteX2" fmla="*/ 2854209 w 5708416"/>
              <a:gd name="connsiteY2" fmla="*/ 216836 h 1404384"/>
              <a:gd name="connsiteX3" fmla="*/ 3779897 w 5708416"/>
              <a:gd name="connsiteY3" fmla="*/ 1011896 h 1404384"/>
              <a:gd name="connsiteX4" fmla="*/ 4870216 w 5708416"/>
              <a:gd name="connsiteY4" fmla="*/ 1304259 h 1404384"/>
              <a:gd name="connsiteX5" fmla="*/ 5708416 w 5708416"/>
              <a:gd name="connsiteY5" fmla="*/ 1395524 h 1404384"/>
              <a:gd name="connsiteX0" fmla="*/ 0 w 5554134"/>
              <a:gd name="connsiteY0" fmla="*/ 0 h 1404384"/>
              <a:gd name="connsiteX1" fmla="*/ 694267 w 5554134"/>
              <a:gd name="connsiteY1" fmla="*/ 0 h 1404384"/>
              <a:gd name="connsiteX2" fmla="*/ 2699927 w 5554134"/>
              <a:gd name="connsiteY2" fmla="*/ 216836 h 1404384"/>
              <a:gd name="connsiteX3" fmla="*/ 3625615 w 5554134"/>
              <a:gd name="connsiteY3" fmla="*/ 1011896 h 1404384"/>
              <a:gd name="connsiteX4" fmla="*/ 4715934 w 5554134"/>
              <a:gd name="connsiteY4" fmla="*/ 1304259 h 1404384"/>
              <a:gd name="connsiteX5" fmla="*/ 5554134 w 5554134"/>
              <a:gd name="connsiteY5" fmla="*/ 1395524 h 1404384"/>
              <a:gd name="connsiteX0" fmla="*/ 0 w 5554134"/>
              <a:gd name="connsiteY0" fmla="*/ 0 h 1404384"/>
              <a:gd name="connsiteX1" fmla="*/ 694267 w 5554134"/>
              <a:gd name="connsiteY1" fmla="*/ 0 h 1404384"/>
              <a:gd name="connsiteX2" fmla="*/ 2699927 w 5554134"/>
              <a:gd name="connsiteY2" fmla="*/ 216836 h 1404384"/>
              <a:gd name="connsiteX3" fmla="*/ 3625615 w 5554134"/>
              <a:gd name="connsiteY3" fmla="*/ 1011896 h 1404384"/>
              <a:gd name="connsiteX4" fmla="*/ 4715934 w 5554134"/>
              <a:gd name="connsiteY4" fmla="*/ 1304259 h 1404384"/>
              <a:gd name="connsiteX5" fmla="*/ 5554134 w 5554134"/>
              <a:gd name="connsiteY5" fmla="*/ 1395524 h 1404384"/>
              <a:gd name="connsiteX0" fmla="*/ 0 w 4859867"/>
              <a:gd name="connsiteY0" fmla="*/ 0 h 1404384"/>
              <a:gd name="connsiteX1" fmla="*/ 2005660 w 4859867"/>
              <a:gd name="connsiteY1" fmla="*/ 216836 h 1404384"/>
              <a:gd name="connsiteX2" fmla="*/ 2931348 w 4859867"/>
              <a:gd name="connsiteY2" fmla="*/ 1011896 h 1404384"/>
              <a:gd name="connsiteX3" fmla="*/ 4021667 w 4859867"/>
              <a:gd name="connsiteY3" fmla="*/ 1304259 h 1404384"/>
              <a:gd name="connsiteX4" fmla="*/ 4859867 w 4859867"/>
              <a:gd name="connsiteY4" fmla="*/ 1395524 h 1404384"/>
              <a:gd name="connsiteX0" fmla="*/ 462844 w 5322711"/>
              <a:gd name="connsiteY0" fmla="*/ 0 h 1404384"/>
              <a:gd name="connsiteX1" fmla="*/ 0 w 5322711"/>
              <a:gd name="connsiteY1" fmla="*/ 72278 h 1404384"/>
              <a:gd name="connsiteX2" fmla="*/ 2468504 w 5322711"/>
              <a:gd name="connsiteY2" fmla="*/ 216836 h 1404384"/>
              <a:gd name="connsiteX3" fmla="*/ 3394192 w 5322711"/>
              <a:gd name="connsiteY3" fmla="*/ 1011896 h 1404384"/>
              <a:gd name="connsiteX4" fmla="*/ 4484511 w 5322711"/>
              <a:gd name="connsiteY4" fmla="*/ 1304259 h 1404384"/>
              <a:gd name="connsiteX5" fmla="*/ 5322711 w 5322711"/>
              <a:gd name="connsiteY5" fmla="*/ 1395524 h 1404384"/>
              <a:gd name="connsiteX0" fmla="*/ 0 w 5322711"/>
              <a:gd name="connsiteY0" fmla="*/ 12045 h 1344151"/>
              <a:gd name="connsiteX1" fmla="*/ 2468504 w 5322711"/>
              <a:gd name="connsiteY1" fmla="*/ 156603 h 1344151"/>
              <a:gd name="connsiteX2" fmla="*/ 3394192 w 5322711"/>
              <a:gd name="connsiteY2" fmla="*/ 951663 h 1344151"/>
              <a:gd name="connsiteX3" fmla="*/ 4484511 w 5322711"/>
              <a:gd name="connsiteY3" fmla="*/ 1244026 h 1344151"/>
              <a:gd name="connsiteX4" fmla="*/ 5322711 w 5322711"/>
              <a:gd name="connsiteY4" fmla="*/ 1335291 h 1344151"/>
              <a:gd name="connsiteX0" fmla="*/ 0 w 5322711"/>
              <a:gd name="connsiteY0" fmla="*/ 10037 h 1342143"/>
              <a:gd name="connsiteX1" fmla="*/ 2468504 w 5322711"/>
              <a:gd name="connsiteY1" fmla="*/ 154595 h 1342143"/>
              <a:gd name="connsiteX2" fmla="*/ 3239911 w 5322711"/>
              <a:gd name="connsiteY2" fmla="*/ 937609 h 1342143"/>
              <a:gd name="connsiteX3" fmla="*/ 4484511 w 5322711"/>
              <a:gd name="connsiteY3" fmla="*/ 1242018 h 1342143"/>
              <a:gd name="connsiteX4" fmla="*/ 5322711 w 5322711"/>
              <a:gd name="connsiteY4" fmla="*/ 1333283 h 1342143"/>
              <a:gd name="connsiteX0" fmla="*/ 0 w 5322711"/>
              <a:gd name="connsiteY0" fmla="*/ 0 h 1332106"/>
              <a:gd name="connsiteX1" fmla="*/ 2391363 w 5322711"/>
              <a:gd name="connsiteY1" fmla="*/ 204789 h 1332106"/>
              <a:gd name="connsiteX2" fmla="*/ 3239911 w 5322711"/>
              <a:gd name="connsiteY2" fmla="*/ 927572 h 1332106"/>
              <a:gd name="connsiteX3" fmla="*/ 4484511 w 5322711"/>
              <a:gd name="connsiteY3" fmla="*/ 1231981 h 1332106"/>
              <a:gd name="connsiteX4" fmla="*/ 5322711 w 5322711"/>
              <a:gd name="connsiteY4" fmla="*/ 1323246 h 1332106"/>
              <a:gd name="connsiteX0" fmla="*/ 0 w 5168430"/>
              <a:gd name="connsiteY0" fmla="*/ 0 h 1271874"/>
              <a:gd name="connsiteX1" fmla="*/ 2237082 w 5168430"/>
              <a:gd name="connsiteY1" fmla="*/ 144557 h 1271874"/>
              <a:gd name="connsiteX2" fmla="*/ 3085630 w 5168430"/>
              <a:gd name="connsiteY2" fmla="*/ 867340 h 1271874"/>
              <a:gd name="connsiteX3" fmla="*/ 4330230 w 5168430"/>
              <a:gd name="connsiteY3" fmla="*/ 1171749 h 1271874"/>
              <a:gd name="connsiteX4" fmla="*/ 5168430 w 5168430"/>
              <a:gd name="connsiteY4" fmla="*/ 1263014 h 1271874"/>
              <a:gd name="connsiteX0" fmla="*/ 0 w 5168430"/>
              <a:gd name="connsiteY0" fmla="*/ 0 h 1271874"/>
              <a:gd name="connsiteX1" fmla="*/ 2237082 w 5168430"/>
              <a:gd name="connsiteY1" fmla="*/ 144557 h 1271874"/>
              <a:gd name="connsiteX2" fmla="*/ 3162771 w 5168430"/>
              <a:gd name="connsiteY2" fmla="*/ 807106 h 1271874"/>
              <a:gd name="connsiteX3" fmla="*/ 4330230 w 5168430"/>
              <a:gd name="connsiteY3" fmla="*/ 1171749 h 1271874"/>
              <a:gd name="connsiteX4" fmla="*/ 5168430 w 5168430"/>
              <a:gd name="connsiteY4" fmla="*/ 1263014 h 1271874"/>
              <a:gd name="connsiteX0" fmla="*/ 0 w 4937008"/>
              <a:gd name="connsiteY0" fmla="*/ 0 h 1259830"/>
              <a:gd name="connsiteX1" fmla="*/ 2005660 w 4937008"/>
              <a:gd name="connsiteY1" fmla="*/ 132513 h 1259830"/>
              <a:gd name="connsiteX2" fmla="*/ 2931349 w 4937008"/>
              <a:gd name="connsiteY2" fmla="*/ 795062 h 1259830"/>
              <a:gd name="connsiteX3" fmla="*/ 4098808 w 4937008"/>
              <a:gd name="connsiteY3" fmla="*/ 1159705 h 1259830"/>
              <a:gd name="connsiteX4" fmla="*/ 4937008 w 4937008"/>
              <a:gd name="connsiteY4" fmla="*/ 1250970 h 1259830"/>
              <a:gd name="connsiteX0" fmla="*/ 0 w 4705586"/>
              <a:gd name="connsiteY0" fmla="*/ 60229 h 1247781"/>
              <a:gd name="connsiteX1" fmla="*/ 1774238 w 4705586"/>
              <a:gd name="connsiteY1" fmla="*/ 120464 h 1247781"/>
              <a:gd name="connsiteX2" fmla="*/ 2699927 w 4705586"/>
              <a:gd name="connsiteY2" fmla="*/ 783013 h 1247781"/>
              <a:gd name="connsiteX3" fmla="*/ 3867386 w 4705586"/>
              <a:gd name="connsiteY3" fmla="*/ 1147656 h 1247781"/>
              <a:gd name="connsiteX4" fmla="*/ 4705586 w 4705586"/>
              <a:gd name="connsiteY4" fmla="*/ 1238921 h 1247781"/>
              <a:gd name="connsiteX0" fmla="*/ 0 w 4705586"/>
              <a:gd name="connsiteY0" fmla="*/ 60229 h 1247781"/>
              <a:gd name="connsiteX1" fmla="*/ 1774238 w 4705586"/>
              <a:gd name="connsiteY1" fmla="*/ 120464 h 1247781"/>
              <a:gd name="connsiteX2" fmla="*/ 2699927 w 4705586"/>
              <a:gd name="connsiteY2" fmla="*/ 783013 h 1247781"/>
              <a:gd name="connsiteX3" fmla="*/ 3867386 w 4705586"/>
              <a:gd name="connsiteY3" fmla="*/ 1147656 h 1247781"/>
              <a:gd name="connsiteX4" fmla="*/ 4705586 w 4705586"/>
              <a:gd name="connsiteY4" fmla="*/ 1238921 h 1247781"/>
              <a:gd name="connsiteX0" fmla="*/ 0 w 4782727"/>
              <a:gd name="connsiteY0" fmla="*/ 60228 h 1247781"/>
              <a:gd name="connsiteX1" fmla="*/ 1851379 w 4782727"/>
              <a:gd name="connsiteY1" fmla="*/ 120464 h 1247781"/>
              <a:gd name="connsiteX2" fmla="*/ 2777068 w 4782727"/>
              <a:gd name="connsiteY2" fmla="*/ 783013 h 1247781"/>
              <a:gd name="connsiteX3" fmla="*/ 3944527 w 4782727"/>
              <a:gd name="connsiteY3" fmla="*/ 1147656 h 1247781"/>
              <a:gd name="connsiteX4" fmla="*/ 4782727 w 4782727"/>
              <a:gd name="connsiteY4" fmla="*/ 1238921 h 1247781"/>
              <a:gd name="connsiteX0" fmla="*/ 0 w 4551305"/>
              <a:gd name="connsiteY0" fmla="*/ 60228 h 1247781"/>
              <a:gd name="connsiteX1" fmla="*/ 1619957 w 4551305"/>
              <a:gd name="connsiteY1" fmla="*/ 120464 h 1247781"/>
              <a:gd name="connsiteX2" fmla="*/ 2545646 w 4551305"/>
              <a:gd name="connsiteY2" fmla="*/ 783013 h 1247781"/>
              <a:gd name="connsiteX3" fmla="*/ 3713105 w 4551305"/>
              <a:gd name="connsiteY3" fmla="*/ 1147656 h 1247781"/>
              <a:gd name="connsiteX4" fmla="*/ 4551305 w 4551305"/>
              <a:gd name="connsiteY4" fmla="*/ 1238921 h 1247781"/>
              <a:gd name="connsiteX0" fmla="*/ 0 w 4551305"/>
              <a:gd name="connsiteY0" fmla="*/ 27104 h 1323074"/>
              <a:gd name="connsiteX1" fmla="*/ 1619957 w 4551305"/>
              <a:gd name="connsiteY1" fmla="*/ 195757 h 1323074"/>
              <a:gd name="connsiteX2" fmla="*/ 2545646 w 4551305"/>
              <a:gd name="connsiteY2" fmla="*/ 858306 h 1323074"/>
              <a:gd name="connsiteX3" fmla="*/ 3713105 w 4551305"/>
              <a:gd name="connsiteY3" fmla="*/ 1222949 h 1323074"/>
              <a:gd name="connsiteX4" fmla="*/ 4551305 w 4551305"/>
              <a:gd name="connsiteY4" fmla="*/ 1314214 h 1323074"/>
              <a:gd name="connsiteX0" fmla="*/ 192852 w 4744157"/>
              <a:gd name="connsiteY0" fmla="*/ 1107 h 1297077"/>
              <a:gd name="connsiteX1" fmla="*/ 269993 w 4744157"/>
              <a:gd name="connsiteY1" fmla="*/ 74189 h 1297077"/>
              <a:gd name="connsiteX2" fmla="*/ 1812809 w 4744157"/>
              <a:gd name="connsiteY2" fmla="*/ 169760 h 1297077"/>
              <a:gd name="connsiteX3" fmla="*/ 2738498 w 4744157"/>
              <a:gd name="connsiteY3" fmla="*/ 832309 h 1297077"/>
              <a:gd name="connsiteX4" fmla="*/ 3905957 w 4744157"/>
              <a:gd name="connsiteY4" fmla="*/ 1196952 h 1297077"/>
              <a:gd name="connsiteX5" fmla="*/ 4744157 w 4744157"/>
              <a:gd name="connsiteY5" fmla="*/ 1288217 h 1297077"/>
              <a:gd name="connsiteX0" fmla="*/ 0 w 4474164"/>
              <a:gd name="connsiteY0" fmla="*/ 30782 h 1253670"/>
              <a:gd name="connsiteX1" fmla="*/ 1542816 w 4474164"/>
              <a:gd name="connsiteY1" fmla="*/ 126353 h 1253670"/>
              <a:gd name="connsiteX2" fmla="*/ 2468505 w 4474164"/>
              <a:gd name="connsiteY2" fmla="*/ 788902 h 1253670"/>
              <a:gd name="connsiteX3" fmla="*/ 3635964 w 4474164"/>
              <a:gd name="connsiteY3" fmla="*/ 1153545 h 1253670"/>
              <a:gd name="connsiteX4" fmla="*/ 4474164 w 4474164"/>
              <a:gd name="connsiteY4" fmla="*/ 1244810 h 1253670"/>
              <a:gd name="connsiteX0" fmla="*/ 0 w 4551305"/>
              <a:gd name="connsiteY0" fmla="*/ 91684 h 1241490"/>
              <a:gd name="connsiteX1" fmla="*/ 1619957 w 4551305"/>
              <a:gd name="connsiteY1" fmla="*/ 114173 h 1241490"/>
              <a:gd name="connsiteX2" fmla="*/ 2545646 w 4551305"/>
              <a:gd name="connsiteY2" fmla="*/ 776722 h 1241490"/>
              <a:gd name="connsiteX3" fmla="*/ 3713105 w 4551305"/>
              <a:gd name="connsiteY3" fmla="*/ 1141365 h 1241490"/>
              <a:gd name="connsiteX4" fmla="*/ 4551305 w 4551305"/>
              <a:gd name="connsiteY4" fmla="*/ 1232630 h 1241490"/>
              <a:gd name="connsiteX0" fmla="*/ 0 w 4551305"/>
              <a:gd name="connsiteY0" fmla="*/ 0 h 1149806"/>
              <a:gd name="connsiteX1" fmla="*/ 1619956 w 4551305"/>
              <a:gd name="connsiteY1" fmla="*/ 146162 h 1149806"/>
              <a:gd name="connsiteX2" fmla="*/ 2545646 w 4551305"/>
              <a:gd name="connsiteY2" fmla="*/ 685038 h 1149806"/>
              <a:gd name="connsiteX3" fmla="*/ 3713105 w 4551305"/>
              <a:gd name="connsiteY3" fmla="*/ 1049681 h 1149806"/>
              <a:gd name="connsiteX4" fmla="*/ 4551305 w 4551305"/>
              <a:gd name="connsiteY4" fmla="*/ 1140946 h 1149806"/>
              <a:gd name="connsiteX0" fmla="*/ 0 w 4551305"/>
              <a:gd name="connsiteY0" fmla="*/ 41092 h 1190898"/>
              <a:gd name="connsiteX1" fmla="*/ 1619956 w 4551305"/>
              <a:gd name="connsiteY1" fmla="*/ 114173 h 1190898"/>
              <a:gd name="connsiteX2" fmla="*/ 2545646 w 4551305"/>
              <a:gd name="connsiteY2" fmla="*/ 726130 h 1190898"/>
              <a:gd name="connsiteX3" fmla="*/ 3713105 w 4551305"/>
              <a:gd name="connsiteY3" fmla="*/ 1090773 h 1190898"/>
              <a:gd name="connsiteX4" fmla="*/ 4551305 w 4551305"/>
              <a:gd name="connsiteY4" fmla="*/ 1182038 h 1190898"/>
              <a:gd name="connsiteX0" fmla="*/ 0 w 4551305"/>
              <a:gd name="connsiteY0" fmla="*/ 41092 h 1182037"/>
              <a:gd name="connsiteX1" fmla="*/ 1619956 w 4551305"/>
              <a:gd name="connsiteY1" fmla="*/ 114173 h 1182037"/>
              <a:gd name="connsiteX2" fmla="*/ 2545646 w 4551305"/>
              <a:gd name="connsiteY2" fmla="*/ 726130 h 1182037"/>
              <a:gd name="connsiteX3" fmla="*/ 4551305 w 4551305"/>
              <a:gd name="connsiteY3" fmla="*/ 1182038 h 1182037"/>
              <a:gd name="connsiteX0" fmla="*/ 0 w 2545645"/>
              <a:gd name="connsiteY0" fmla="*/ 41092 h 726129"/>
              <a:gd name="connsiteX1" fmla="*/ 1619956 w 2545645"/>
              <a:gd name="connsiteY1" fmla="*/ 114173 h 726129"/>
              <a:gd name="connsiteX2" fmla="*/ 2545646 w 2545645"/>
              <a:gd name="connsiteY2" fmla="*/ 726130 h 726129"/>
              <a:gd name="connsiteX0" fmla="*/ 0 w 1619956"/>
              <a:gd name="connsiteY0" fmla="*/ 41092 h 114174"/>
              <a:gd name="connsiteX1" fmla="*/ 1619956 w 1619956"/>
              <a:gd name="connsiteY1" fmla="*/ 114173 h 114174"/>
              <a:gd name="connsiteX0" fmla="*/ 0 w 1619956"/>
              <a:gd name="connsiteY0" fmla="*/ 41092 h 153096"/>
              <a:gd name="connsiteX1" fmla="*/ 939105 w 1619956"/>
              <a:gd name="connsiteY1" fmla="*/ 134231 h 153096"/>
              <a:gd name="connsiteX2" fmla="*/ 1619956 w 1619956"/>
              <a:gd name="connsiteY2" fmla="*/ 114173 h 153096"/>
              <a:gd name="connsiteX0" fmla="*/ 0 w 2414841"/>
              <a:gd name="connsiteY0" fmla="*/ 21035 h 133037"/>
              <a:gd name="connsiteX1" fmla="*/ 939105 w 2414841"/>
              <a:gd name="connsiteY1" fmla="*/ 114174 h 133037"/>
              <a:gd name="connsiteX2" fmla="*/ 2414841 w 2414841"/>
              <a:gd name="connsiteY2" fmla="*/ 114174 h 133037"/>
              <a:gd name="connsiteX0" fmla="*/ 0 w 2414841"/>
              <a:gd name="connsiteY0" fmla="*/ 21033 h 133037"/>
              <a:gd name="connsiteX1" fmla="*/ 1475734 w 2414841"/>
              <a:gd name="connsiteY1" fmla="*/ 114172 h 133037"/>
              <a:gd name="connsiteX2" fmla="*/ 2414841 w 2414841"/>
              <a:gd name="connsiteY2" fmla="*/ 114172 h 133037"/>
              <a:gd name="connsiteX0" fmla="*/ 0 w 2683155"/>
              <a:gd name="connsiteY0" fmla="*/ 21035 h 133037"/>
              <a:gd name="connsiteX1" fmla="*/ 1475734 w 2683155"/>
              <a:gd name="connsiteY1" fmla="*/ 114174 h 133037"/>
              <a:gd name="connsiteX2" fmla="*/ 2683155 w 2683155"/>
              <a:gd name="connsiteY2" fmla="*/ 114173 h 133037"/>
              <a:gd name="connsiteX0" fmla="*/ 0 w 2683155"/>
              <a:gd name="connsiteY0" fmla="*/ 0 h 112004"/>
              <a:gd name="connsiteX1" fmla="*/ 1475734 w 2683155"/>
              <a:gd name="connsiteY1" fmla="*/ 93139 h 112004"/>
              <a:gd name="connsiteX2" fmla="*/ 2683155 w 2683155"/>
              <a:gd name="connsiteY2" fmla="*/ 93138 h 112004"/>
              <a:gd name="connsiteX0" fmla="*/ 0 w 2683155"/>
              <a:gd name="connsiteY0" fmla="*/ 0 h 93138"/>
              <a:gd name="connsiteX1" fmla="*/ 2683155 w 2683155"/>
              <a:gd name="connsiteY1" fmla="*/ 93138 h 9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83155" h="93138">
                <a:moveTo>
                  <a:pt x="0" y="0"/>
                </a:moveTo>
                <a:lnTo>
                  <a:pt x="2683155" y="93138"/>
                </a:lnTo>
              </a:path>
            </a:pathLst>
          </a:cu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dw_100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88352"/>
          </a:xfrm>
        </p:spPr>
      </p:pic>
      <p:sp>
        <p:nvSpPr>
          <p:cNvPr id="5" name="Oval 4"/>
          <p:cNvSpPr/>
          <p:nvPr/>
        </p:nvSpPr>
        <p:spPr>
          <a:xfrm rot="717059">
            <a:off x="1142015" y="2753584"/>
            <a:ext cx="7619468" cy="1524000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133600" y="4724400"/>
            <a:ext cx="5404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Greatest Threat?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dw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1032388" y="6150114"/>
            <a:ext cx="713079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MDW TDWR 0.3 Degree Scan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r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6150114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ORD TDWR 0.3 Degree Scan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Picture 173" descr="Part2Animation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grpSp>
        <p:nvGrpSpPr>
          <p:cNvPr id="173" name="Group 172"/>
          <p:cNvGrpSpPr/>
          <p:nvPr/>
        </p:nvGrpSpPr>
        <p:grpSpPr>
          <a:xfrm>
            <a:off x="152400" y="5410200"/>
            <a:ext cx="2590800" cy="1295400"/>
            <a:chOff x="152400" y="5410200"/>
            <a:chExt cx="2590800" cy="1295400"/>
          </a:xfrm>
        </p:grpSpPr>
        <p:sp>
          <p:nvSpPr>
            <p:cNvPr id="168" name="Rounded Rectangle 167"/>
            <p:cNvSpPr/>
            <p:nvPr/>
          </p:nvSpPr>
          <p:spPr>
            <a:xfrm>
              <a:off x="152400" y="5410200"/>
              <a:ext cx="2590800" cy="1295400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Oval 90"/>
            <p:cNvSpPr/>
            <p:nvPr/>
          </p:nvSpPr>
          <p:spPr>
            <a:xfrm>
              <a:off x="457200" y="5562600"/>
              <a:ext cx="91440" cy="9144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/>
            <p:cNvSpPr/>
            <p:nvPr/>
          </p:nvSpPr>
          <p:spPr>
            <a:xfrm>
              <a:off x="457200" y="5867400"/>
              <a:ext cx="91440" cy="9144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228600" y="6172200"/>
              <a:ext cx="533400" cy="45719"/>
            </a:xfrm>
            <a:custGeom>
              <a:avLst/>
              <a:gdLst>
                <a:gd name="connsiteX0" fmla="*/ 0 w 6294474"/>
                <a:gd name="connsiteY0" fmla="*/ 30126 h 1632098"/>
                <a:gd name="connsiteX1" fmla="*/ 723014 w 6294474"/>
                <a:gd name="connsiteY1" fmla="*/ 8860 h 1632098"/>
                <a:gd name="connsiteX2" fmla="*/ 1584251 w 6294474"/>
                <a:gd name="connsiteY2" fmla="*/ 83288 h 1632098"/>
                <a:gd name="connsiteX3" fmla="*/ 2785730 w 6294474"/>
                <a:gd name="connsiteY3" fmla="*/ 178981 h 1632098"/>
                <a:gd name="connsiteX4" fmla="*/ 4072269 w 6294474"/>
                <a:gd name="connsiteY4" fmla="*/ 551121 h 1632098"/>
                <a:gd name="connsiteX5" fmla="*/ 5061097 w 6294474"/>
                <a:gd name="connsiteY5" fmla="*/ 1189074 h 1632098"/>
                <a:gd name="connsiteX6" fmla="*/ 5932967 w 6294474"/>
                <a:gd name="connsiteY6" fmla="*/ 1561214 h 1632098"/>
                <a:gd name="connsiteX7" fmla="*/ 6294474 w 6294474"/>
                <a:gd name="connsiteY7" fmla="*/ 1614377 h 1632098"/>
                <a:gd name="connsiteX0" fmla="*/ 0 w 6769395"/>
                <a:gd name="connsiteY0" fmla="*/ 30126 h 1667539"/>
                <a:gd name="connsiteX1" fmla="*/ 723014 w 6769395"/>
                <a:gd name="connsiteY1" fmla="*/ 8860 h 1667539"/>
                <a:gd name="connsiteX2" fmla="*/ 1584251 w 6769395"/>
                <a:gd name="connsiteY2" fmla="*/ 83288 h 1667539"/>
                <a:gd name="connsiteX3" fmla="*/ 2785730 w 6769395"/>
                <a:gd name="connsiteY3" fmla="*/ 178981 h 1667539"/>
                <a:gd name="connsiteX4" fmla="*/ 4072269 w 6769395"/>
                <a:gd name="connsiteY4" fmla="*/ 551121 h 1667539"/>
                <a:gd name="connsiteX5" fmla="*/ 5061097 w 6769395"/>
                <a:gd name="connsiteY5" fmla="*/ 1189074 h 1667539"/>
                <a:gd name="connsiteX6" fmla="*/ 5932967 w 6769395"/>
                <a:gd name="connsiteY6" fmla="*/ 1561214 h 1667539"/>
                <a:gd name="connsiteX7" fmla="*/ 6769395 w 6769395"/>
                <a:gd name="connsiteY7" fmla="*/ 1658679 h 1667539"/>
                <a:gd name="connsiteX0" fmla="*/ 0 w 6769395"/>
                <a:gd name="connsiteY0" fmla="*/ 25991 h 1663404"/>
                <a:gd name="connsiteX1" fmla="*/ 723014 w 6769395"/>
                <a:gd name="connsiteY1" fmla="*/ 4725 h 1663404"/>
                <a:gd name="connsiteX2" fmla="*/ 1663995 w 6769395"/>
                <a:gd name="connsiteY2" fmla="*/ 54344 h 1663404"/>
                <a:gd name="connsiteX3" fmla="*/ 2785730 w 6769395"/>
                <a:gd name="connsiteY3" fmla="*/ 174846 h 1663404"/>
                <a:gd name="connsiteX4" fmla="*/ 4072269 w 6769395"/>
                <a:gd name="connsiteY4" fmla="*/ 546986 h 1663404"/>
                <a:gd name="connsiteX5" fmla="*/ 5061097 w 6769395"/>
                <a:gd name="connsiteY5" fmla="*/ 1184939 h 1663404"/>
                <a:gd name="connsiteX6" fmla="*/ 5932967 w 6769395"/>
                <a:gd name="connsiteY6" fmla="*/ 1557079 h 1663404"/>
                <a:gd name="connsiteX7" fmla="*/ 6769395 w 6769395"/>
                <a:gd name="connsiteY7" fmla="*/ 1654544 h 1663404"/>
                <a:gd name="connsiteX0" fmla="*/ 0 w 6858000"/>
                <a:gd name="connsiteY0" fmla="*/ 15063 h 1700324"/>
                <a:gd name="connsiteX1" fmla="*/ 811619 w 6858000"/>
                <a:gd name="connsiteY1" fmla="*/ 41645 h 1700324"/>
                <a:gd name="connsiteX2" fmla="*/ 1752600 w 6858000"/>
                <a:gd name="connsiteY2" fmla="*/ 91264 h 1700324"/>
                <a:gd name="connsiteX3" fmla="*/ 2874335 w 6858000"/>
                <a:gd name="connsiteY3" fmla="*/ 211766 h 1700324"/>
                <a:gd name="connsiteX4" fmla="*/ 4160874 w 6858000"/>
                <a:gd name="connsiteY4" fmla="*/ 583906 h 1700324"/>
                <a:gd name="connsiteX5" fmla="*/ 5149702 w 6858000"/>
                <a:gd name="connsiteY5" fmla="*/ 1221859 h 1700324"/>
                <a:gd name="connsiteX6" fmla="*/ 6021572 w 6858000"/>
                <a:gd name="connsiteY6" fmla="*/ 1593999 h 1700324"/>
                <a:gd name="connsiteX7" fmla="*/ 6858000 w 6858000"/>
                <a:gd name="connsiteY7" fmla="*/ 1691464 h 1700324"/>
                <a:gd name="connsiteX0" fmla="*/ 0 w 7086600"/>
                <a:gd name="connsiteY0" fmla="*/ 15063 h 1700324"/>
                <a:gd name="connsiteX1" fmla="*/ 1040219 w 7086600"/>
                <a:gd name="connsiteY1" fmla="*/ 41645 h 1700324"/>
                <a:gd name="connsiteX2" fmla="*/ 1981200 w 7086600"/>
                <a:gd name="connsiteY2" fmla="*/ 91264 h 1700324"/>
                <a:gd name="connsiteX3" fmla="*/ 3102935 w 7086600"/>
                <a:gd name="connsiteY3" fmla="*/ 211766 h 1700324"/>
                <a:gd name="connsiteX4" fmla="*/ 4389474 w 7086600"/>
                <a:gd name="connsiteY4" fmla="*/ 583906 h 1700324"/>
                <a:gd name="connsiteX5" fmla="*/ 5378302 w 7086600"/>
                <a:gd name="connsiteY5" fmla="*/ 1221859 h 1700324"/>
                <a:gd name="connsiteX6" fmla="*/ 6250172 w 7086600"/>
                <a:gd name="connsiteY6" fmla="*/ 1593999 h 1700324"/>
                <a:gd name="connsiteX7" fmla="*/ 7086600 w 7086600"/>
                <a:gd name="connsiteY7" fmla="*/ 1691464 h 1700324"/>
                <a:gd name="connsiteX0" fmla="*/ 0 w 6705600"/>
                <a:gd name="connsiteY0" fmla="*/ 15063 h 1715387"/>
                <a:gd name="connsiteX1" fmla="*/ 659219 w 6705600"/>
                <a:gd name="connsiteY1" fmla="*/ 56708 h 1715387"/>
                <a:gd name="connsiteX2" fmla="*/ 1600200 w 6705600"/>
                <a:gd name="connsiteY2" fmla="*/ 106327 h 1715387"/>
                <a:gd name="connsiteX3" fmla="*/ 2721935 w 6705600"/>
                <a:gd name="connsiteY3" fmla="*/ 226829 h 1715387"/>
                <a:gd name="connsiteX4" fmla="*/ 4008474 w 6705600"/>
                <a:gd name="connsiteY4" fmla="*/ 598969 h 1715387"/>
                <a:gd name="connsiteX5" fmla="*/ 4997302 w 6705600"/>
                <a:gd name="connsiteY5" fmla="*/ 1236922 h 1715387"/>
                <a:gd name="connsiteX6" fmla="*/ 5869172 w 6705600"/>
                <a:gd name="connsiteY6" fmla="*/ 1609062 h 1715387"/>
                <a:gd name="connsiteX7" fmla="*/ 6705600 w 6705600"/>
                <a:gd name="connsiteY7" fmla="*/ 1706527 h 1715387"/>
                <a:gd name="connsiteX0" fmla="*/ 0 w 6705600"/>
                <a:gd name="connsiteY0" fmla="*/ 15063 h 1715387"/>
                <a:gd name="connsiteX1" fmla="*/ 685800 w 6705600"/>
                <a:gd name="connsiteY1" fmla="*/ 91264 h 1715387"/>
                <a:gd name="connsiteX2" fmla="*/ 1600200 w 6705600"/>
                <a:gd name="connsiteY2" fmla="*/ 106327 h 1715387"/>
                <a:gd name="connsiteX3" fmla="*/ 2721935 w 6705600"/>
                <a:gd name="connsiteY3" fmla="*/ 226829 h 1715387"/>
                <a:gd name="connsiteX4" fmla="*/ 4008474 w 6705600"/>
                <a:gd name="connsiteY4" fmla="*/ 598969 h 1715387"/>
                <a:gd name="connsiteX5" fmla="*/ 4997302 w 6705600"/>
                <a:gd name="connsiteY5" fmla="*/ 1236922 h 1715387"/>
                <a:gd name="connsiteX6" fmla="*/ 5869172 w 6705600"/>
                <a:gd name="connsiteY6" fmla="*/ 1609062 h 1715387"/>
                <a:gd name="connsiteX7" fmla="*/ 6705600 w 6705600"/>
                <a:gd name="connsiteY7" fmla="*/ 1706527 h 1715387"/>
                <a:gd name="connsiteX0" fmla="*/ 0 w 6705600"/>
                <a:gd name="connsiteY0" fmla="*/ 15063 h 1715387"/>
                <a:gd name="connsiteX1" fmla="*/ 685800 w 6705600"/>
                <a:gd name="connsiteY1" fmla="*/ 15064 h 1715387"/>
                <a:gd name="connsiteX2" fmla="*/ 1600200 w 6705600"/>
                <a:gd name="connsiteY2" fmla="*/ 106327 h 1715387"/>
                <a:gd name="connsiteX3" fmla="*/ 2721935 w 6705600"/>
                <a:gd name="connsiteY3" fmla="*/ 226829 h 1715387"/>
                <a:gd name="connsiteX4" fmla="*/ 4008474 w 6705600"/>
                <a:gd name="connsiteY4" fmla="*/ 598969 h 1715387"/>
                <a:gd name="connsiteX5" fmla="*/ 4997302 w 6705600"/>
                <a:gd name="connsiteY5" fmla="*/ 1236922 h 1715387"/>
                <a:gd name="connsiteX6" fmla="*/ 5869172 w 6705600"/>
                <a:gd name="connsiteY6" fmla="*/ 1609062 h 1715387"/>
                <a:gd name="connsiteX7" fmla="*/ 6705600 w 6705600"/>
                <a:gd name="connsiteY7" fmla="*/ 1706527 h 1715387"/>
                <a:gd name="connsiteX0" fmla="*/ 0 w 6705600"/>
                <a:gd name="connsiteY0" fmla="*/ 15063 h 1715387"/>
                <a:gd name="connsiteX1" fmla="*/ 685800 w 6705600"/>
                <a:gd name="connsiteY1" fmla="*/ 15064 h 1715387"/>
                <a:gd name="connsiteX2" fmla="*/ 1752600 w 6705600"/>
                <a:gd name="connsiteY2" fmla="*/ 91264 h 1715387"/>
                <a:gd name="connsiteX3" fmla="*/ 2721935 w 6705600"/>
                <a:gd name="connsiteY3" fmla="*/ 226829 h 1715387"/>
                <a:gd name="connsiteX4" fmla="*/ 4008474 w 6705600"/>
                <a:gd name="connsiteY4" fmla="*/ 598969 h 1715387"/>
                <a:gd name="connsiteX5" fmla="*/ 4997302 w 6705600"/>
                <a:gd name="connsiteY5" fmla="*/ 1236922 h 1715387"/>
                <a:gd name="connsiteX6" fmla="*/ 5869172 w 6705600"/>
                <a:gd name="connsiteY6" fmla="*/ 1609062 h 1715387"/>
                <a:gd name="connsiteX7" fmla="*/ 6705600 w 6705600"/>
                <a:gd name="connsiteY7" fmla="*/ 1706527 h 1715387"/>
                <a:gd name="connsiteX0" fmla="*/ 0 w 6705600"/>
                <a:gd name="connsiteY0" fmla="*/ 15063 h 1715387"/>
                <a:gd name="connsiteX1" fmla="*/ 685800 w 6705600"/>
                <a:gd name="connsiteY1" fmla="*/ 15064 h 1715387"/>
                <a:gd name="connsiteX2" fmla="*/ 1752600 w 6705600"/>
                <a:gd name="connsiteY2" fmla="*/ 91264 h 1715387"/>
                <a:gd name="connsiteX3" fmla="*/ 2721935 w 6705600"/>
                <a:gd name="connsiteY3" fmla="*/ 226829 h 1715387"/>
                <a:gd name="connsiteX4" fmla="*/ 4038600 w 6705600"/>
                <a:gd name="connsiteY4" fmla="*/ 472264 h 1715387"/>
                <a:gd name="connsiteX5" fmla="*/ 4997302 w 6705600"/>
                <a:gd name="connsiteY5" fmla="*/ 1236922 h 1715387"/>
                <a:gd name="connsiteX6" fmla="*/ 5869172 w 6705600"/>
                <a:gd name="connsiteY6" fmla="*/ 1609062 h 1715387"/>
                <a:gd name="connsiteX7" fmla="*/ 6705600 w 6705600"/>
                <a:gd name="connsiteY7" fmla="*/ 1706527 h 1715387"/>
                <a:gd name="connsiteX0" fmla="*/ 0 w 6705600"/>
                <a:gd name="connsiteY0" fmla="*/ 15063 h 1715387"/>
                <a:gd name="connsiteX1" fmla="*/ 685800 w 6705600"/>
                <a:gd name="connsiteY1" fmla="*/ 15064 h 1715387"/>
                <a:gd name="connsiteX2" fmla="*/ 1752600 w 6705600"/>
                <a:gd name="connsiteY2" fmla="*/ 91264 h 1715387"/>
                <a:gd name="connsiteX3" fmla="*/ 2721935 w 6705600"/>
                <a:gd name="connsiteY3" fmla="*/ 226829 h 1715387"/>
                <a:gd name="connsiteX4" fmla="*/ 4038600 w 6705600"/>
                <a:gd name="connsiteY4" fmla="*/ 548464 h 1715387"/>
                <a:gd name="connsiteX5" fmla="*/ 4997302 w 6705600"/>
                <a:gd name="connsiteY5" fmla="*/ 1236922 h 1715387"/>
                <a:gd name="connsiteX6" fmla="*/ 5869172 w 6705600"/>
                <a:gd name="connsiteY6" fmla="*/ 1609062 h 1715387"/>
                <a:gd name="connsiteX7" fmla="*/ 6705600 w 6705600"/>
                <a:gd name="connsiteY7" fmla="*/ 1706527 h 1715387"/>
                <a:gd name="connsiteX0" fmla="*/ 0 w 6705600"/>
                <a:gd name="connsiteY0" fmla="*/ 15063 h 1715387"/>
                <a:gd name="connsiteX1" fmla="*/ 762000 w 6705600"/>
                <a:gd name="connsiteY1" fmla="*/ 91265 h 1715387"/>
                <a:gd name="connsiteX2" fmla="*/ 1752600 w 6705600"/>
                <a:gd name="connsiteY2" fmla="*/ 91264 h 1715387"/>
                <a:gd name="connsiteX3" fmla="*/ 2721935 w 6705600"/>
                <a:gd name="connsiteY3" fmla="*/ 226829 h 1715387"/>
                <a:gd name="connsiteX4" fmla="*/ 4038600 w 6705600"/>
                <a:gd name="connsiteY4" fmla="*/ 548464 h 1715387"/>
                <a:gd name="connsiteX5" fmla="*/ 4997302 w 6705600"/>
                <a:gd name="connsiteY5" fmla="*/ 1236922 h 1715387"/>
                <a:gd name="connsiteX6" fmla="*/ 5869172 w 6705600"/>
                <a:gd name="connsiteY6" fmla="*/ 1609062 h 1715387"/>
                <a:gd name="connsiteX7" fmla="*/ 6705600 w 6705600"/>
                <a:gd name="connsiteY7" fmla="*/ 1706527 h 1715387"/>
                <a:gd name="connsiteX0" fmla="*/ 127000 w 6832600"/>
                <a:gd name="connsiteY0" fmla="*/ 0 h 1700324"/>
                <a:gd name="connsiteX1" fmla="*/ 127000 w 6832600"/>
                <a:gd name="connsiteY1" fmla="*/ 76202 h 1700324"/>
                <a:gd name="connsiteX2" fmla="*/ 889000 w 6832600"/>
                <a:gd name="connsiteY2" fmla="*/ 76202 h 1700324"/>
                <a:gd name="connsiteX3" fmla="*/ 1879600 w 6832600"/>
                <a:gd name="connsiteY3" fmla="*/ 76201 h 1700324"/>
                <a:gd name="connsiteX4" fmla="*/ 2848935 w 6832600"/>
                <a:gd name="connsiteY4" fmla="*/ 211766 h 1700324"/>
                <a:gd name="connsiteX5" fmla="*/ 4165600 w 6832600"/>
                <a:gd name="connsiteY5" fmla="*/ 533401 h 1700324"/>
                <a:gd name="connsiteX6" fmla="*/ 5124302 w 6832600"/>
                <a:gd name="connsiteY6" fmla="*/ 1221859 h 1700324"/>
                <a:gd name="connsiteX7" fmla="*/ 5996172 w 6832600"/>
                <a:gd name="connsiteY7" fmla="*/ 1593999 h 1700324"/>
                <a:gd name="connsiteX8" fmla="*/ 6832600 w 6832600"/>
                <a:gd name="connsiteY8" fmla="*/ 1691464 h 1700324"/>
                <a:gd name="connsiteX0" fmla="*/ 0 w 6705600"/>
                <a:gd name="connsiteY0" fmla="*/ 12700 h 1636822"/>
                <a:gd name="connsiteX1" fmla="*/ 762000 w 6705600"/>
                <a:gd name="connsiteY1" fmla="*/ 12700 h 1636822"/>
                <a:gd name="connsiteX2" fmla="*/ 1752600 w 6705600"/>
                <a:gd name="connsiteY2" fmla="*/ 12699 h 1636822"/>
                <a:gd name="connsiteX3" fmla="*/ 2721935 w 6705600"/>
                <a:gd name="connsiteY3" fmla="*/ 148264 h 1636822"/>
                <a:gd name="connsiteX4" fmla="*/ 4038600 w 6705600"/>
                <a:gd name="connsiteY4" fmla="*/ 469899 h 1636822"/>
                <a:gd name="connsiteX5" fmla="*/ 4997302 w 6705600"/>
                <a:gd name="connsiteY5" fmla="*/ 1158357 h 1636822"/>
                <a:gd name="connsiteX6" fmla="*/ 5869172 w 6705600"/>
                <a:gd name="connsiteY6" fmla="*/ 1530497 h 1636822"/>
                <a:gd name="connsiteX7" fmla="*/ 6705600 w 6705600"/>
                <a:gd name="connsiteY7" fmla="*/ 1627962 h 1636822"/>
                <a:gd name="connsiteX0" fmla="*/ 203200 w 6908800"/>
                <a:gd name="connsiteY0" fmla="*/ 76201 h 1700323"/>
                <a:gd name="connsiteX1" fmla="*/ 127000 w 6908800"/>
                <a:gd name="connsiteY1" fmla="*/ 0 h 1700323"/>
                <a:gd name="connsiteX2" fmla="*/ 965200 w 6908800"/>
                <a:gd name="connsiteY2" fmla="*/ 76201 h 1700323"/>
                <a:gd name="connsiteX3" fmla="*/ 1955800 w 6908800"/>
                <a:gd name="connsiteY3" fmla="*/ 76200 h 1700323"/>
                <a:gd name="connsiteX4" fmla="*/ 2925135 w 6908800"/>
                <a:gd name="connsiteY4" fmla="*/ 211765 h 1700323"/>
                <a:gd name="connsiteX5" fmla="*/ 4241800 w 6908800"/>
                <a:gd name="connsiteY5" fmla="*/ 533400 h 1700323"/>
                <a:gd name="connsiteX6" fmla="*/ 5200502 w 6908800"/>
                <a:gd name="connsiteY6" fmla="*/ 1221858 h 1700323"/>
                <a:gd name="connsiteX7" fmla="*/ 6072372 w 6908800"/>
                <a:gd name="connsiteY7" fmla="*/ 1593998 h 1700323"/>
                <a:gd name="connsiteX8" fmla="*/ 6908800 w 6908800"/>
                <a:gd name="connsiteY8" fmla="*/ 1691463 h 1700323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752600 w 6705600"/>
                <a:gd name="connsiteY2" fmla="*/ 0 h 1624123"/>
                <a:gd name="connsiteX3" fmla="*/ 2721935 w 6705600"/>
                <a:gd name="connsiteY3" fmla="*/ 135565 h 1624123"/>
                <a:gd name="connsiteX4" fmla="*/ 4038600 w 6705600"/>
                <a:gd name="connsiteY4" fmla="*/ 457200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0 h 1624122"/>
                <a:gd name="connsiteX1" fmla="*/ 762000 w 6705600"/>
                <a:gd name="connsiteY1" fmla="*/ 0 h 1624122"/>
                <a:gd name="connsiteX2" fmla="*/ 1828800 w 6705600"/>
                <a:gd name="connsiteY2" fmla="*/ 76200 h 1624122"/>
                <a:gd name="connsiteX3" fmla="*/ 2721935 w 6705600"/>
                <a:gd name="connsiteY3" fmla="*/ 135564 h 1624122"/>
                <a:gd name="connsiteX4" fmla="*/ 4038600 w 6705600"/>
                <a:gd name="connsiteY4" fmla="*/ 457199 h 1624122"/>
                <a:gd name="connsiteX5" fmla="*/ 4997302 w 6705600"/>
                <a:gd name="connsiteY5" fmla="*/ 1145657 h 1624122"/>
                <a:gd name="connsiteX6" fmla="*/ 5869172 w 6705600"/>
                <a:gd name="connsiteY6" fmla="*/ 1517797 h 1624122"/>
                <a:gd name="connsiteX7" fmla="*/ 6705600 w 6705600"/>
                <a:gd name="connsiteY7" fmla="*/ 1615262 h 1624122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828800 w 6705600"/>
                <a:gd name="connsiteY2" fmla="*/ 0 h 1624123"/>
                <a:gd name="connsiteX3" fmla="*/ 2721935 w 6705600"/>
                <a:gd name="connsiteY3" fmla="*/ 135565 h 1624123"/>
                <a:gd name="connsiteX4" fmla="*/ 4038600 w 6705600"/>
                <a:gd name="connsiteY4" fmla="*/ 457200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828800 w 6705600"/>
                <a:gd name="connsiteY2" fmla="*/ 0 h 1624123"/>
                <a:gd name="connsiteX3" fmla="*/ 2819400 w 6705600"/>
                <a:gd name="connsiteY3" fmla="*/ 76201 h 1624123"/>
                <a:gd name="connsiteX4" fmla="*/ 4038600 w 6705600"/>
                <a:gd name="connsiteY4" fmla="*/ 457200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828800 w 6705600"/>
                <a:gd name="connsiteY2" fmla="*/ 0 h 1624123"/>
                <a:gd name="connsiteX3" fmla="*/ 2819400 w 6705600"/>
                <a:gd name="connsiteY3" fmla="*/ 76201 h 1624123"/>
                <a:gd name="connsiteX4" fmla="*/ 4114800 w 6705600"/>
                <a:gd name="connsiteY4" fmla="*/ 457201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828800 w 6705600"/>
                <a:gd name="connsiteY2" fmla="*/ 0 h 1624123"/>
                <a:gd name="connsiteX3" fmla="*/ 2819400 w 6705600"/>
                <a:gd name="connsiteY3" fmla="*/ 76201 h 1624123"/>
                <a:gd name="connsiteX4" fmla="*/ 4114800 w 6705600"/>
                <a:gd name="connsiteY4" fmla="*/ 457201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828800 w 6705600"/>
                <a:gd name="connsiteY2" fmla="*/ 0 h 1624123"/>
                <a:gd name="connsiteX3" fmla="*/ 2819400 w 6705600"/>
                <a:gd name="connsiteY3" fmla="*/ 76201 h 1624123"/>
                <a:gd name="connsiteX4" fmla="*/ 4114800 w 6705600"/>
                <a:gd name="connsiteY4" fmla="*/ 457201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828800 w 6705600"/>
                <a:gd name="connsiteY2" fmla="*/ 0 h 1624123"/>
                <a:gd name="connsiteX3" fmla="*/ 2819400 w 6705600"/>
                <a:gd name="connsiteY3" fmla="*/ 76201 h 1624123"/>
                <a:gd name="connsiteX4" fmla="*/ 4114800 w 6705600"/>
                <a:gd name="connsiteY4" fmla="*/ 457201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828800 w 6705600"/>
                <a:gd name="connsiteY2" fmla="*/ 0 h 1624123"/>
                <a:gd name="connsiteX3" fmla="*/ 2819400 w 6705600"/>
                <a:gd name="connsiteY3" fmla="*/ 76201 h 1624123"/>
                <a:gd name="connsiteX4" fmla="*/ 4114800 w 6705600"/>
                <a:gd name="connsiteY4" fmla="*/ 457201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828800 w 6705600"/>
                <a:gd name="connsiteY2" fmla="*/ 0 h 1624123"/>
                <a:gd name="connsiteX3" fmla="*/ 2819400 w 6705600"/>
                <a:gd name="connsiteY3" fmla="*/ 76201 h 1624123"/>
                <a:gd name="connsiteX4" fmla="*/ 4114800 w 6705600"/>
                <a:gd name="connsiteY4" fmla="*/ 457201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828800 w 6705600"/>
                <a:gd name="connsiteY2" fmla="*/ 0 h 1624123"/>
                <a:gd name="connsiteX3" fmla="*/ 2895600 w 6705600"/>
                <a:gd name="connsiteY3" fmla="*/ 76201 h 1624123"/>
                <a:gd name="connsiteX4" fmla="*/ 4114800 w 6705600"/>
                <a:gd name="connsiteY4" fmla="*/ 457201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828800 w 6705600"/>
                <a:gd name="connsiteY2" fmla="*/ 0 h 1624123"/>
                <a:gd name="connsiteX3" fmla="*/ 2895600 w 6705600"/>
                <a:gd name="connsiteY3" fmla="*/ 76201 h 1624123"/>
                <a:gd name="connsiteX4" fmla="*/ 4114800 w 6705600"/>
                <a:gd name="connsiteY4" fmla="*/ 457201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762000 w 6705600"/>
                <a:gd name="connsiteY1" fmla="*/ 1 h 1624123"/>
                <a:gd name="connsiteX2" fmla="*/ 1828800 w 6705600"/>
                <a:gd name="connsiteY2" fmla="*/ 0 h 1624123"/>
                <a:gd name="connsiteX3" fmla="*/ 2895600 w 6705600"/>
                <a:gd name="connsiteY3" fmla="*/ 76201 h 1624123"/>
                <a:gd name="connsiteX4" fmla="*/ 4114800 w 6705600"/>
                <a:gd name="connsiteY4" fmla="*/ 457201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838200 w 6705600"/>
                <a:gd name="connsiteY1" fmla="*/ 76200 h 1624123"/>
                <a:gd name="connsiteX2" fmla="*/ 1828800 w 6705600"/>
                <a:gd name="connsiteY2" fmla="*/ 0 h 1624123"/>
                <a:gd name="connsiteX3" fmla="*/ 2895600 w 6705600"/>
                <a:gd name="connsiteY3" fmla="*/ 76201 h 1624123"/>
                <a:gd name="connsiteX4" fmla="*/ 4114800 w 6705600"/>
                <a:gd name="connsiteY4" fmla="*/ 457201 h 1624123"/>
                <a:gd name="connsiteX5" fmla="*/ 4997302 w 6705600"/>
                <a:gd name="connsiteY5" fmla="*/ 1145658 h 1624123"/>
                <a:gd name="connsiteX6" fmla="*/ 5869172 w 6705600"/>
                <a:gd name="connsiteY6" fmla="*/ 1517798 h 1624123"/>
                <a:gd name="connsiteX7" fmla="*/ 6705600 w 6705600"/>
                <a:gd name="connsiteY7" fmla="*/ 1615263 h 1624123"/>
                <a:gd name="connsiteX0" fmla="*/ 0 w 6705600"/>
                <a:gd name="connsiteY0" fmla="*/ 1 h 1624123"/>
                <a:gd name="connsiteX1" fmla="*/ 0 w 6705600"/>
                <a:gd name="connsiteY1" fmla="*/ 76200 h 1624123"/>
                <a:gd name="connsiteX2" fmla="*/ 838200 w 6705600"/>
                <a:gd name="connsiteY2" fmla="*/ 76200 h 1624123"/>
                <a:gd name="connsiteX3" fmla="*/ 1828800 w 6705600"/>
                <a:gd name="connsiteY3" fmla="*/ 0 h 1624123"/>
                <a:gd name="connsiteX4" fmla="*/ 2895600 w 6705600"/>
                <a:gd name="connsiteY4" fmla="*/ 76201 h 1624123"/>
                <a:gd name="connsiteX5" fmla="*/ 4114800 w 6705600"/>
                <a:gd name="connsiteY5" fmla="*/ 457201 h 1624123"/>
                <a:gd name="connsiteX6" fmla="*/ 4997302 w 6705600"/>
                <a:gd name="connsiteY6" fmla="*/ 1145658 h 1624123"/>
                <a:gd name="connsiteX7" fmla="*/ 5869172 w 6705600"/>
                <a:gd name="connsiteY7" fmla="*/ 1517798 h 1624123"/>
                <a:gd name="connsiteX8" fmla="*/ 6705600 w 6705600"/>
                <a:gd name="connsiteY8" fmla="*/ 1615263 h 1624123"/>
                <a:gd name="connsiteX0" fmla="*/ 0 w 6705600"/>
                <a:gd name="connsiteY0" fmla="*/ 0 h 1624122"/>
                <a:gd name="connsiteX1" fmla="*/ 0 w 6705600"/>
                <a:gd name="connsiteY1" fmla="*/ 76199 h 1624122"/>
                <a:gd name="connsiteX2" fmla="*/ 838200 w 6705600"/>
                <a:gd name="connsiteY2" fmla="*/ 76199 h 1624122"/>
                <a:gd name="connsiteX3" fmla="*/ 1828800 w 6705600"/>
                <a:gd name="connsiteY3" fmla="*/ 76199 h 1624122"/>
                <a:gd name="connsiteX4" fmla="*/ 2895600 w 6705600"/>
                <a:gd name="connsiteY4" fmla="*/ 76200 h 1624122"/>
                <a:gd name="connsiteX5" fmla="*/ 4114800 w 6705600"/>
                <a:gd name="connsiteY5" fmla="*/ 457200 h 1624122"/>
                <a:gd name="connsiteX6" fmla="*/ 4997302 w 6705600"/>
                <a:gd name="connsiteY6" fmla="*/ 1145657 h 1624122"/>
                <a:gd name="connsiteX7" fmla="*/ 5869172 w 6705600"/>
                <a:gd name="connsiteY7" fmla="*/ 1517797 h 1624122"/>
                <a:gd name="connsiteX8" fmla="*/ 6705600 w 6705600"/>
                <a:gd name="connsiteY8" fmla="*/ 1615262 h 1624122"/>
                <a:gd name="connsiteX0" fmla="*/ 0 w 6705600"/>
                <a:gd name="connsiteY0" fmla="*/ 0 h 1624122"/>
                <a:gd name="connsiteX1" fmla="*/ 0 w 6705600"/>
                <a:gd name="connsiteY1" fmla="*/ 76199 h 1624122"/>
                <a:gd name="connsiteX2" fmla="*/ 838200 w 6705600"/>
                <a:gd name="connsiteY2" fmla="*/ 76199 h 1624122"/>
                <a:gd name="connsiteX3" fmla="*/ 1828800 w 6705600"/>
                <a:gd name="connsiteY3" fmla="*/ 76199 h 1624122"/>
                <a:gd name="connsiteX4" fmla="*/ 2895600 w 6705600"/>
                <a:gd name="connsiteY4" fmla="*/ 152398 h 1624122"/>
                <a:gd name="connsiteX5" fmla="*/ 4114800 w 6705600"/>
                <a:gd name="connsiteY5" fmla="*/ 457200 h 1624122"/>
                <a:gd name="connsiteX6" fmla="*/ 4997302 w 6705600"/>
                <a:gd name="connsiteY6" fmla="*/ 1145657 h 1624122"/>
                <a:gd name="connsiteX7" fmla="*/ 5869172 w 6705600"/>
                <a:gd name="connsiteY7" fmla="*/ 1517797 h 1624122"/>
                <a:gd name="connsiteX8" fmla="*/ 6705600 w 6705600"/>
                <a:gd name="connsiteY8" fmla="*/ 1615262 h 1624122"/>
                <a:gd name="connsiteX0" fmla="*/ 0 w 6705600"/>
                <a:gd name="connsiteY0" fmla="*/ 0 h 1624122"/>
                <a:gd name="connsiteX1" fmla="*/ 0 w 6705600"/>
                <a:gd name="connsiteY1" fmla="*/ 228598 h 1624122"/>
                <a:gd name="connsiteX2" fmla="*/ 838200 w 6705600"/>
                <a:gd name="connsiteY2" fmla="*/ 76199 h 1624122"/>
                <a:gd name="connsiteX3" fmla="*/ 1828800 w 6705600"/>
                <a:gd name="connsiteY3" fmla="*/ 76199 h 1624122"/>
                <a:gd name="connsiteX4" fmla="*/ 2895600 w 6705600"/>
                <a:gd name="connsiteY4" fmla="*/ 152398 h 1624122"/>
                <a:gd name="connsiteX5" fmla="*/ 4114800 w 6705600"/>
                <a:gd name="connsiteY5" fmla="*/ 457200 h 1624122"/>
                <a:gd name="connsiteX6" fmla="*/ 4997302 w 6705600"/>
                <a:gd name="connsiteY6" fmla="*/ 1145657 h 1624122"/>
                <a:gd name="connsiteX7" fmla="*/ 5869172 w 6705600"/>
                <a:gd name="connsiteY7" fmla="*/ 1517797 h 1624122"/>
                <a:gd name="connsiteX8" fmla="*/ 6705600 w 6705600"/>
                <a:gd name="connsiteY8" fmla="*/ 1615262 h 1624122"/>
                <a:gd name="connsiteX0" fmla="*/ 0 w 6705600"/>
                <a:gd name="connsiteY0" fmla="*/ 0 h 1624122"/>
                <a:gd name="connsiteX1" fmla="*/ 0 w 6705600"/>
                <a:gd name="connsiteY1" fmla="*/ 228598 h 1624122"/>
                <a:gd name="connsiteX2" fmla="*/ 838200 w 6705600"/>
                <a:gd name="connsiteY2" fmla="*/ 228598 h 1624122"/>
                <a:gd name="connsiteX3" fmla="*/ 1828800 w 6705600"/>
                <a:gd name="connsiteY3" fmla="*/ 76199 h 1624122"/>
                <a:gd name="connsiteX4" fmla="*/ 2895600 w 6705600"/>
                <a:gd name="connsiteY4" fmla="*/ 152398 h 1624122"/>
                <a:gd name="connsiteX5" fmla="*/ 4114800 w 6705600"/>
                <a:gd name="connsiteY5" fmla="*/ 457200 h 1624122"/>
                <a:gd name="connsiteX6" fmla="*/ 4997302 w 6705600"/>
                <a:gd name="connsiteY6" fmla="*/ 1145657 h 1624122"/>
                <a:gd name="connsiteX7" fmla="*/ 5869172 w 6705600"/>
                <a:gd name="connsiteY7" fmla="*/ 1517797 h 1624122"/>
                <a:gd name="connsiteX8" fmla="*/ 6705600 w 6705600"/>
                <a:gd name="connsiteY8" fmla="*/ 1615262 h 1624122"/>
                <a:gd name="connsiteX0" fmla="*/ 0 w 6705600"/>
                <a:gd name="connsiteY0" fmla="*/ 152399 h 1547923"/>
                <a:gd name="connsiteX1" fmla="*/ 838200 w 6705600"/>
                <a:gd name="connsiteY1" fmla="*/ 152399 h 1547923"/>
                <a:gd name="connsiteX2" fmla="*/ 1828800 w 6705600"/>
                <a:gd name="connsiteY2" fmla="*/ 0 h 1547923"/>
                <a:gd name="connsiteX3" fmla="*/ 2895600 w 6705600"/>
                <a:gd name="connsiteY3" fmla="*/ 76199 h 1547923"/>
                <a:gd name="connsiteX4" fmla="*/ 4114800 w 6705600"/>
                <a:gd name="connsiteY4" fmla="*/ 381001 h 1547923"/>
                <a:gd name="connsiteX5" fmla="*/ 4997302 w 6705600"/>
                <a:gd name="connsiteY5" fmla="*/ 1069458 h 1547923"/>
                <a:gd name="connsiteX6" fmla="*/ 5869172 w 6705600"/>
                <a:gd name="connsiteY6" fmla="*/ 1441598 h 1547923"/>
                <a:gd name="connsiteX7" fmla="*/ 6705600 w 6705600"/>
                <a:gd name="connsiteY7" fmla="*/ 1539063 h 1547923"/>
                <a:gd name="connsiteX0" fmla="*/ 0 w 6705600"/>
                <a:gd name="connsiteY0" fmla="*/ 76200 h 1471724"/>
                <a:gd name="connsiteX1" fmla="*/ 838200 w 6705600"/>
                <a:gd name="connsiteY1" fmla="*/ 76200 h 1471724"/>
                <a:gd name="connsiteX2" fmla="*/ 1828800 w 6705600"/>
                <a:gd name="connsiteY2" fmla="*/ 76200 h 1471724"/>
                <a:gd name="connsiteX3" fmla="*/ 2895600 w 6705600"/>
                <a:gd name="connsiteY3" fmla="*/ 0 h 1471724"/>
                <a:gd name="connsiteX4" fmla="*/ 4114800 w 6705600"/>
                <a:gd name="connsiteY4" fmla="*/ 304802 h 1471724"/>
                <a:gd name="connsiteX5" fmla="*/ 4997302 w 6705600"/>
                <a:gd name="connsiteY5" fmla="*/ 993259 h 1471724"/>
                <a:gd name="connsiteX6" fmla="*/ 5869172 w 6705600"/>
                <a:gd name="connsiteY6" fmla="*/ 1365399 h 1471724"/>
                <a:gd name="connsiteX7" fmla="*/ 6705600 w 6705600"/>
                <a:gd name="connsiteY7" fmla="*/ 1462864 h 1471724"/>
                <a:gd name="connsiteX0" fmla="*/ 0 w 6705600"/>
                <a:gd name="connsiteY0" fmla="*/ 1 h 1395525"/>
                <a:gd name="connsiteX1" fmla="*/ 838200 w 6705600"/>
                <a:gd name="connsiteY1" fmla="*/ 1 h 1395525"/>
                <a:gd name="connsiteX2" fmla="*/ 1828800 w 6705600"/>
                <a:gd name="connsiteY2" fmla="*/ 1 h 1395525"/>
                <a:gd name="connsiteX3" fmla="*/ 2971800 w 6705600"/>
                <a:gd name="connsiteY3" fmla="*/ 0 h 1395525"/>
                <a:gd name="connsiteX4" fmla="*/ 4114800 w 6705600"/>
                <a:gd name="connsiteY4" fmla="*/ 228603 h 1395525"/>
                <a:gd name="connsiteX5" fmla="*/ 4997302 w 6705600"/>
                <a:gd name="connsiteY5" fmla="*/ 917060 h 1395525"/>
                <a:gd name="connsiteX6" fmla="*/ 5869172 w 6705600"/>
                <a:gd name="connsiteY6" fmla="*/ 1289200 h 1395525"/>
                <a:gd name="connsiteX7" fmla="*/ 6705600 w 6705600"/>
                <a:gd name="connsiteY7" fmla="*/ 1386665 h 1395525"/>
                <a:gd name="connsiteX0" fmla="*/ 0 w 6705600"/>
                <a:gd name="connsiteY0" fmla="*/ 1 h 1395525"/>
                <a:gd name="connsiteX1" fmla="*/ 838200 w 6705600"/>
                <a:gd name="connsiteY1" fmla="*/ 1 h 1395525"/>
                <a:gd name="connsiteX2" fmla="*/ 1828800 w 6705600"/>
                <a:gd name="connsiteY2" fmla="*/ 1 h 1395525"/>
                <a:gd name="connsiteX3" fmla="*/ 2971800 w 6705600"/>
                <a:gd name="connsiteY3" fmla="*/ 0 h 1395525"/>
                <a:gd name="connsiteX4" fmla="*/ 4114800 w 6705600"/>
                <a:gd name="connsiteY4" fmla="*/ 228600 h 1395525"/>
                <a:gd name="connsiteX5" fmla="*/ 4997302 w 6705600"/>
                <a:gd name="connsiteY5" fmla="*/ 917060 h 1395525"/>
                <a:gd name="connsiteX6" fmla="*/ 5869172 w 6705600"/>
                <a:gd name="connsiteY6" fmla="*/ 1289200 h 1395525"/>
                <a:gd name="connsiteX7" fmla="*/ 6705600 w 6705600"/>
                <a:gd name="connsiteY7" fmla="*/ 1386665 h 1395525"/>
                <a:gd name="connsiteX0" fmla="*/ 0 w 6705600"/>
                <a:gd name="connsiteY0" fmla="*/ 7084 h 1402608"/>
                <a:gd name="connsiteX1" fmla="*/ 838200 w 6705600"/>
                <a:gd name="connsiteY1" fmla="*/ 7084 h 1402608"/>
                <a:gd name="connsiteX2" fmla="*/ 1828800 w 6705600"/>
                <a:gd name="connsiteY2" fmla="*/ 7084 h 1402608"/>
                <a:gd name="connsiteX3" fmla="*/ 2971800 w 6705600"/>
                <a:gd name="connsiteY3" fmla="*/ 7083 h 1402608"/>
                <a:gd name="connsiteX4" fmla="*/ 4114800 w 6705600"/>
                <a:gd name="connsiteY4" fmla="*/ 235683 h 1402608"/>
                <a:gd name="connsiteX5" fmla="*/ 4997302 w 6705600"/>
                <a:gd name="connsiteY5" fmla="*/ 924143 h 1402608"/>
                <a:gd name="connsiteX6" fmla="*/ 5869172 w 6705600"/>
                <a:gd name="connsiteY6" fmla="*/ 1296283 h 1402608"/>
                <a:gd name="connsiteX7" fmla="*/ 6705600 w 6705600"/>
                <a:gd name="connsiteY7" fmla="*/ 1393748 h 1402608"/>
                <a:gd name="connsiteX0" fmla="*/ 0 w 6705600"/>
                <a:gd name="connsiteY0" fmla="*/ 7084 h 1402608"/>
                <a:gd name="connsiteX1" fmla="*/ 838200 w 6705600"/>
                <a:gd name="connsiteY1" fmla="*/ 7084 h 1402608"/>
                <a:gd name="connsiteX2" fmla="*/ 1828800 w 6705600"/>
                <a:gd name="connsiteY2" fmla="*/ 7084 h 1402608"/>
                <a:gd name="connsiteX3" fmla="*/ 2971800 w 6705600"/>
                <a:gd name="connsiteY3" fmla="*/ 7083 h 1402608"/>
                <a:gd name="connsiteX4" fmla="*/ 4114800 w 6705600"/>
                <a:gd name="connsiteY4" fmla="*/ 235683 h 1402608"/>
                <a:gd name="connsiteX5" fmla="*/ 4876800 w 6705600"/>
                <a:gd name="connsiteY5" fmla="*/ 921483 h 1402608"/>
                <a:gd name="connsiteX6" fmla="*/ 5869172 w 6705600"/>
                <a:gd name="connsiteY6" fmla="*/ 1296283 h 1402608"/>
                <a:gd name="connsiteX7" fmla="*/ 6705600 w 6705600"/>
                <a:gd name="connsiteY7" fmla="*/ 1393748 h 1402608"/>
                <a:gd name="connsiteX0" fmla="*/ 0 w 6705600"/>
                <a:gd name="connsiteY0" fmla="*/ 7084 h 1402608"/>
                <a:gd name="connsiteX1" fmla="*/ 838200 w 6705600"/>
                <a:gd name="connsiteY1" fmla="*/ 7084 h 1402608"/>
                <a:gd name="connsiteX2" fmla="*/ 1828800 w 6705600"/>
                <a:gd name="connsiteY2" fmla="*/ 7084 h 1402608"/>
                <a:gd name="connsiteX3" fmla="*/ 2971800 w 6705600"/>
                <a:gd name="connsiteY3" fmla="*/ 7083 h 1402608"/>
                <a:gd name="connsiteX4" fmla="*/ 4114800 w 6705600"/>
                <a:gd name="connsiteY4" fmla="*/ 235683 h 1402608"/>
                <a:gd name="connsiteX5" fmla="*/ 4876800 w 6705600"/>
                <a:gd name="connsiteY5" fmla="*/ 921483 h 1402608"/>
                <a:gd name="connsiteX6" fmla="*/ 5867400 w 6705600"/>
                <a:gd name="connsiteY6" fmla="*/ 1302483 h 1402608"/>
                <a:gd name="connsiteX7" fmla="*/ 6705600 w 6705600"/>
                <a:gd name="connsiteY7" fmla="*/ 1393748 h 1402608"/>
                <a:gd name="connsiteX0" fmla="*/ 0 w 6705600"/>
                <a:gd name="connsiteY0" fmla="*/ 73689 h 1469213"/>
                <a:gd name="connsiteX1" fmla="*/ 838200 w 6705600"/>
                <a:gd name="connsiteY1" fmla="*/ 73689 h 1469213"/>
                <a:gd name="connsiteX2" fmla="*/ 1828800 w 6705600"/>
                <a:gd name="connsiteY2" fmla="*/ 73689 h 1469213"/>
                <a:gd name="connsiteX3" fmla="*/ 2971800 w 6705600"/>
                <a:gd name="connsiteY3" fmla="*/ 73688 h 1469213"/>
                <a:gd name="connsiteX4" fmla="*/ 4114800 w 6705600"/>
                <a:gd name="connsiteY4" fmla="*/ 226088 h 1469213"/>
                <a:gd name="connsiteX5" fmla="*/ 4876800 w 6705600"/>
                <a:gd name="connsiteY5" fmla="*/ 988088 h 1469213"/>
                <a:gd name="connsiteX6" fmla="*/ 5867400 w 6705600"/>
                <a:gd name="connsiteY6" fmla="*/ 1369088 h 1469213"/>
                <a:gd name="connsiteX7" fmla="*/ 6705600 w 6705600"/>
                <a:gd name="connsiteY7" fmla="*/ 1460353 h 1469213"/>
                <a:gd name="connsiteX0" fmla="*/ 0 w 6705600"/>
                <a:gd name="connsiteY0" fmla="*/ 8121 h 1403645"/>
                <a:gd name="connsiteX1" fmla="*/ 838200 w 6705600"/>
                <a:gd name="connsiteY1" fmla="*/ 8121 h 1403645"/>
                <a:gd name="connsiteX2" fmla="*/ 1828800 w 6705600"/>
                <a:gd name="connsiteY2" fmla="*/ 8121 h 1403645"/>
                <a:gd name="connsiteX3" fmla="*/ 2971800 w 6705600"/>
                <a:gd name="connsiteY3" fmla="*/ 8120 h 1403645"/>
                <a:gd name="connsiteX4" fmla="*/ 4114800 w 6705600"/>
                <a:gd name="connsiteY4" fmla="*/ 160520 h 1403645"/>
                <a:gd name="connsiteX5" fmla="*/ 4876800 w 6705600"/>
                <a:gd name="connsiteY5" fmla="*/ 922520 h 1403645"/>
                <a:gd name="connsiteX6" fmla="*/ 5867400 w 6705600"/>
                <a:gd name="connsiteY6" fmla="*/ 1303520 h 1403645"/>
                <a:gd name="connsiteX7" fmla="*/ 6705600 w 6705600"/>
                <a:gd name="connsiteY7" fmla="*/ 1394785 h 1403645"/>
                <a:gd name="connsiteX0" fmla="*/ 0 w 6705600"/>
                <a:gd name="connsiteY0" fmla="*/ 8121 h 1403645"/>
                <a:gd name="connsiteX1" fmla="*/ 838200 w 6705600"/>
                <a:gd name="connsiteY1" fmla="*/ 8121 h 1403645"/>
                <a:gd name="connsiteX2" fmla="*/ 1828800 w 6705600"/>
                <a:gd name="connsiteY2" fmla="*/ 8121 h 1403645"/>
                <a:gd name="connsiteX3" fmla="*/ 2971800 w 6705600"/>
                <a:gd name="connsiteY3" fmla="*/ 8120 h 1403645"/>
                <a:gd name="connsiteX4" fmla="*/ 4114800 w 6705600"/>
                <a:gd name="connsiteY4" fmla="*/ 160520 h 1403645"/>
                <a:gd name="connsiteX5" fmla="*/ 4876800 w 6705600"/>
                <a:gd name="connsiteY5" fmla="*/ 922520 h 1403645"/>
                <a:gd name="connsiteX6" fmla="*/ 5867400 w 6705600"/>
                <a:gd name="connsiteY6" fmla="*/ 1303520 h 1403645"/>
                <a:gd name="connsiteX7" fmla="*/ 6705600 w 6705600"/>
                <a:gd name="connsiteY7" fmla="*/ 1394785 h 1403645"/>
                <a:gd name="connsiteX0" fmla="*/ 0 w 6705600"/>
                <a:gd name="connsiteY0" fmla="*/ 152400 h 1547924"/>
                <a:gd name="connsiteX1" fmla="*/ 76200 w 6705600"/>
                <a:gd name="connsiteY1" fmla="*/ 0 h 1547924"/>
                <a:gd name="connsiteX2" fmla="*/ 838200 w 6705600"/>
                <a:gd name="connsiteY2" fmla="*/ 152400 h 1547924"/>
                <a:gd name="connsiteX3" fmla="*/ 1828800 w 6705600"/>
                <a:gd name="connsiteY3" fmla="*/ 152400 h 1547924"/>
                <a:gd name="connsiteX4" fmla="*/ 2971800 w 6705600"/>
                <a:gd name="connsiteY4" fmla="*/ 152399 h 1547924"/>
                <a:gd name="connsiteX5" fmla="*/ 4114800 w 6705600"/>
                <a:gd name="connsiteY5" fmla="*/ 304799 h 1547924"/>
                <a:gd name="connsiteX6" fmla="*/ 4876800 w 6705600"/>
                <a:gd name="connsiteY6" fmla="*/ 1066799 h 1547924"/>
                <a:gd name="connsiteX7" fmla="*/ 5867400 w 6705600"/>
                <a:gd name="connsiteY7" fmla="*/ 1447799 h 1547924"/>
                <a:gd name="connsiteX8" fmla="*/ 6705600 w 6705600"/>
                <a:gd name="connsiteY8" fmla="*/ 1539064 h 1547924"/>
                <a:gd name="connsiteX0" fmla="*/ 0 w 6705600"/>
                <a:gd name="connsiteY0" fmla="*/ 152400 h 1547924"/>
                <a:gd name="connsiteX1" fmla="*/ 76200 w 6705600"/>
                <a:gd name="connsiteY1" fmla="*/ 0 h 1547924"/>
                <a:gd name="connsiteX2" fmla="*/ 914400 w 6705600"/>
                <a:gd name="connsiteY2" fmla="*/ 0 h 1547924"/>
                <a:gd name="connsiteX3" fmla="*/ 1828800 w 6705600"/>
                <a:gd name="connsiteY3" fmla="*/ 152400 h 1547924"/>
                <a:gd name="connsiteX4" fmla="*/ 2971800 w 6705600"/>
                <a:gd name="connsiteY4" fmla="*/ 152399 h 1547924"/>
                <a:gd name="connsiteX5" fmla="*/ 4114800 w 6705600"/>
                <a:gd name="connsiteY5" fmla="*/ 304799 h 1547924"/>
                <a:gd name="connsiteX6" fmla="*/ 4876800 w 6705600"/>
                <a:gd name="connsiteY6" fmla="*/ 1066799 h 1547924"/>
                <a:gd name="connsiteX7" fmla="*/ 5867400 w 6705600"/>
                <a:gd name="connsiteY7" fmla="*/ 1447799 h 1547924"/>
                <a:gd name="connsiteX8" fmla="*/ 6705600 w 6705600"/>
                <a:gd name="connsiteY8" fmla="*/ 1539064 h 1547924"/>
                <a:gd name="connsiteX0" fmla="*/ 0 w 6705600"/>
                <a:gd name="connsiteY0" fmla="*/ 152400 h 1547924"/>
                <a:gd name="connsiteX1" fmla="*/ 76200 w 6705600"/>
                <a:gd name="connsiteY1" fmla="*/ 0 h 1547924"/>
                <a:gd name="connsiteX2" fmla="*/ 914400 w 6705600"/>
                <a:gd name="connsiteY2" fmla="*/ 0 h 1547924"/>
                <a:gd name="connsiteX3" fmla="*/ 1828800 w 6705600"/>
                <a:gd name="connsiteY3" fmla="*/ 152400 h 1547924"/>
                <a:gd name="connsiteX4" fmla="*/ 2971800 w 6705600"/>
                <a:gd name="connsiteY4" fmla="*/ 152399 h 1547924"/>
                <a:gd name="connsiteX5" fmla="*/ 4114800 w 6705600"/>
                <a:gd name="connsiteY5" fmla="*/ 304799 h 1547924"/>
                <a:gd name="connsiteX6" fmla="*/ 4876800 w 6705600"/>
                <a:gd name="connsiteY6" fmla="*/ 1066799 h 1547924"/>
                <a:gd name="connsiteX7" fmla="*/ 5867400 w 6705600"/>
                <a:gd name="connsiteY7" fmla="*/ 1447799 h 1547924"/>
                <a:gd name="connsiteX8" fmla="*/ 6705600 w 6705600"/>
                <a:gd name="connsiteY8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752600 w 6629400"/>
                <a:gd name="connsiteY2" fmla="*/ 152400 h 1547924"/>
                <a:gd name="connsiteX3" fmla="*/ 2895600 w 6629400"/>
                <a:gd name="connsiteY3" fmla="*/ 152399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752600 w 6629400"/>
                <a:gd name="connsiteY2" fmla="*/ 76200 h 1547924"/>
                <a:gd name="connsiteX3" fmla="*/ 2895600 w 6629400"/>
                <a:gd name="connsiteY3" fmla="*/ 152399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752600 w 6629400"/>
                <a:gd name="connsiteY2" fmla="*/ 7620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11813 h 1559737"/>
                <a:gd name="connsiteX1" fmla="*/ 838200 w 6629400"/>
                <a:gd name="connsiteY1" fmla="*/ 11813 h 1559737"/>
                <a:gd name="connsiteX2" fmla="*/ 1828800 w 6629400"/>
                <a:gd name="connsiteY2" fmla="*/ 11813 h 1559737"/>
                <a:gd name="connsiteX3" fmla="*/ 2895600 w 6629400"/>
                <a:gd name="connsiteY3" fmla="*/ 88013 h 1559737"/>
                <a:gd name="connsiteX4" fmla="*/ 4038600 w 6629400"/>
                <a:gd name="connsiteY4" fmla="*/ 316612 h 1559737"/>
                <a:gd name="connsiteX5" fmla="*/ 4800600 w 6629400"/>
                <a:gd name="connsiteY5" fmla="*/ 1078612 h 1559737"/>
                <a:gd name="connsiteX6" fmla="*/ 5791200 w 6629400"/>
                <a:gd name="connsiteY6" fmla="*/ 1459612 h 1559737"/>
                <a:gd name="connsiteX7" fmla="*/ 6629400 w 6629400"/>
                <a:gd name="connsiteY7" fmla="*/ 1550877 h 1559737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1828800 w 6629400"/>
                <a:gd name="connsiteY2" fmla="*/ 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629400"/>
                <a:gd name="connsiteY0" fmla="*/ 8860 h 1556784"/>
                <a:gd name="connsiteX1" fmla="*/ 838200 w 6629400"/>
                <a:gd name="connsiteY1" fmla="*/ 8860 h 1556784"/>
                <a:gd name="connsiteX2" fmla="*/ 1828800 w 6629400"/>
                <a:gd name="connsiteY2" fmla="*/ 8860 h 1556784"/>
                <a:gd name="connsiteX3" fmla="*/ 2895600 w 6629400"/>
                <a:gd name="connsiteY3" fmla="*/ 85060 h 1556784"/>
                <a:gd name="connsiteX4" fmla="*/ 4038600 w 6629400"/>
                <a:gd name="connsiteY4" fmla="*/ 313659 h 1556784"/>
                <a:gd name="connsiteX5" fmla="*/ 4800600 w 6629400"/>
                <a:gd name="connsiteY5" fmla="*/ 1075659 h 1556784"/>
                <a:gd name="connsiteX6" fmla="*/ 5791200 w 6629400"/>
                <a:gd name="connsiteY6" fmla="*/ 1456659 h 1556784"/>
                <a:gd name="connsiteX7" fmla="*/ 6629400 w 6629400"/>
                <a:gd name="connsiteY7" fmla="*/ 1547924 h 1556784"/>
                <a:gd name="connsiteX0" fmla="*/ 0 w 6629400"/>
                <a:gd name="connsiteY0" fmla="*/ 17720 h 1565644"/>
                <a:gd name="connsiteX1" fmla="*/ 838200 w 6629400"/>
                <a:gd name="connsiteY1" fmla="*/ 17720 h 1565644"/>
                <a:gd name="connsiteX2" fmla="*/ 1828800 w 6629400"/>
                <a:gd name="connsiteY2" fmla="*/ 8860 h 1565644"/>
                <a:gd name="connsiteX3" fmla="*/ 2895600 w 6629400"/>
                <a:gd name="connsiteY3" fmla="*/ 93920 h 1565644"/>
                <a:gd name="connsiteX4" fmla="*/ 4038600 w 6629400"/>
                <a:gd name="connsiteY4" fmla="*/ 322519 h 1565644"/>
                <a:gd name="connsiteX5" fmla="*/ 4800600 w 6629400"/>
                <a:gd name="connsiteY5" fmla="*/ 1084519 h 1565644"/>
                <a:gd name="connsiteX6" fmla="*/ 5791200 w 6629400"/>
                <a:gd name="connsiteY6" fmla="*/ 1465519 h 1565644"/>
                <a:gd name="connsiteX7" fmla="*/ 6629400 w 6629400"/>
                <a:gd name="connsiteY7" fmla="*/ 1556784 h 1565644"/>
                <a:gd name="connsiteX0" fmla="*/ 0 w 6629400"/>
                <a:gd name="connsiteY0" fmla="*/ 0 h 1547924"/>
                <a:gd name="connsiteX1" fmla="*/ 838200 w 6629400"/>
                <a:gd name="connsiteY1" fmla="*/ 0 h 1547924"/>
                <a:gd name="connsiteX2" fmla="*/ 2895600 w 6629400"/>
                <a:gd name="connsiteY2" fmla="*/ 76200 h 1547924"/>
                <a:gd name="connsiteX3" fmla="*/ 4038600 w 6629400"/>
                <a:gd name="connsiteY3" fmla="*/ 304799 h 1547924"/>
                <a:gd name="connsiteX4" fmla="*/ 4800600 w 6629400"/>
                <a:gd name="connsiteY4" fmla="*/ 1066799 h 1547924"/>
                <a:gd name="connsiteX5" fmla="*/ 5791200 w 6629400"/>
                <a:gd name="connsiteY5" fmla="*/ 1447799 h 1547924"/>
                <a:gd name="connsiteX6" fmla="*/ 6629400 w 6629400"/>
                <a:gd name="connsiteY6" fmla="*/ 1539064 h 1547924"/>
                <a:gd name="connsiteX0" fmla="*/ 0 w 6629400"/>
                <a:gd name="connsiteY0" fmla="*/ 0 h 1547924"/>
                <a:gd name="connsiteX1" fmla="*/ 1600200 w 6629400"/>
                <a:gd name="connsiteY1" fmla="*/ 67340 h 1547924"/>
                <a:gd name="connsiteX2" fmla="*/ 2895600 w 6629400"/>
                <a:gd name="connsiteY2" fmla="*/ 76200 h 1547924"/>
                <a:gd name="connsiteX3" fmla="*/ 4038600 w 6629400"/>
                <a:gd name="connsiteY3" fmla="*/ 304799 h 1547924"/>
                <a:gd name="connsiteX4" fmla="*/ 4800600 w 6629400"/>
                <a:gd name="connsiteY4" fmla="*/ 1066799 h 1547924"/>
                <a:gd name="connsiteX5" fmla="*/ 5791200 w 6629400"/>
                <a:gd name="connsiteY5" fmla="*/ 1447799 h 1547924"/>
                <a:gd name="connsiteX6" fmla="*/ 6629400 w 6629400"/>
                <a:gd name="connsiteY6" fmla="*/ 1539064 h 1547924"/>
                <a:gd name="connsiteX0" fmla="*/ 0 w 6629400"/>
                <a:gd name="connsiteY0" fmla="*/ 0 h 1547924"/>
                <a:gd name="connsiteX1" fmla="*/ 1600200 w 6629400"/>
                <a:gd name="connsiteY1" fmla="*/ 143540 h 1547924"/>
                <a:gd name="connsiteX2" fmla="*/ 2895600 w 6629400"/>
                <a:gd name="connsiteY2" fmla="*/ 76200 h 1547924"/>
                <a:gd name="connsiteX3" fmla="*/ 4038600 w 6629400"/>
                <a:gd name="connsiteY3" fmla="*/ 304799 h 1547924"/>
                <a:gd name="connsiteX4" fmla="*/ 4800600 w 6629400"/>
                <a:gd name="connsiteY4" fmla="*/ 1066799 h 1547924"/>
                <a:gd name="connsiteX5" fmla="*/ 5791200 w 6629400"/>
                <a:gd name="connsiteY5" fmla="*/ 1447799 h 1547924"/>
                <a:gd name="connsiteX6" fmla="*/ 6629400 w 6629400"/>
                <a:gd name="connsiteY6" fmla="*/ 1539064 h 1547924"/>
                <a:gd name="connsiteX0" fmla="*/ 0 w 6629400"/>
                <a:gd name="connsiteY0" fmla="*/ 0 h 1547924"/>
                <a:gd name="connsiteX1" fmla="*/ 381000 w 6629400"/>
                <a:gd name="connsiteY1" fmla="*/ 143540 h 1547924"/>
                <a:gd name="connsiteX2" fmla="*/ 1600200 w 6629400"/>
                <a:gd name="connsiteY2" fmla="*/ 143540 h 1547924"/>
                <a:gd name="connsiteX3" fmla="*/ 2895600 w 6629400"/>
                <a:gd name="connsiteY3" fmla="*/ 76200 h 1547924"/>
                <a:gd name="connsiteX4" fmla="*/ 4038600 w 6629400"/>
                <a:gd name="connsiteY4" fmla="*/ 304799 h 1547924"/>
                <a:gd name="connsiteX5" fmla="*/ 4800600 w 6629400"/>
                <a:gd name="connsiteY5" fmla="*/ 1066799 h 1547924"/>
                <a:gd name="connsiteX6" fmla="*/ 5791200 w 6629400"/>
                <a:gd name="connsiteY6" fmla="*/ 1447799 h 1547924"/>
                <a:gd name="connsiteX7" fmla="*/ 6629400 w 6629400"/>
                <a:gd name="connsiteY7" fmla="*/ 1539064 h 1547924"/>
                <a:gd name="connsiteX0" fmla="*/ 0 w 6248400"/>
                <a:gd name="connsiteY0" fmla="*/ 118140 h 1522524"/>
                <a:gd name="connsiteX1" fmla="*/ 1219200 w 6248400"/>
                <a:gd name="connsiteY1" fmla="*/ 118140 h 1522524"/>
                <a:gd name="connsiteX2" fmla="*/ 2514600 w 6248400"/>
                <a:gd name="connsiteY2" fmla="*/ 50800 h 1522524"/>
                <a:gd name="connsiteX3" fmla="*/ 3657600 w 6248400"/>
                <a:gd name="connsiteY3" fmla="*/ 279399 h 1522524"/>
                <a:gd name="connsiteX4" fmla="*/ 4419600 w 6248400"/>
                <a:gd name="connsiteY4" fmla="*/ 1041399 h 1522524"/>
                <a:gd name="connsiteX5" fmla="*/ 5410200 w 6248400"/>
                <a:gd name="connsiteY5" fmla="*/ 1422399 h 1522524"/>
                <a:gd name="connsiteX6" fmla="*/ 6248400 w 6248400"/>
                <a:gd name="connsiteY6" fmla="*/ 1513664 h 1522524"/>
                <a:gd name="connsiteX0" fmla="*/ 0 w 6248400"/>
                <a:gd name="connsiteY0" fmla="*/ 50800 h 1455184"/>
                <a:gd name="connsiteX1" fmla="*/ 1219200 w 6248400"/>
                <a:gd name="connsiteY1" fmla="*/ 50800 h 1455184"/>
                <a:gd name="connsiteX2" fmla="*/ 2590800 w 6248400"/>
                <a:gd name="connsiteY2" fmla="*/ 50800 h 1455184"/>
                <a:gd name="connsiteX3" fmla="*/ 3657600 w 6248400"/>
                <a:gd name="connsiteY3" fmla="*/ 212059 h 1455184"/>
                <a:gd name="connsiteX4" fmla="*/ 4419600 w 6248400"/>
                <a:gd name="connsiteY4" fmla="*/ 974059 h 1455184"/>
                <a:gd name="connsiteX5" fmla="*/ 5410200 w 6248400"/>
                <a:gd name="connsiteY5" fmla="*/ 1355059 h 1455184"/>
                <a:gd name="connsiteX6" fmla="*/ 6248400 w 6248400"/>
                <a:gd name="connsiteY6" fmla="*/ 1446324 h 1455184"/>
                <a:gd name="connsiteX0" fmla="*/ 0 w 6248400"/>
                <a:gd name="connsiteY0" fmla="*/ 50800 h 1455184"/>
                <a:gd name="connsiteX1" fmla="*/ 1219200 w 6248400"/>
                <a:gd name="connsiteY1" fmla="*/ 50800 h 1455184"/>
                <a:gd name="connsiteX2" fmla="*/ 2590800 w 6248400"/>
                <a:gd name="connsiteY2" fmla="*/ 50800 h 1455184"/>
                <a:gd name="connsiteX3" fmla="*/ 3657600 w 6248400"/>
                <a:gd name="connsiteY3" fmla="*/ 212059 h 1455184"/>
                <a:gd name="connsiteX4" fmla="*/ 4419600 w 6248400"/>
                <a:gd name="connsiteY4" fmla="*/ 974059 h 1455184"/>
                <a:gd name="connsiteX5" fmla="*/ 5410200 w 6248400"/>
                <a:gd name="connsiteY5" fmla="*/ 1355059 h 1455184"/>
                <a:gd name="connsiteX6" fmla="*/ 6248400 w 6248400"/>
                <a:gd name="connsiteY6" fmla="*/ 1446324 h 1455184"/>
                <a:gd name="connsiteX0" fmla="*/ 0 w 6248400"/>
                <a:gd name="connsiteY0" fmla="*/ 50800 h 1455184"/>
                <a:gd name="connsiteX1" fmla="*/ 1219200 w 6248400"/>
                <a:gd name="connsiteY1" fmla="*/ 50800 h 1455184"/>
                <a:gd name="connsiteX2" fmla="*/ 2590800 w 6248400"/>
                <a:gd name="connsiteY2" fmla="*/ 50800 h 1455184"/>
                <a:gd name="connsiteX3" fmla="*/ 3657600 w 6248400"/>
                <a:gd name="connsiteY3" fmla="*/ 212059 h 1455184"/>
                <a:gd name="connsiteX4" fmla="*/ 4419600 w 6248400"/>
                <a:gd name="connsiteY4" fmla="*/ 974059 h 1455184"/>
                <a:gd name="connsiteX5" fmla="*/ 5410200 w 6248400"/>
                <a:gd name="connsiteY5" fmla="*/ 1355059 h 1455184"/>
                <a:gd name="connsiteX6" fmla="*/ 6248400 w 6248400"/>
                <a:gd name="connsiteY6" fmla="*/ 1446324 h 1455184"/>
                <a:gd name="connsiteX0" fmla="*/ 0 w 6248400"/>
                <a:gd name="connsiteY0" fmla="*/ 31159 h 1435543"/>
                <a:gd name="connsiteX1" fmla="*/ 1219200 w 6248400"/>
                <a:gd name="connsiteY1" fmla="*/ 31159 h 1435543"/>
                <a:gd name="connsiteX2" fmla="*/ 2590800 w 6248400"/>
                <a:gd name="connsiteY2" fmla="*/ 31159 h 1435543"/>
                <a:gd name="connsiteX3" fmla="*/ 3657600 w 6248400"/>
                <a:gd name="connsiteY3" fmla="*/ 192418 h 1435543"/>
                <a:gd name="connsiteX4" fmla="*/ 4419600 w 6248400"/>
                <a:gd name="connsiteY4" fmla="*/ 954418 h 1435543"/>
                <a:gd name="connsiteX5" fmla="*/ 5410200 w 6248400"/>
                <a:gd name="connsiteY5" fmla="*/ 1335418 h 1435543"/>
                <a:gd name="connsiteX6" fmla="*/ 6248400 w 6248400"/>
                <a:gd name="connsiteY6" fmla="*/ 1426683 h 1435543"/>
                <a:gd name="connsiteX0" fmla="*/ 0 w 6248400"/>
                <a:gd name="connsiteY0" fmla="*/ 31159 h 1435543"/>
                <a:gd name="connsiteX1" fmla="*/ 1219200 w 6248400"/>
                <a:gd name="connsiteY1" fmla="*/ 31159 h 1435543"/>
                <a:gd name="connsiteX2" fmla="*/ 2590800 w 6248400"/>
                <a:gd name="connsiteY2" fmla="*/ 107359 h 1435543"/>
                <a:gd name="connsiteX3" fmla="*/ 3657600 w 6248400"/>
                <a:gd name="connsiteY3" fmla="*/ 192418 h 1435543"/>
                <a:gd name="connsiteX4" fmla="*/ 4419600 w 6248400"/>
                <a:gd name="connsiteY4" fmla="*/ 954418 h 1435543"/>
                <a:gd name="connsiteX5" fmla="*/ 5410200 w 6248400"/>
                <a:gd name="connsiteY5" fmla="*/ 1335418 h 1435543"/>
                <a:gd name="connsiteX6" fmla="*/ 6248400 w 6248400"/>
                <a:gd name="connsiteY6" fmla="*/ 1426683 h 1435543"/>
                <a:gd name="connsiteX0" fmla="*/ 0 w 6248400"/>
                <a:gd name="connsiteY0" fmla="*/ 31159 h 1435543"/>
                <a:gd name="connsiteX1" fmla="*/ 1219200 w 6248400"/>
                <a:gd name="connsiteY1" fmla="*/ 31159 h 1435543"/>
                <a:gd name="connsiteX2" fmla="*/ 2590800 w 6248400"/>
                <a:gd name="connsiteY2" fmla="*/ 107359 h 1435543"/>
                <a:gd name="connsiteX3" fmla="*/ 3657600 w 6248400"/>
                <a:gd name="connsiteY3" fmla="*/ 192418 h 1435543"/>
                <a:gd name="connsiteX4" fmla="*/ 4419600 w 6248400"/>
                <a:gd name="connsiteY4" fmla="*/ 954418 h 1435543"/>
                <a:gd name="connsiteX5" fmla="*/ 5410200 w 6248400"/>
                <a:gd name="connsiteY5" fmla="*/ 1335418 h 1435543"/>
                <a:gd name="connsiteX6" fmla="*/ 6248400 w 6248400"/>
                <a:gd name="connsiteY6" fmla="*/ 1426683 h 1435543"/>
                <a:gd name="connsiteX0" fmla="*/ 0 w 6248400"/>
                <a:gd name="connsiteY0" fmla="*/ 31159 h 1435543"/>
                <a:gd name="connsiteX1" fmla="*/ 1219200 w 6248400"/>
                <a:gd name="connsiteY1" fmla="*/ 31159 h 1435543"/>
                <a:gd name="connsiteX2" fmla="*/ 2590800 w 6248400"/>
                <a:gd name="connsiteY2" fmla="*/ 107359 h 1435543"/>
                <a:gd name="connsiteX3" fmla="*/ 3657600 w 6248400"/>
                <a:gd name="connsiteY3" fmla="*/ 192418 h 1435543"/>
                <a:gd name="connsiteX4" fmla="*/ 4419600 w 6248400"/>
                <a:gd name="connsiteY4" fmla="*/ 954418 h 1435543"/>
                <a:gd name="connsiteX5" fmla="*/ 5410200 w 6248400"/>
                <a:gd name="connsiteY5" fmla="*/ 1335418 h 1435543"/>
                <a:gd name="connsiteX6" fmla="*/ 6248400 w 6248400"/>
                <a:gd name="connsiteY6" fmla="*/ 1426683 h 1435543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2590800 w 6248400"/>
                <a:gd name="connsiteY2" fmla="*/ 76200 h 1404384"/>
                <a:gd name="connsiteX3" fmla="*/ 3657600 w 6248400"/>
                <a:gd name="connsiteY3" fmla="*/ 161259 h 1404384"/>
                <a:gd name="connsiteX4" fmla="*/ 4419600 w 6248400"/>
                <a:gd name="connsiteY4" fmla="*/ 923259 h 1404384"/>
                <a:gd name="connsiteX5" fmla="*/ 5410200 w 6248400"/>
                <a:gd name="connsiteY5" fmla="*/ 1304259 h 1404384"/>
                <a:gd name="connsiteX6" fmla="*/ 6248400 w 6248400"/>
                <a:gd name="connsiteY6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2590800 w 6248400"/>
                <a:gd name="connsiteY2" fmla="*/ 76200 h 1404384"/>
                <a:gd name="connsiteX3" fmla="*/ 3657600 w 6248400"/>
                <a:gd name="connsiteY3" fmla="*/ 161259 h 1404384"/>
                <a:gd name="connsiteX4" fmla="*/ 4419600 w 6248400"/>
                <a:gd name="connsiteY4" fmla="*/ 923259 h 1404384"/>
                <a:gd name="connsiteX5" fmla="*/ 5410200 w 6248400"/>
                <a:gd name="connsiteY5" fmla="*/ 1304259 h 1404384"/>
                <a:gd name="connsiteX6" fmla="*/ 6248400 w 6248400"/>
                <a:gd name="connsiteY6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2590800 w 6248400"/>
                <a:gd name="connsiteY2" fmla="*/ 76200 h 1404384"/>
                <a:gd name="connsiteX3" fmla="*/ 3657600 w 6248400"/>
                <a:gd name="connsiteY3" fmla="*/ 161259 h 1404384"/>
                <a:gd name="connsiteX4" fmla="*/ 4419600 w 6248400"/>
                <a:gd name="connsiteY4" fmla="*/ 923259 h 1404384"/>
                <a:gd name="connsiteX5" fmla="*/ 5410200 w 6248400"/>
                <a:gd name="connsiteY5" fmla="*/ 1304259 h 1404384"/>
                <a:gd name="connsiteX6" fmla="*/ 6248400 w 6248400"/>
                <a:gd name="connsiteY6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2545644 w 6248400"/>
                <a:gd name="connsiteY2" fmla="*/ 72278 h 1404384"/>
                <a:gd name="connsiteX3" fmla="*/ 3657600 w 6248400"/>
                <a:gd name="connsiteY3" fmla="*/ 161259 h 1404384"/>
                <a:gd name="connsiteX4" fmla="*/ 4419600 w 6248400"/>
                <a:gd name="connsiteY4" fmla="*/ 923259 h 1404384"/>
                <a:gd name="connsiteX5" fmla="*/ 5410200 w 6248400"/>
                <a:gd name="connsiteY5" fmla="*/ 1304259 h 1404384"/>
                <a:gd name="connsiteX6" fmla="*/ 6248400 w 6248400"/>
                <a:gd name="connsiteY6" fmla="*/ 1395524 h 1404384"/>
                <a:gd name="connsiteX0" fmla="*/ 0 w 6248400"/>
                <a:gd name="connsiteY0" fmla="*/ 7083 h 1411467"/>
                <a:gd name="connsiteX1" fmla="*/ 1219200 w 6248400"/>
                <a:gd name="connsiteY1" fmla="*/ 7083 h 1411467"/>
                <a:gd name="connsiteX2" fmla="*/ 2545644 w 6248400"/>
                <a:gd name="connsiteY2" fmla="*/ 7083 h 1411467"/>
                <a:gd name="connsiteX3" fmla="*/ 3657600 w 6248400"/>
                <a:gd name="connsiteY3" fmla="*/ 168342 h 1411467"/>
                <a:gd name="connsiteX4" fmla="*/ 4419600 w 6248400"/>
                <a:gd name="connsiteY4" fmla="*/ 930342 h 1411467"/>
                <a:gd name="connsiteX5" fmla="*/ 5410200 w 6248400"/>
                <a:gd name="connsiteY5" fmla="*/ 1311342 h 1411467"/>
                <a:gd name="connsiteX6" fmla="*/ 6248400 w 6248400"/>
                <a:gd name="connsiteY6" fmla="*/ 1402607 h 1411467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2545644 w 6248400"/>
                <a:gd name="connsiteY2" fmla="*/ 72279 h 1404384"/>
                <a:gd name="connsiteX3" fmla="*/ 3657600 w 6248400"/>
                <a:gd name="connsiteY3" fmla="*/ 161259 h 1404384"/>
                <a:gd name="connsiteX4" fmla="*/ 4419600 w 6248400"/>
                <a:gd name="connsiteY4" fmla="*/ 923259 h 1404384"/>
                <a:gd name="connsiteX5" fmla="*/ 5410200 w 6248400"/>
                <a:gd name="connsiteY5" fmla="*/ 1304259 h 1404384"/>
                <a:gd name="connsiteX6" fmla="*/ 6248400 w 6248400"/>
                <a:gd name="connsiteY6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2545644 w 6248400"/>
                <a:gd name="connsiteY2" fmla="*/ 72279 h 1404384"/>
                <a:gd name="connsiteX3" fmla="*/ 3657600 w 6248400"/>
                <a:gd name="connsiteY3" fmla="*/ 161259 h 1404384"/>
                <a:gd name="connsiteX4" fmla="*/ 4419600 w 6248400"/>
                <a:gd name="connsiteY4" fmla="*/ 923259 h 1404384"/>
                <a:gd name="connsiteX5" fmla="*/ 5410200 w 6248400"/>
                <a:gd name="connsiteY5" fmla="*/ 1304259 h 1404384"/>
                <a:gd name="connsiteX6" fmla="*/ 6248400 w 6248400"/>
                <a:gd name="connsiteY6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2545644 w 6248400"/>
                <a:gd name="connsiteY2" fmla="*/ 72279 h 1404384"/>
                <a:gd name="connsiteX3" fmla="*/ 3625615 w 6248400"/>
                <a:gd name="connsiteY3" fmla="*/ 216835 h 1404384"/>
                <a:gd name="connsiteX4" fmla="*/ 4419600 w 6248400"/>
                <a:gd name="connsiteY4" fmla="*/ 923259 h 1404384"/>
                <a:gd name="connsiteX5" fmla="*/ 5410200 w 6248400"/>
                <a:gd name="connsiteY5" fmla="*/ 1304259 h 1404384"/>
                <a:gd name="connsiteX6" fmla="*/ 6248400 w 6248400"/>
                <a:gd name="connsiteY6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2545644 w 6248400"/>
                <a:gd name="connsiteY2" fmla="*/ 72279 h 1404384"/>
                <a:gd name="connsiteX3" fmla="*/ 3625615 w 6248400"/>
                <a:gd name="connsiteY3" fmla="*/ 216835 h 1404384"/>
                <a:gd name="connsiteX4" fmla="*/ 4419600 w 6248400"/>
                <a:gd name="connsiteY4" fmla="*/ 923259 h 1404384"/>
                <a:gd name="connsiteX5" fmla="*/ 5410200 w 6248400"/>
                <a:gd name="connsiteY5" fmla="*/ 1304259 h 1404384"/>
                <a:gd name="connsiteX6" fmla="*/ 6248400 w 6248400"/>
                <a:gd name="connsiteY6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2545644 w 6248400"/>
                <a:gd name="connsiteY2" fmla="*/ 72279 h 1404384"/>
                <a:gd name="connsiteX3" fmla="*/ 3625615 w 6248400"/>
                <a:gd name="connsiteY3" fmla="*/ 216835 h 1404384"/>
                <a:gd name="connsiteX4" fmla="*/ 4419600 w 6248400"/>
                <a:gd name="connsiteY4" fmla="*/ 923259 h 1404384"/>
                <a:gd name="connsiteX5" fmla="*/ 5410200 w 6248400"/>
                <a:gd name="connsiteY5" fmla="*/ 1304259 h 1404384"/>
                <a:gd name="connsiteX6" fmla="*/ 6248400 w 6248400"/>
                <a:gd name="connsiteY6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2545644 w 6248400"/>
                <a:gd name="connsiteY2" fmla="*/ 72279 h 1404384"/>
                <a:gd name="connsiteX3" fmla="*/ 3625615 w 6248400"/>
                <a:gd name="connsiteY3" fmla="*/ 216835 h 1404384"/>
                <a:gd name="connsiteX4" fmla="*/ 4419600 w 6248400"/>
                <a:gd name="connsiteY4" fmla="*/ 923259 h 1404384"/>
                <a:gd name="connsiteX5" fmla="*/ 5410200 w 6248400"/>
                <a:gd name="connsiteY5" fmla="*/ 1304259 h 1404384"/>
                <a:gd name="connsiteX6" fmla="*/ 6248400 w 6248400"/>
                <a:gd name="connsiteY6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2545644 w 6248400"/>
                <a:gd name="connsiteY2" fmla="*/ 72279 h 1404384"/>
                <a:gd name="connsiteX3" fmla="*/ 3625615 w 6248400"/>
                <a:gd name="connsiteY3" fmla="*/ 216835 h 1404384"/>
                <a:gd name="connsiteX4" fmla="*/ 4419600 w 6248400"/>
                <a:gd name="connsiteY4" fmla="*/ 923259 h 1404384"/>
                <a:gd name="connsiteX5" fmla="*/ 5410200 w 6248400"/>
                <a:gd name="connsiteY5" fmla="*/ 1304259 h 1404384"/>
                <a:gd name="connsiteX6" fmla="*/ 6248400 w 6248400"/>
                <a:gd name="connsiteY6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3625615 w 6248400"/>
                <a:gd name="connsiteY2" fmla="*/ 216835 h 1404384"/>
                <a:gd name="connsiteX3" fmla="*/ 4419600 w 6248400"/>
                <a:gd name="connsiteY3" fmla="*/ 923259 h 1404384"/>
                <a:gd name="connsiteX4" fmla="*/ 5410200 w 6248400"/>
                <a:gd name="connsiteY4" fmla="*/ 1304259 h 1404384"/>
                <a:gd name="connsiteX5" fmla="*/ 6248400 w 6248400"/>
                <a:gd name="connsiteY5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3625615 w 6248400"/>
                <a:gd name="connsiteY2" fmla="*/ 216835 h 1404384"/>
                <a:gd name="connsiteX3" fmla="*/ 4242741 w 6248400"/>
                <a:gd name="connsiteY3" fmla="*/ 1011896 h 1404384"/>
                <a:gd name="connsiteX4" fmla="*/ 5410200 w 6248400"/>
                <a:gd name="connsiteY4" fmla="*/ 1304259 h 1404384"/>
                <a:gd name="connsiteX5" fmla="*/ 6248400 w 6248400"/>
                <a:gd name="connsiteY5" fmla="*/ 1395524 h 1404384"/>
                <a:gd name="connsiteX0" fmla="*/ 0 w 6248400"/>
                <a:gd name="connsiteY0" fmla="*/ 24092 h 1428476"/>
                <a:gd name="connsiteX1" fmla="*/ 1219200 w 6248400"/>
                <a:gd name="connsiteY1" fmla="*/ 24092 h 1428476"/>
                <a:gd name="connsiteX2" fmla="*/ 3394193 w 6248400"/>
                <a:gd name="connsiteY2" fmla="*/ 168649 h 1428476"/>
                <a:gd name="connsiteX3" fmla="*/ 4242741 w 6248400"/>
                <a:gd name="connsiteY3" fmla="*/ 1035988 h 1428476"/>
                <a:gd name="connsiteX4" fmla="*/ 5410200 w 6248400"/>
                <a:gd name="connsiteY4" fmla="*/ 1328351 h 1428476"/>
                <a:gd name="connsiteX5" fmla="*/ 6248400 w 6248400"/>
                <a:gd name="connsiteY5" fmla="*/ 1419616 h 1428476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3394193 w 6248400"/>
                <a:gd name="connsiteY2" fmla="*/ 216836 h 1404384"/>
                <a:gd name="connsiteX3" fmla="*/ 4242741 w 6248400"/>
                <a:gd name="connsiteY3" fmla="*/ 1011896 h 1404384"/>
                <a:gd name="connsiteX4" fmla="*/ 5410200 w 6248400"/>
                <a:gd name="connsiteY4" fmla="*/ 1304259 h 1404384"/>
                <a:gd name="connsiteX5" fmla="*/ 6248400 w 6248400"/>
                <a:gd name="connsiteY5" fmla="*/ 1395524 h 1404384"/>
                <a:gd name="connsiteX0" fmla="*/ 0 w 6248400"/>
                <a:gd name="connsiteY0" fmla="*/ 0 h 1404384"/>
                <a:gd name="connsiteX1" fmla="*/ 1219200 w 6248400"/>
                <a:gd name="connsiteY1" fmla="*/ 0 h 1404384"/>
                <a:gd name="connsiteX2" fmla="*/ 3394193 w 6248400"/>
                <a:gd name="connsiteY2" fmla="*/ 216836 h 1404384"/>
                <a:gd name="connsiteX3" fmla="*/ 4319881 w 6248400"/>
                <a:gd name="connsiteY3" fmla="*/ 1011896 h 1404384"/>
                <a:gd name="connsiteX4" fmla="*/ 5410200 w 6248400"/>
                <a:gd name="connsiteY4" fmla="*/ 1304259 h 1404384"/>
                <a:gd name="connsiteX5" fmla="*/ 6248400 w 6248400"/>
                <a:gd name="connsiteY5" fmla="*/ 1395524 h 1404384"/>
                <a:gd name="connsiteX0" fmla="*/ 0 w 5939837"/>
                <a:gd name="connsiteY0" fmla="*/ 0 h 1404384"/>
                <a:gd name="connsiteX1" fmla="*/ 910637 w 5939837"/>
                <a:gd name="connsiteY1" fmla="*/ 0 h 1404384"/>
                <a:gd name="connsiteX2" fmla="*/ 3085630 w 5939837"/>
                <a:gd name="connsiteY2" fmla="*/ 216836 h 1404384"/>
                <a:gd name="connsiteX3" fmla="*/ 4011318 w 5939837"/>
                <a:gd name="connsiteY3" fmla="*/ 1011896 h 1404384"/>
                <a:gd name="connsiteX4" fmla="*/ 5101637 w 5939837"/>
                <a:gd name="connsiteY4" fmla="*/ 1304259 h 1404384"/>
                <a:gd name="connsiteX5" fmla="*/ 5939837 w 5939837"/>
                <a:gd name="connsiteY5" fmla="*/ 1395524 h 1404384"/>
                <a:gd name="connsiteX0" fmla="*/ 0 w 5939837"/>
                <a:gd name="connsiteY0" fmla="*/ 0 h 1404384"/>
                <a:gd name="connsiteX1" fmla="*/ 1079970 w 5939837"/>
                <a:gd name="connsiteY1" fmla="*/ 0 h 1404384"/>
                <a:gd name="connsiteX2" fmla="*/ 3085630 w 5939837"/>
                <a:gd name="connsiteY2" fmla="*/ 216836 h 1404384"/>
                <a:gd name="connsiteX3" fmla="*/ 4011318 w 5939837"/>
                <a:gd name="connsiteY3" fmla="*/ 1011896 h 1404384"/>
                <a:gd name="connsiteX4" fmla="*/ 5101637 w 5939837"/>
                <a:gd name="connsiteY4" fmla="*/ 1304259 h 1404384"/>
                <a:gd name="connsiteX5" fmla="*/ 5939837 w 5939837"/>
                <a:gd name="connsiteY5" fmla="*/ 1395524 h 1404384"/>
                <a:gd name="connsiteX0" fmla="*/ 0 w 5939837"/>
                <a:gd name="connsiteY0" fmla="*/ 0 h 1404384"/>
                <a:gd name="connsiteX1" fmla="*/ 231422 w 5939837"/>
                <a:gd name="connsiteY1" fmla="*/ 0 h 1404384"/>
                <a:gd name="connsiteX2" fmla="*/ 1079970 w 5939837"/>
                <a:gd name="connsiteY2" fmla="*/ 0 h 1404384"/>
                <a:gd name="connsiteX3" fmla="*/ 3085630 w 5939837"/>
                <a:gd name="connsiteY3" fmla="*/ 216836 h 1404384"/>
                <a:gd name="connsiteX4" fmla="*/ 4011318 w 5939837"/>
                <a:gd name="connsiteY4" fmla="*/ 1011896 h 1404384"/>
                <a:gd name="connsiteX5" fmla="*/ 5101637 w 5939837"/>
                <a:gd name="connsiteY5" fmla="*/ 1304259 h 1404384"/>
                <a:gd name="connsiteX6" fmla="*/ 5939837 w 5939837"/>
                <a:gd name="connsiteY6" fmla="*/ 1395524 h 1404384"/>
                <a:gd name="connsiteX0" fmla="*/ 0 w 5708415"/>
                <a:gd name="connsiteY0" fmla="*/ 0 h 1404384"/>
                <a:gd name="connsiteX1" fmla="*/ 848548 w 5708415"/>
                <a:gd name="connsiteY1" fmla="*/ 0 h 1404384"/>
                <a:gd name="connsiteX2" fmla="*/ 2854208 w 5708415"/>
                <a:gd name="connsiteY2" fmla="*/ 216836 h 1404384"/>
                <a:gd name="connsiteX3" fmla="*/ 3779896 w 5708415"/>
                <a:gd name="connsiteY3" fmla="*/ 1011896 h 1404384"/>
                <a:gd name="connsiteX4" fmla="*/ 4870215 w 5708415"/>
                <a:gd name="connsiteY4" fmla="*/ 1304259 h 1404384"/>
                <a:gd name="connsiteX5" fmla="*/ 5708415 w 5708415"/>
                <a:gd name="connsiteY5" fmla="*/ 1395524 h 1404384"/>
                <a:gd name="connsiteX0" fmla="*/ 0 w 5708415"/>
                <a:gd name="connsiteY0" fmla="*/ 0 h 1404384"/>
                <a:gd name="connsiteX1" fmla="*/ 231422 w 5708415"/>
                <a:gd name="connsiteY1" fmla="*/ 0 h 1404384"/>
                <a:gd name="connsiteX2" fmla="*/ 848548 w 5708415"/>
                <a:gd name="connsiteY2" fmla="*/ 0 h 1404384"/>
                <a:gd name="connsiteX3" fmla="*/ 2854208 w 5708415"/>
                <a:gd name="connsiteY3" fmla="*/ 216836 h 1404384"/>
                <a:gd name="connsiteX4" fmla="*/ 3779896 w 5708415"/>
                <a:gd name="connsiteY4" fmla="*/ 1011896 h 1404384"/>
                <a:gd name="connsiteX5" fmla="*/ 4870215 w 5708415"/>
                <a:gd name="connsiteY5" fmla="*/ 1304259 h 1404384"/>
                <a:gd name="connsiteX6" fmla="*/ 5708415 w 5708415"/>
                <a:gd name="connsiteY6" fmla="*/ 1395524 h 1404384"/>
                <a:gd name="connsiteX0" fmla="*/ 0 w 5708415"/>
                <a:gd name="connsiteY0" fmla="*/ 0 h 1404384"/>
                <a:gd name="connsiteX1" fmla="*/ 231422 w 5708415"/>
                <a:gd name="connsiteY1" fmla="*/ 0 h 1404384"/>
                <a:gd name="connsiteX2" fmla="*/ 848548 w 5708415"/>
                <a:gd name="connsiteY2" fmla="*/ 0 h 1404384"/>
                <a:gd name="connsiteX3" fmla="*/ 2854208 w 5708415"/>
                <a:gd name="connsiteY3" fmla="*/ 216836 h 1404384"/>
                <a:gd name="connsiteX4" fmla="*/ 3779896 w 5708415"/>
                <a:gd name="connsiteY4" fmla="*/ 1011896 h 1404384"/>
                <a:gd name="connsiteX5" fmla="*/ 4870215 w 5708415"/>
                <a:gd name="connsiteY5" fmla="*/ 1304259 h 1404384"/>
                <a:gd name="connsiteX6" fmla="*/ 5708415 w 5708415"/>
                <a:gd name="connsiteY6" fmla="*/ 1395524 h 1404384"/>
                <a:gd name="connsiteX0" fmla="*/ 0 w 5476993"/>
                <a:gd name="connsiteY0" fmla="*/ 0 h 1404384"/>
                <a:gd name="connsiteX1" fmla="*/ 617126 w 5476993"/>
                <a:gd name="connsiteY1" fmla="*/ 0 h 1404384"/>
                <a:gd name="connsiteX2" fmla="*/ 2622786 w 5476993"/>
                <a:gd name="connsiteY2" fmla="*/ 216836 h 1404384"/>
                <a:gd name="connsiteX3" fmla="*/ 3548474 w 5476993"/>
                <a:gd name="connsiteY3" fmla="*/ 1011896 h 1404384"/>
                <a:gd name="connsiteX4" fmla="*/ 4638793 w 5476993"/>
                <a:gd name="connsiteY4" fmla="*/ 1304259 h 1404384"/>
                <a:gd name="connsiteX5" fmla="*/ 5476993 w 5476993"/>
                <a:gd name="connsiteY5" fmla="*/ 1395524 h 1404384"/>
                <a:gd name="connsiteX0" fmla="*/ 0 w 5554134"/>
                <a:gd name="connsiteY0" fmla="*/ 0 h 1404384"/>
                <a:gd name="connsiteX1" fmla="*/ 694267 w 5554134"/>
                <a:gd name="connsiteY1" fmla="*/ 0 h 1404384"/>
                <a:gd name="connsiteX2" fmla="*/ 2699927 w 5554134"/>
                <a:gd name="connsiteY2" fmla="*/ 216836 h 1404384"/>
                <a:gd name="connsiteX3" fmla="*/ 3625615 w 5554134"/>
                <a:gd name="connsiteY3" fmla="*/ 1011896 h 1404384"/>
                <a:gd name="connsiteX4" fmla="*/ 4715934 w 5554134"/>
                <a:gd name="connsiteY4" fmla="*/ 1304259 h 1404384"/>
                <a:gd name="connsiteX5" fmla="*/ 5554134 w 5554134"/>
                <a:gd name="connsiteY5" fmla="*/ 1395524 h 1404384"/>
                <a:gd name="connsiteX0" fmla="*/ 154282 w 5708416"/>
                <a:gd name="connsiteY0" fmla="*/ 0 h 1404384"/>
                <a:gd name="connsiteX1" fmla="*/ 0 w 5708416"/>
                <a:gd name="connsiteY1" fmla="*/ 0 h 1404384"/>
                <a:gd name="connsiteX2" fmla="*/ 848549 w 5708416"/>
                <a:gd name="connsiteY2" fmla="*/ 0 h 1404384"/>
                <a:gd name="connsiteX3" fmla="*/ 2854209 w 5708416"/>
                <a:gd name="connsiteY3" fmla="*/ 216836 h 1404384"/>
                <a:gd name="connsiteX4" fmla="*/ 3779897 w 5708416"/>
                <a:gd name="connsiteY4" fmla="*/ 1011896 h 1404384"/>
                <a:gd name="connsiteX5" fmla="*/ 4870216 w 5708416"/>
                <a:gd name="connsiteY5" fmla="*/ 1304259 h 1404384"/>
                <a:gd name="connsiteX6" fmla="*/ 5708416 w 5708416"/>
                <a:gd name="connsiteY6" fmla="*/ 1395524 h 1404384"/>
                <a:gd name="connsiteX0" fmla="*/ 0 w 5708416"/>
                <a:gd name="connsiteY0" fmla="*/ 0 h 1404384"/>
                <a:gd name="connsiteX1" fmla="*/ 848549 w 5708416"/>
                <a:gd name="connsiteY1" fmla="*/ 0 h 1404384"/>
                <a:gd name="connsiteX2" fmla="*/ 2854209 w 5708416"/>
                <a:gd name="connsiteY2" fmla="*/ 216836 h 1404384"/>
                <a:gd name="connsiteX3" fmla="*/ 3779897 w 5708416"/>
                <a:gd name="connsiteY3" fmla="*/ 1011896 h 1404384"/>
                <a:gd name="connsiteX4" fmla="*/ 4870216 w 5708416"/>
                <a:gd name="connsiteY4" fmla="*/ 1304259 h 1404384"/>
                <a:gd name="connsiteX5" fmla="*/ 5708416 w 5708416"/>
                <a:gd name="connsiteY5" fmla="*/ 1395524 h 1404384"/>
                <a:gd name="connsiteX0" fmla="*/ 0 w 5554134"/>
                <a:gd name="connsiteY0" fmla="*/ 0 h 1404384"/>
                <a:gd name="connsiteX1" fmla="*/ 694267 w 5554134"/>
                <a:gd name="connsiteY1" fmla="*/ 0 h 1404384"/>
                <a:gd name="connsiteX2" fmla="*/ 2699927 w 5554134"/>
                <a:gd name="connsiteY2" fmla="*/ 216836 h 1404384"/>
                <a:gd name="connsiteX3" fmla="*/ 3625615 w 5554134"/>
                <a:gd name="connsiteY3" fmla="*/ 1011896 h 1404384"/>
                <a:gd name="connsiteX4" fmla="*/ 4715934 w 5554134"/>
                <a:gd name="connsiteY4" fmla="*/ 1304259 h 1404384"/>
                <a:gd name="connsiteX5" fmla="*/ 5554134 w 5554134"/>
                <a:gd name="connsiteY5" fmla="*/ 1395524 h 1404384"/>
                <a:gd name="connsiteX0" fmla="*/ 0 w 5554134"/>
                <a:gd name="connsiteY0" fmla="*/ 0 h 1404384"/>
                <a:gd name="connsiteX1" fmla="*/ 694267 w 5554134"/>
                <a:gd name="connsiteY1" fmla="*/ 0 h 1404384"/>
                <a:gd name="connsiteX2" fmla="*/ 2699927 w 5554134"/>
                <a:gd name="connsiteY2" fmla="*/ 216836 h 1404384"/>
                <a:gd name="connsiteX3" fmla="*/ 3625615 w 5554134"/>
                <a:gd name="connsiteY3" fmla="*/ 1011896 h 1404384"/>
                <a:gd name="connsiteX4" fmla="*/ 4715934 w 5554134"/>
                <a:gd name="connsiteY4" fmla="*/ 1304259 h 1404384"/>
                <a:gd name="connsiteX5" fmla="*/ 5554134 w 5554134"/>
                <a:gd name="connsiteY5" fmla="*/ 1395524 h 1404384"/>
                <a:gd name="connsiteX0" fmla="*/ 0 w 4859867"/>
                <a:gd name="connsiteY0" fmla="*/ 0 h 1404384"/>
                <a:gd name="connsiteX1" fmla="*/ 2005660 w 4859867"/>
                <a:gd name="connsiteY1" fmla="*/ 216836 h 1404384"/>
                <a:gd name="connsiteX2" fmla="*/ 2931348 w 4859867"/>
                <a:gd name="connsiteY2" fmla="*/ 1011896 h 1404384"/>
                <a:gd name="connsiteX3" fmla="*/ 4021667 w 4859867"/>
                <a:gd name="connsiteY3" fmla="*/ 1304259 h 1404384"/>
                <a:gd name="connsiteX4" fmla="*/ 4859867 w 4859867"/>
                <a:gd name="connsiteY4" fmla="*/ 1395524 h 1404384"/>
                <a:gd name="connsiteX0" fmla="*/ 462844 w 5322711"/>
                <a:gd name="connsiteY0" fmla="*/ 0 h 1404384"/>
                <a:gd name="connsiteX1" fmla="*/ 0 w 5322711"/>
                <a:gd name="connsiteY1" fmla="*/ 72278 h 1404384"/>
                <a:gd name="connsiteX2" fmla="*/ 2468504 w 5322711"/>
                <a:gd name="connsiteY2" fmla="*/ 216836 h 1404384"/>
                <a:gd name="connsiteX3" fmla="*/ 3394192 w 5322711"/>
                <a:gd name="connsiteY3" fmla="*/ 1011896 h 1404384"/>
                <a:gd name="connsiteX4" fmla="*/ 4484511 w 5322711"/>
                <a:gd name="connsiteY4" fmla="*/ 1304259 h 1404384"/>
                <a:gd name="connsiteX5" fmla="*/ 5322711 w 5322711"/>
                <a:gd name="connsiteY5" fmla="*/ 1395524 h 1404384"/>
                <a:gd name="connsiteX0" fmla="*/ 0 w 5322711"/>
                <a:gd name="connsiteY0" fmla="*/ 12045 h 1344151"/>
                <a:gd name="connsiteX1" fmla="*/ 2468504 w 5322711"/>
                <a:gd name="connsiteY1" fmla="*/ 156603 h 1344151"/>
                <a:gd name="connsiteX2" fmla="*/ 3394192 w 5322711"/>
                <a:gd name="connsiteY2" fmla="*/ 951663 h 1344151"/>
                <a:gd name="connsiteX3" fmla="*/ 4484511 w 5322711"/>
                <a:gd name="connsiteY3" fmla="*/ 1244026 h 1344151"/>
                <a:gd name="connsiteX4" fmla="*/ 5322711 w 5322711"/>
                <a:gd name="connsiteY4" fmla="*/ 1335291 h 1344151"/>
                <a:gd name="connsiteX0" fmla="*/ 0 w 5322711"/>
                <a:gd name="connsiteY0" fmla="*/ 10037 h 1342143"/>
                <a:gd name="connsiteX1" fmla="*/ 2468504 w 5322711"/>
                <a:gd name="connsiteY1" fmla="*/ 154595 h 1342143"/>
                <a:gd name="connsiteX2" fmla="*/ 3239911 w 5322711"/>
                <a:gd name="connsiteY2" fmla="*/ 937609 h 1342143"/>
                <a:gd name="connsiteX3" fmla="*/ 4484511 w 5322711"/>
                <a:gd name="connsiteY3" fmla="*/ 1242018 h 1342143"/>
                <a:gd name="connsiteX4" fmla="*/ 5322711 w 5322711"/>
                <a:gd name="connsiteY4" fmla="*/ 1333283 h 1342143"/>
                <a:gd name="connsiteX0" fmla="*/ 0 w 5322711"/>
                <a:gd name="connsiteY0" fmla="*/ 0 h 1332106"/>
                <a:gd name="connsiteX1" fmla="*/ 2391363 w 5322711"/>
                <a:gd name="connsiteY1" fmla="*/ 204789 h 1332106"/>
                <a:gd name="connsiteX2" fmla="*/ 3239911 w 5322711"/>
                <a:gd name="connsiteY2" fmla="*/ 927572 h 1332106"/>
                <a:gd name="connsiteX3" fmla="*/ 4484511 w 5322711"/>
                <a:gd name="connsiteY3" fmla="*/ 1231981 h 1332106"/>
                <a:gd name="connsiteX4" fmla="*/ 5322711 w 5322711"/>
                <a:gd name="connsiteY4" fmla="*/ 1323246 h 1332106"/>
                <a:gd name="connsiteX0" fmla="*/ 0 w 5168430"/>
                <a:gd name="connsiteY0" fmla="*/ 0 h 1271874"/>
                <a:gd name="connsiteX1" fmla="*/ 2237082 w 5168430"/>
                <a:gd name="connsiteY1" fmla="*/ 144557 h 1271874"/>
                <a:gd name="connsiteX2" fmla="*/ 3085630 w 5168430"/>
                <a:gd name="connsiteY2" fmla="*/ 867340 h 1271874"/>
                <a:gd name="connsiteX3" fmla="*/ 4330230 w 5168430"/>
                <a:gd name="connsiteY3" fmla="*/ 1171749 h 1271874"/>
                <a:gd name="connsiteX4" fmla="*/ 5168430 w 5168430"/>
                <a:gd name="connsiteY4" fmla="*/ 1263014 h 1271874"/>
                <a:gd name="connsiteX0" fmla="*/ 0 w 5168430"/>
                <a:gd name="connsiteY0" fmla="*/ 0 h 1271874"/>
                <a:gd name="connsiteX1" fmla="*/ 2237082 w 5168430"/>
                <a:gd name="connsiteY1" fmla="*/ 144557 h 1271874"/>
                <a:gd name="connsiteX2" fmla="*/ 3162771 w 5168430"/>
                <a:gd name="connsiteY2" fmla="*/ 807106 h 1271874"/>
                <a:gd name="connsiteX3" fmla="*/ 4330230 w 5168430"/>
                <a:gd name="connsiteY3" fmla="*/ 1171749 h 1271874"/>
                <a:gd name="connsiteX4" fmla="*/ 5168430 w 5168430"/>
                <a:gd name="connsiteY4" fmla="*/ 1263014 h 1271874"/>
                <a:gd name="connsiteX0" fmla="*/ 0 w 4937008"/>
                <a:gd name="connsiteY0" fmla="*/ 0 h 1259830"/>
                <a:gd name="connsiteX1" fmla="*/ 2005660 w 4937008"/>
                <a:gd name="connsiteY1" fmla="*/ 132513 h 1259830"/>
                <a:gd name="connsiteX2" fmla="*/ 2931349 w 4937008"/>
                <a:gd name="connsiteY2" fmla="*/ 795062 h 1259830"/>
                <a:gd name="connsiteX3" fmla="*/ 4098808 w 4937008"/>
                <a:gd name="connsiteY3" fmla="*/ 1159705 h 1259830"/>
                <a:gd name="connsiteX4" fmla="*/ 4937008 w 4937008"/>
                <a:gd name="connsiteY4" fmla="*/ 1250970 h 1259830"/>
                <a:gd name="connsiteX0" fmla="*/ 0 w 4705586"/>
                <a:gd name="connsiteY0" fmla="*/ 60229 h 1247781"/>
                <a:gd name="connsiteX1" fmla="*/ 1774238 w 4705586"/>
                <a:gd name="connsiteY1" fmla="*/ 120464 h 1247781"/>
                <a:gd name="connsiteX2" fmla="*/ 2699927 w 4705586"/>
                <a:gd name="connsiteY2" fmla="*/ 783013 h 1247781"/>
                <a:gd name="connsiteX3" fmla="*/ 3867386 w 4705586"/>
                <a:gd name="connsiteY3" fmla="*/ 1147656 h 1247781"/>
                <a:gd name="connsiteX4" fmla="*/ 4705586 w 4705586"/>
                <a:gd name="connsiteY4" fmla="*/ 1238921 h 1247781"/>
                <a:gd name="connsiteX0" fmla="*/ 0 w 4705586"/>
                <a:gd name="connsiteY0" fmla="*/ 60229 h 1247781"/>
                <a:gd name="connsiteX1" fmla="*/ 1774238 w 4705586"/>
                <a:gd name="connsiteY1" fmla="*/ 120464 h 1247781"/>
                <a:gd name="connsiteX2" fmla="*/ 2699927 w 4705586"/>
                <a:gd name="connsiteY2" fmla="*/ 783013 h 1247781"/>
                <a:gd name="connsiteX3" fmla="*/ 3867386 w 4705586"/>
                <a:gd name="connsiteY3" fmla="*/ 1147656 h 1247781"/>
                <a:gd name="connsiteX4" fmla="*/ 4705586 w 4705586"/>
                <a:gd name="connsiteY4" fmla="*/ 1238921 h 1247781"/>
                <a:gd name="connsiteX0" fmla="*/ 0 w 4782727"/>
                <a:gd name="connsiteY0" fmla="*/ 60228 h 1247781"/>
                <a:gd name="connsiteX1" fmla="*/ 1851379 w 4782727"/>
                <a:gd name="connsiteY1" fmla="*/ 120464 h 1247781"/>
                <a:gd name="connsiteX2" fmla="*/ 2777068 w 4782727"/>
                <a:gd name="connsiteY2" fmla="*/ 783013 h 1247781"/>
                <a:gd name="connsiteX3" fmla="*/ 3944527 w 4782727"/>
                <a:gd name="connsiteY3" fmla="*/ 1147656 h 1247781"/>
                <a:gd name="connsiteX4" fmla="*/ 4782727 w 4782727"/>
                <a:gd name="connsiteY4" fmla="*/ 1238921 h 1247781"/>
                <a:gd name="connsiteX0" fmla="*/ 0 w 4551305"/>
                <a:gd name="connsiteY0" fmla="*/ 60228 h 1247781"/>
                <a:gd name="connsiteX1" fmla="*/ 1619957 w 4551305"/>
                <a:gd name="connsiteY1" fmla="*/ 120464 h 1247781"/>
                <a:gd name="connsiteX2" fmla="*/ 2545646 w 4551305"/>
                <a:gd name="connsiteY2" fmla="*/ 783013 h 1247781"/>
                <a:gd name="connsiteX3" fmla="*/ 3713105 w 4551305"/>
                <a:gd name="connsiteY3" fmla="*/ 1147656 h 1247781"/>
                <a:gd name="connsiteX4" fmla="*/ 4551305 w 4551305"/>
                <a:gd name="connsiteY4" fmla="*/ 1238921 h 1247781"/>
                <a:gd name="connsiteX0" fmla="*/ 0 w 4319883"/>
                <a:gd name="connsiteY0" fmla="*/ 60228 h 1247781"/>
                <a:gd name="connsiteX1" fmla="*/ 1388535 w 4319883"/>
                <a:gd name="connsiteY1" fmla="*/ 120464 h 1247781"/>
                <a:gd name="connsiteX2" fmla="*/ 2314224 w 4319883"/>
                <a:gd name="connsiteY2" fmla="*/ 783013 h 1247781"/>
                <a:gd name="connsiteX3" fmla="*/ 3481683 w 4319883"/>
                <a:gd name="connsiteY3" fmla="*/ 1147656 h 1247781"/>
                <a:gd name="connsiteX4" fmla="*/ 4319883 w 4319883"/>
                <a:gd name="connsiteY4" fmla="*/ 1238921 h 1247781"/>
                <a:gd name="connsiteX0" fmla="*/ 308564 w 4628447"/>
                <a:gd name="connsiteY0" fmla="*/ 60228 h 1247781"/>
                <a:gd name="connsiteX1" fmla="*/ 231423 w 4628447"/>
                <a:gd name="connsiteY1" fmla="*/ 60228 h 1247781"/>
                <a:gd name="connsiteX2" fmla="*/ 1697099 w 4628447"/>
                <a:gd name="connsiteY2" fmla="*/ 120464 h 1247781"/>
                <a:gd name="connsiteX3" fmla="*/ 2622788 w 4628447"/>
                <a:gd name="connsiteY3" fmla="*/ 783013 h 1247781"/>
                <a:gd name="connsiteX4" fmla="*/ 3790247 w 4628447"/>
                <a:gd name="connsiteY4" fmla="*/ 1147656 h 1247781"/>
                <a:gd name="connsiteX5" fmla="*/ 4628447 w 4628447"/>
                <a:gd name="connsiteY5" fmla="*/ 1238921 h 1247781"/>
                <a:gd name="connsiteX0" fmla="*/ 0 w 4319883"/>
                <a:gd name="connsiteY0" fmla="*/ 60228 h 1247781"/>
                <a:gd name="connsiteX1" fmla="*/ 1388535 w 4319883"/>
                <a:gd name="connsiteY1" fmla="*/ 120464 h 1247781"/>
                <a:gd name="connsiteX2" fmla="*/ 2314224 w 4319883"/>
                <a:gd name="connsiteY2" fmla="*/ 783013 h 1247781"/>
                <a:gd name="connsiteX3" fmla="*/ 3481683 w 4319883"/>
                <a:gd name="connsiteY3" fmla="*/ 1147656 h 1247781"/>
                <a:gd name="connsiteX4" fmla="*/ 4319883 w 4319883"/>
                <a:gd name="connsiteY4" fmla="*/ 1238921 h 1247781"/>
                <a:gd name="connsiteX0" fmla="*/ 308564 w 4628447"/>
                <a:gd name="connsiteY0" fmla="*/ 60228 h 1247781"/>
                <a:gd name="connsiteX1" fmla="*/ 231423 w 4628447"/>
                <a:gd name="connsiteY1" fmla="*/ 60228 h 1247781"/>
                <a:gd name="connsiteX2" fmla="*/ 1697099 w 4628447"/>
                <a:gd name="connsiteY2" fmla="*/ 120464 h 1247781"/>
                <a:gd name="connsiteX3" fmla="*/ 2622788 w 4628447"/>
                <a:gd name="connsiteY3" fmla="*/ 783013 h 1247781"/>
                <a:gd name="connsiteX4" fmla="*/ 3790247 w 4628447"/>
                <a:gd name="connsiteY4" fmla="*/ 1147656 h 1247781"/>
                <a:gd name="connsiteX5" fmla="*/ 4628447 w 4628447"/>
                <a:gd name="connsiteY5" fmla="*/ 1238921 h 1247781"/>
                <a:gd name="connsiteX0" fmla="*/ 0 w 4319883"/>
                <a:gd name="connsiteY0" fmla="*/ 60228 h 1247781"/>
                <a:gd name="connsiteX1" fmla="*/ 1388535 w 4319883"/>
                <a:gd name="connsiteY1" fmla="*/ 120464 h 1247781"/>
                <a:gd name="connsiteX2" fmla="*/ 2314224 w 4319883"/>
                <a:gd name="connsiteY2" fmla="*/ 783013 h 1247781"/>
                <a:gd name="connsiteX3" fmla="*/ 3481683 w 4319883"/>
                <a:gd name="connsiteY3" fmla="*/ 1147656 h 1247781"/>
                <a:gd name="connsiteX4" fmla="*/ 4319883 w 4319883"/>
                <a:gd name="connsiteY4" fmla="*/ 1238921 h 1247781"/>
                <a:gd name="connsiteX0" fmla="*/ 0 w 4242742"/>
                <a:gd name="connsiteY0" fmla="*/ 70270 h 1245773"/>
                <a:gd name="connsiteX1" fmla="*/ 1311394 w 4242742"/>
                <a:gd name="connsiteY1" fmla="*/ 118456 h 1245773"/>
                <a:gd name="connsiteX2" fmla="*/ 2237083 w 4242742"/>
                <a:gd name="connsiteY2" fmla="*/ 781005 h 1245773"/>
                <a:gd name="connsiteX3" fmla="*/ 3404542 w 4242742"/>
                <a:gd name="connsiteY3" fmla="*/ 1145648 h 1245773"/>
                <a:gd name="connsiteX4" fmla="*/ 4242742 w 4242742"/>
                <a:gd name="connsiteY4" fmla="*/ 1236913 h 1245773"/>
                <a:gd name="connsiteX0" fmla="*/ 0 w 4242742"/>
                <a:gd name="connsiteY0" fmla="*/ 57889 h 1233392"/>
                <a:gd name="connsiteX1" fmla="*/ 308563 w 4242742"/>
                <a:gd name="connsiteY1" fmla="*/ 132176 h 1233392"/>
                <a:gd name="connsiteX2" fmla="*/ 1311394 w 4242742"/>
                <a:gd name="connsiteY2" fmla="*/ 106075 h 1233392"/>
                <a:gd name="connsiteX3" fmla="*/ 2237083 w 4242742"/>
                <a:gd name="connsiteY3" fmla="*/ 768624 h 1233392"/>
                <a:gd name="connsiteX4" fmla="*/ 3404542 w 4242742"/>
                <a:gd name="connsiteY4" fmla="*/ 1133267 h 1233392"/>
                <a:gd name="connsiteX5" fmla="*/ 4242742 w 4242742"/>
                <a:gd name="connsiteY5" fmla="*/ 1224532 h 1233392"/>
                <a:gd name="connsiteX0" fmla="*/ 0 w 3934179"/>
                <a:gd name="connsiteY0" fmla="*/ 132176 h 1233392"/>
                <a:gd name="connsiteX1" fmla="*/ 1002831 w 3934179"/>
                <a:gd name="connsiteY1" fmla="*/ 106075 h 1233392"/>
                <a:gd name="connsiteX2" fmla="*/ 1928520 w 3934179"/>
                <a:gd name="connsiteY2" fmla="*/ 768624 h 1233392"/>
                <a:gd name="connsiteX3" fmla="*/ 3095979 w 3934179"/>
                <a:gd name="connsiteY3" fmla="*/ 1133267 h 1233392"/>
                <a:gd name="connsiteX4" fmla="*/ 3934179 w 3934179"/>
                <a:gd name="connsiteY4" fmla="*/ 1224532 h 1233392"/>
                <a:gd name="connsiteX0" fmla="*/ 0 w 3934179"/>
                <a:gd name="connsiteY0" fmla="*/ 33798 h 1135014"/>
                <a:gd name="connsiteX1" fmla="*/ 1002830 w 3934179"/>
                <a:gd name="connsiteY1" fmla="*/ 106075 h 1135014"/>
                <a:gd name="connsiteX2" fmla="*/ 1928520 w 3934179"/>
                <a:gd name="connsiteY2" fmla="*/ 670246 h 1135014"/>
                <a:gd name="connsiteX3" fmla="*/ 3095979 w 3934179"/>
                <a:gd name="connsiteY3" fmla="*/ 1034889 h 1135014"/>
                <a:gd name="connsiteX4" fmla="*/ 3934179 w 3934179"/>
                <a:gd name="connsiteY4" fmla="*/ 1126154 h 1135014"/>
                <a:gd name="connsiteX0" fmla="*/ 0 w 4088461"/>
                <a:gd name="connsiteY0" fmla="*/ 94028 h 1122967"/>
                <a:gd name="connsiteX1" fmla="*/ 1157112 w 4088461"/>
                <a:gd name="connsiteY1" fmla="*/ 94028 h 1122967"/>
                <a:gd name="connsiteX2" fmla="*/ 2082802 w 4088461"/>
                <a:gd name="connsiteY2" fmla="*/ 658199 h 1122967"/>
                <a:gd name="connsiteX3" fmla="*/ 3250261 w 4088461"/>
                <a:gd name="connsiteY3" fmla="*/ 1022842 h 1122967"/>
                <a:gd name="connsiteX4" fmla="*/ 4088461 w 4088461"/>
                <a:gd name="connsiteY4" fmla="*/ 1114107 h 1122967"/>
                <a:gd name="connsiteX0" fmla="*/ 0 w 4088461"/>
                <a:gd name="connsiteY0" fmla="*/ 0 h 1028939"/>
                <a:gd name="connsiteX1" fmla="*/ 1234252 w 4088461"/>
                <a:gd name="connsiteY1" fmla="*/ 122807 h 1028939"/>
                <a:gd name="connsiteX2" fmla="*/ 2082802 w 4088461"/>
                <a:gd name="connsiteY2" fmla="*/ 564171 h 1028939"/>
                <a:gd name="connsiteX3" fmla="*/ 3250261 w 4088461"/>
                <a:gd name="connsiteY3" fmla="*/ 928814 h 1028939"/>
                <a:gd name="connsiteX4" fmla="*/ 4088461 w 4088461"/>
                <a:gd name="connsiteY4" fmla="*/ 1020079 h 1028939"/>
                <a:gd name="connsiteX0" fmla="*/ 0 w 3857039"/>
                <a:gd name="connsiteY0" fmla="*/ 73561 h 979693"/>
                <a:gd name="connsiteX1" fmla="*/ 1002830 w 3857039"/>
                <a:gd name="connsiteY1" fmla="*/ 73561 h 979693"/>
                <a:gd name="connsiteX2" fmla="*/ 1851380 w 3857039"/>
                <a:gd name="connsiteY2" fmla="*/ 514925 h 979693"/>
                <a:gd name="connsiteX3" fmla="*/ 3018839 w 3857039"/>
                <a:gd name="connsiteY3" fmla="*/ 879568 h 979693"/>
                <a:gd name="connsiteX4" fmla="*/ 3857039 w 3857039"/>
                <a:gd name="connsiteY4" fmla="*/ 970833 h 979693"/>
                <a:gd name="connsiteX0" fmla="*/ 0 w 3857039"/>
                <a:gd name="connsiteY0" fmla="*/ 85607 h 991739"/>
                <a:gd name="connsiteX1" fmla="*/ 77141 w 3857039"/>
                <a:gd name="connsiteY1" fmla="*/ 13328 h 991739"/>
                <a:gd name="connsiteX2" fmla="*/ 1002830 w 3857039"/>
                <a:gd name="connsiteY2" fmla="*/ 85607 h 991739"/>
                <a:gd name="connsiteX3" fmla="*/ 1851380 w 3857039"/>
                <a:gd name="connsiteY3" fmla="*/ 526971 h 991739"/>
                <a:gd name="connsiteX4" fmla="*/ 3018839 w 3857039"/>
                <a:gd name="connsiteY4" fmla="*/ 891614 h 991739"/>
                <a:gd name="connsiteX5" fmla="*/ 3857039 w 3857039"/>
                <a:gd name="connsiteY5" fmla="*/ 982879 h 991739"/>
                <a:gd name="connsiteX0" fmla="*/ 0 w 3857039"/>
                <a:gd name="connsiteY0" fmla="*/ 85607 h 991739"/>
                <a:gd name="connsiteX1" fmla="*/ 154282 w 3857039"/>
                <a:gd name="connsiteY1" fmla="*/ 13329 h 991739"/>
                <a:gd name="connsiteX2" fmla="*/ 1002830 w 3857039"/>
                <a:gd name="connsiteY2" fmla="*/ 85607 h 991739"/>
                <a:gd name="connsiteX3" fmla="*/ 1851380 w 3857039"/>
                <a:gd name="connsiteY3" fmla="*/ 526971 h 991739"/>
                <a:gd name="connsiteX4" fmla="*/ 3018839 w 3857039"/>
                <a:gd name="connsiteY4" fmla="*/ 891614 h 991739"/>
                <a:gd name="connsiteX5" fmla="*/ 3857039 w 3857039"/>
                <a:gd name="connsiteY5" fmla="*/ 982879 h 991739"/>
                <a:gd name="connsiteX0" fmla="*/ 0 w 3857039"/>
                <a:gd name="connsiteY0" fmla="*/ 0 h 906132"/>
                <a:gd name="connsiteX1" fmla="*/ 1002830 w 3857039"/>
                <a:gd name="connsiteY1" fmla="*/ 0 h 906132"/>
                <a:gd name="connsiteX2" fmla="*/ 1851380 w 3857039"/>
                <a:gd name="connsiteY2" fmla="*/ 441364 h 906132"/>
                <a:gd name="connsiteX3" fmla="*/ 3018839 w 3857039"/>
                <a:gd name="connsiteY3" fmla="*/ 806007 h 906132"/>
                <a:gd name="connsiteX4" fmla="*/ 3857039 w 3857039"/>
                <a:gd name="connsiteY4" fmla="*/ 897272 h 906132"/>
                <a:gd name="connsiteX0" fmla="*/ 0 w 3857039"/>
                <a:gd name="connsiteY0" fmla="*/ 72278 h 978410"/>
                <a:gd name="connsiteX1" fmla="*/ 0 w 3857039"/>
                <a:gd name="connsiteY1" fmla="*/ 0 h 978410"/>
                <a:gd name="connsiteX2" fmla="*/ 1002830 w 3857039"/>
                <a:gd name="connsiteY2" fmla="*/ 72278 h 978410"/>
                <a:gd name="connsiteX3" fmla="*/ 1851380 w 3857039"/>
                <a:gd name="connsiteY3" fmla="*/ 513642 h 978410"/>
                <a:gd name="connsiteX4" fmla="*/ 3018839 w 3857039"/>
                <a:gd name="connsiteY4" fmla="*/ 878285 h 978410"/>
                <a:gd name="connsiteX5" fmla="*/ 3857039 w 3857039"/>
                <a:gd name="connsiteY5" fmla="*/ 969550 h 978410"/>
                <a:gd name="connsiteX0" fmla="*/ 0 w 3857039"/>
                <a:gd name="connsiteY0" fmla="*/ 72278 h 978410"/>
                <a:gd name="connsiteX1" fmla="*/ 0 w 3857039"/>
                <a:gd name="connsiteY1" fmla="*/ 0 h 978410"/>
                <a:gd name="connsiteX2" fmla="*/ 1002830 w 3857039"/>
                <a:gd name="connsiteY2" fmla="*/ 72278 h 978410"/>
                <a:gd name="connsiteX3" fmla="*/ 1851380 w 3857039"/>
                <a:gd name="connsiteY3" fmla="*/ 513642 h 978410"/>
                <a:gd name="connsiteX4" fmla="*/ 3018839 w 3857039"/>
                <a:gd name="connsiteY4" fmla="*/ 878285 h 978410"/>
                <a:gd name="connsiteX5" fmla="*/ 3857039 w 3857039"/>
                <a:gd name="connsiteY5" fmla="*/ 969550 h 978410"/>
                <a:gd name="connsiteX0" fmla="*/ 0 w 3857039"/>
                <a:gd name="connsiteY0" fmla="*/ 0 h 978410"/>
                <a:gd name="connsiteX1" fmla="*/ 1002830 w 3857039"/>
                <a:gd name="connsiteY1" fmla="*/ 72278 h 978410"/>
                <a:gd name="connsiteX2" fmla="*/ 1851380 w 3857039"/>
                <a:gd name="connsiteY2" fmla="*/ 513642 h 978410"/>
                <a:gd name="connsiteX3" fmla="*/ 3018839 w 3857039"/>
                <a:gd name="connsiteY3" fmla="*/ 878285 h 978410"/>
                <a:gd name="connsiteX4" fmla="*/ 3857039 w 3857039"/>
                <a:gd name="connsiteY4" fmla="*/ 969550 h 978410"/>
                <a:gd name="connsiteX0" fmla="*/ 0 w 3857039"/>
                <a:gd name="connsiteY0" fmla="*/ 0 h 978410"/>
                <a:gd name="connsiteX1" fmla="*/ 1234252 w 3857039"/>
                <a:gd name="connsiteY1" fmla="*/ 144557 h 978410"/>
                <a:gd name="connsiteX2" fmla="*/ 1851380 w 3857039"/>
                <a:gd name="connsiteY2" fmla="*/ 513642 h 978410"/>
                <a:gd name="connsiteX3" fmla="*/ 3018839 w 3857039"/>
                <a:gd name="connsiteY3" fmla="*/ 878285 h 978410"/>
                <a:gd name="connsiteX4" fmla="*/ 3857039 w 3857039"/>
                <a:gd name="connsiteY4" fmla="*/ 969550 h 978410"/>
                <a:gd name="connsiteX0" fmla="*/ 0 w 3857039"/>
                <a:gd name="connsiteY0" fmla="*/ 0 h 978410"/>
                <a:gd name="connsiteX1" fmla="*/ 1234252 w 3857039"/>
                <a:gd name="connsiteY1" fmla="*/ 144557 h 978410"/>
                <a:gd name="connsiteX2" fmla="*/ 1851380 w 3857039"/>
                <a:gd name="connsiteY2" fmla="*/ 513642 h 978410"/>
                <a:gd name="connsiteX3" fmla="*/ 3018839 w 3857039"/>
                <a:gd name="connsiteY3" fmla="*/ 878285 h 978410"/>
                <a:gd name="connsiteX4" fmla="*/ 3857039 w 3857039"/>
                <a:gd name="connsiteY4" fmla="*/ 969550 h 978410"/>
                <a:gd name="connsiteX0" fmla="*/ 0 w 3857039"/>
                <a:gd name="connsiteY0" fmla="*/ 0 h 978410"/>
                <a:gd name="connsiteX1" fmla="*/ 1234252 w 3857039"/>
                <a:gd name="connsiteY1" fmla="*/ 144557 h 978410"/>
                <a:gd name="connsiteX2" fmla="*/ 1851380 w 3857039"/>
                <a:gd name="connsiteY2" fmla="*/ 513642 h 978410"/>
                <a:gd name="connsiteX3" fmla="*/ 3018839 w 3857039"/>
                <a:gd name="connsiteY3" fmla="*/ 878285 h 978410"/>
                <a:gd name="connsiteX4" fmla="*/ 3857039 w 3857039"/>
                <a:gd name="connsiteY4" fmla="*/ 969550 h 978410"/>
                <a:gd name="connsiteX0" fmla="*/ 0 w 3857039"/>
                <a:gd name="connsiteY0" fmla="*/ 0 h 978410"/>
                <a:gd name="connsiteX1" fmla="*/ 1234252 w 3857039"/>
                <a:gd name="connsiteY1" fmla="*/ 144557 h 978410"/>
                <a:gd name="connsiteX2" fmla="*/ 1851380 w 3857039"/>
                <a:gd name="connsiteY2" fmla="*/ 513642 h 978410"/>
                <a:gd name="connsiteX3" fmla="*/ 3018839 w 3857039"/>
                <a:gd name="connsiteY3" fmla="*/ 878285 h 978410"/>
                <a:gd name="connsiteX4" fmla="*/ 3857039 w 3857039"/>
                <a:gd name="connsiteY4" fmla="*/ 969550 h 978410"/>
                <a:gd name="connsiteX0" fmla="*/ 0 w 3857039"/>
                <a:gd name="connsiteY0" fmla="*/ 0 h 978410"/>
                <a:gd name="connsiteX1" fmla="*/ 308563 w 3857039"/>
                <a:gd name="connsiteY1" fmla="*/ 72278 h 978410"/>
                <a:gd name="connsiteX2" fmla="*/ 1234252 w 3857039"/>
                <a:gd name="connsiteY2" fmla="*/ 144557 h 978410"/>
                <a:gd name="connsiteX3" fmla="*/ 1851380 w 3857039"/>
                <a:gd name="connsiteY3" fmla="*/ 513642 h 978410"/>
                <a:gd name="connsiteX4" fmla="*/ 3018839 w 3857039"/>
                <a:gd name="connsiteY4" fmla="*/ 878285 h 978410"/>
                <a:gd name="connsiteX5" fmla="*/ 3857039 w 3857039"/>
                <a:gd name="connsiteY5" fmla="*/ 969550 h 978410"/>
                <a:gd name="connsiteX0" fmla="*/ 0 w 3857039"/>
                <a:gd name="connsiteY0" fmla="*/ 0 h 978410"/>
                <a:gd name="connsiteX1" fmla="*/ 0 w 3857039"/>
                <a:gd name="connsiteY1" fmla="*/ 0 h 978410"/>
                <a:gd name="connsiteX2" fmla="*/ 308563 w 3857039"/>
                <a:gd name="connsiteY2" fmla="*/ 72278 h 978410"/>
                <a:gd name="connsiteX3" fmla="*/ 1234252 w 3857039"/>
                <a:gd name="connsiteY3" fmla="*/ 144557 h 978410"/>
                <a:gd name="connsiteX4" fmla="*/ 1851380 w 3857039"/>
                <a:gd name="connsiteY4" fmla="*/ 513642 h 978410"/>
                <a:gd name="connsiteX5" fmla="*/ 3018839 w 3857039"/>
                <a:gd name="connsiteY5" fmla="*/ 878285 h 978410"/>
                <a:gd name="connsiteX6" fmla="*/ 3857039 w 3857039"/>
                <a:gd name="connsiteY6" fmla="*/ 969550 h 978410"/>
                <a:gd name="connsiteX0" fmla="*/ 0 w 3857039"/>
                <a:gd name="connsiteY0" fmla="*/ 0 h 978410"/>
                <a:gd name="connsiteX1" fmla="*/ 308563 w 3857039"/>
                <a:gd name="connsiteY1" fmla="*/ 72278 h 978410"/>
                <a:gd name="connsiteX2" fmla="*/ 1234252 w 3857039"/>
                <a:gd name="connsiteY2" fmla="*/ 144557 h 978410"/>
                <a:gd name="connsiteX3" fmla="*/ 1851380 w 3857039"/>
                <a:gd name="connsiteY3" fmla="*/ 513642 h 978410"/>
                <a:gd name="connsiteX4" fmla="*/ 3018839 w 3857039"/>
                <a:gd name="connsiteY4" fmla="*/ 878285 h 978410"/>
                <a:gd name="connsiteX5" fmla="*/ 3857039 w 3857039"/>
                <a:gd name="connsiteY5" fmla="*/ 969550 h 978410"/>
                <a:gd name="connsiteX0" fmla="*/ 0 w 3857039"/>
                <a:gd name="connsiteY0" fmla="*/ 0 h 978410"/>
                <a:gd name="connsiteX1" fmla="*/ 0 w 3857039"/>
                <a:gd name="connsiteY1" fmla="*/ 0 h 978410"/>
                <a:gd name="connsiteX2" fmla="*/ 308563 w 3857039"/>
                <a:gd name="connsiteY2" fmla="*/ 72278 h 978410"/>
                <a:gd name="connsiteX3" fmla="*/ 1234252 w 3857039"/>
                <a:gd name="connsiteY3" fmla="*/ 144557 h 978410"/>
                <a:gd name="connsiteX4" fmla="*/ 1851380 w 3857039"/>
                <a:gd name="connsiteY4" fmla="*/ 513642 h 978410"/>
                <a:gd name="connsiteX5" fmla="*/ 3018839 w 3857039"/>
                <a:gd name="connsiteY5" fmla="*/ 878285 h 978410"/>
                <a:gd name="connsiteX6" fmla="*/ 3857039 w 3857039"/>
                <a:gd name="connsiteY6" fmla="*/ 969550 h 978410"/>
                <a:gd name="connsiteX0" fmla="*/ 0 w 3857039"/>
                <a:gd name="connsiteY0" fmla="*/ 0 h 978410"/>
                <a:gd name="connsiteX1" fmla="*/ 308563 w 3857039"/>
                <a:gd name="connsiteY1" fmla="*/ 72278 h 978410"/>
                <a:gd name="connsiteX2" fmla="*/ 1234252 w 3857039"/>
                <a:gd name="connsiteY2" fmla="*/ 144557 h 978410"/>
                <a:gd name="connsiteX3" fmla="*/ 1851380 w 3857039"/>
                <a:gd name="connsiteY3" fmla="*/ 513642 h 978410"/>
                <a:gd name="connsiteX4" fmla="*/ 3018839 w 3857039"/>
                <a:gd name="connsiteY4" fmla="*/ 878285 h 978410"/>
                <a:gd name="connsiteX5" fmla="*/ 3857039 w 3857039"/>
                <a:gd name="connsiteY5" fmla="*/ 969550 h 978410"/>
                <a:gd name="connsiteX0" fmla="*/ 0 w 3548476"/>
                <a:gd name="connsiteY0" fmla="*/ 0 h 906132"/>
                <a:gd name="connsiteX1" fmla="*/ 925689 w 3548476"/>
                <a:gd name="connsiteY1" fmla="*/ 72279 h 906132"/>
                <a:gd name="connsiteX2" fmla="*/ 1542817 w 3548476"/>
                <a:gd name="connsiteY2" fmla="*/ 441364 h 906132"/>
                <a:gd name="connsiteX3" fmla="*/ 2710276 w 3548476"/>
                <a:gd name="connsiteY3" fmla="*/ 806007 h 906132"/>
                <a:gd name="connsiteX4" fmla="*/ 3548476 w 3548476"/>
                <a:gd name="connsiteY4" fmla="*/ 897272 h 906132"/>
                <a:gd name="connsiteX0" fmla="*/ 0 w 3548476"/>
                <a:gd name="connsiteY0" fmla="*/ 0 h 906132"/>
                <a:gd name="connsiteX1" fmla="*/ 925689 w 3548476"/>
                <a:gd name="connsiteY1" fmla="*/ 72279 h 906132"/>
                <a:gd name="connsiteX2" fmla="*/ 1774238 w 3548476"/>
                <a:gd name="connsiteY2" fmla="*/ 505948 h 906132"/>
                <a:gd name="connsiteX3" fmla="*/ 2710276 w 3548476"/>
                <a:gd name="connsiteY3" fmla="*/ 806007 h 906132"/>
                <a:gd name="connsiteX4" fmla="*/ 3548476 w 3548476"/>
                <a:gd name="connsiteY4" fmla="*/ 897272 h 906132"/>
                <a:gd name="connsiteX0" fmla="*/ 0 w 3548476"/>
                <a:gd name="connsiteY0" fmla="*/ 15057 h 921189"/>
                <a:gd name="connsiteX1" fmla="*/ 925689 w 3548476"/>
                <a:gd name="connsiteY1" fmla="*/ 87336 h 921189"/>
                <a:gd name="connsiteX2" fmla="*/ 1774238 w 3548476"/>
                <a:gd name="connsiteY2" fmla="*/ 521005 h 921189"/>
                <a:gd name="connsiteX3" fmla="*/ 2710276 w 3548476"/>
                <a:gd name="connsiteY3" fmla="*/ 821064 h 921189"/>
                <a:gd name="connsiteX4" fmla="*/ 3548476 w 3548476"/>
                <a:gd name="connsiteY4" fmla="*/ 912329 h 921189"/>
                <a:gd name="connsiteX0" fmla="*/ 0 w 3548476"/>
                <a:gd name="connsiteY0" fmla="*/ 15057 h 921189"/>
                <a:gd name="connsiteX1" fmla="*/ 925689 w 3548476"/>
                <a:gd name="connsiteY1" fmla="*/ 87336 h 921189"/>
                <a:gd name="connsiteX2" fmla="*/ 1619956 w 3548476"/>
                <a:gd name="connsiteY2" fmla="*/ 578227 h 921189"/>
                <a:gd name="connsiteX3" fmla="*/ 2710276 w 3548476"/>
                <a:gd name="connsiteY3" fmla="*/ 821064 h 921189"/>
                <a:gd name="connsiteX4" fmla="*/ 3548476 w 3548476"/>
                <a:gd name="connsiteY4" fmla="*/ 912329 h 921189"/>
                <a:gd name="connsiteX0" fmla="*/ 0 w 3548476"/>
                <a:gd name="connsiteY0" fmla="*/ 15057 h 923024"/>
                <a:gd name="connsiteX1" fmla="*/ 925689 w 3548476"/>
                <a:gd name="connsiteY1" fmla="*/ 87336 h 923024"/>
                <a:gd name="connsiteX2" fmla="*/ 1619956 w 3548476"/>
                <a:gd name="connsiteY2" fmla="*/ 578227 h 923024"/>
                <a:gd name="connsiteX3" fmla="*/ 2699927 w 3548476"/>
                <a:gd name="connsiteY3" fmla="*/ 867340 h 923024"/>
                <a:gd name="connsiteX4" fmla="*/ 3548476 w 3548476"/>
                <a:gd name="connsiteY4" fmla="*/ 912329 h 923024"/>
                <a:gd name="connsiteX0" fmla="*/ 0 w 3548476"/>
                <a:gd name="connsiteY0" fmla="*/ 0 h 907967"/>
                <a:gd name="connsiteX1" fmla="*/ 925689 w 3548476"/>
                <a:gd name="connsiteY1" fmla="*/ 129499 h 907967"/>
                <a:gd name="connsiteX2" fmla="*/ 1619956 w 3548476"/>
                <a:gd name="connsiteY2" fmla="*/ 563170 h 907967"/>
                <a:gd name="connsiteX3" fmla="*/ 2699927 w 3548476"/>
                <a:gd name="connsiteY3" fmla="*/ 852283 h 907967"/>
                <a:gd name="connsiteX4" fmla="*/ 3548476 w 3548476"/>
                <a:gd name="connsiteY4" fmla="*/ 897272 h 907967"/>
                <a:gd name="connsiteX0" fmla="*/ 0 w 3548476"/>
                <a:gd name="connsiteY0" fmla="*/ 0 h 907967"/>
                <a:gd name="connsiteX1" fmla="*/ 154282 w 3548476"/>
                <a:gd name="connsiteY1" fmla="*/ 57220 h 907967"/>
                <a:gd name="connsiteX2" fmla="*/ 925689 w 3548476"/>
                <a:gd name="connsiteY2" fmla="*/ 129499 h 907967"/>
                <a:gd name="connsiteX3" fmla="*/ 1619956 w 3548476"/>
                <a:gd name="connsiteY3" fmla="*/ 563170 h 907967"/>
                <a:gd name="connsiteX4" fmla="*/ 2699927 w 3548476"/>
                <a:gd name="connsiteY4" fmla="*/ 852283 h 907967"/>
                <a:gd name="connsiteX5" fmla="*/ 3548476 w 3548476"/>
                <a:gd name="connsiteY5" fmla="*/ 897272 h 907967"/>
                <a:gd name="connsiteX0" fmla="*/ 0 w 3548476"/>
                <a:gd name="connsiteY0" fmla="*/ 0 h 907967"/>
                <a:gd name="connsiteX1" fmla="*/ 925689 w 3548476"/>
                <a:gd name="connsiteY1" fmla="*/ 129499 h 907967"/>
                <a:gd name="connsiteX2" fmla="*/ 1619956 w 3548476"/>
                <a:gd name="connsiteY2" fmla="*/ 563170 h 907967"/>
                <a:gd name="connsiteX3" fmla="*/ 2699927 w 3548476"/>
                <a:gd name="connsiteY3" fmla="*/ 852283 h 907967"/>
                <a:gd name="connsiteX4" fmla="*/ 3548476 w 3548476"/>
                <a:gd name="connsiteY4" fmla="*/ 897272 h 907967"/>
                <a:gd name="connsiteX0" fmla="*/ 0 w 3548476"/>
                <a:gd name="connsiteY0" fmla="*/ 0 h 907967"/>
                <a:gd name="connsiteX1" fmla="*/ 925689 w 3548476"/>
                <a:gd name="connsiteY1" fmla="*/ 129499 h 907967"/>
                <a:gd name="connsiteX2" fmla="*/ 1619956 w 3548476"/>
                <a:gd name="connsiteY2" fmla="*/ 563170 h 907967"/>
                <a:gd name="connsiteX3" fmla="*/ 2699927 w 3548476"/>
                <a:gd name="connsiteY3" fmla="*/ 852283 h 907967"/>
                <a:gd name="connsiteX4" fmla="*/ 3548476 w 3548476"/>
                <a:gd name="connsiteY4" fmla="*/ 897272 h 907967"/>
                <a:gd name="connsiteX0" fmla="*/ 0 w 3548476"/>
                <a:gd name="connsiteY0" fmla="*/ 0 h 907967"/>
                <a:gd name="connsiteX1" fmla="*/ 925689 w 3548476"/>
                <a:gd name="connsiteY1" fmla="*/ 129499 h 907967"/>
                <a:gd name="connsiteX2" fmla="*/ 1619956 w 3548476"/>
                <a:gd name="connsiteY2" fmla="*/ 563170 h 907967"/>
                <a:gd name="connsiteX3" fmla="*/ 2699927 w 3548476"/>
                <a:gd name="connsiteY3" fmla="*/ 852283 h 907967"/>
                <a:gd name="connsiteX4" fmla="*/ 3548476 w 3548476"/>
                <a:gd name="connsiteY4" fmla="*/ 897272 h 907967"/>
                <a:gd name="connsiteX0" fmla="*/ 77141 w 3625617"/>
                <a:gd name="connsiteY0" fmla="*/ 0 h 907967"/>
                <a:gd name="connsiteX1" fmla="*/ 154282 w 3625617"/>
                <a:gd name="connsiteY1" fmla="*/ 57220 h 907967"/>
                <a:gd name="connsiteX2" fmla="*/ 1002830 w 3625617"/>
                <a:gd name="connsiteY2" fmla="*/ 129499 h 907967"/>
                <a:gd name="connsiteX3" fmla="*/ 1697097 w 3625617"/>
                <a:gd name="connsiteY3" fmla="*/ 563170 h 907967"/>
                <a:gd name="connsiteX4" fmla="*/ 2777068 w 3625617"/>
                <a:gd name="connsiteY4" fmla="*/ 852283 h 907967"/>
                <a:gd name="connsiteX5" fmla="*/ 3625617 w 3625617"/>
                <a:gd name="connsiteY5" fmla="*/ 897272 h 907967"/>
                <a:gd name="connsiteX0" fmla="*/ 0 w 3548476"/>
                <a:gd name="connsiteY0" fmla="*/ 0 h 907967"/>
                <a:gd name="connsiteX1" fmla="*/ 925689 w 3548476"/>
                <a:gd name="connsiteY1" fmla="*/ 129499 h 907967"/>
                <a:gd name="connsiteX2" fmla="*/ 1619956 w 3548476"/>
                <a:gd name="connsiteY2" fmla="*/ 563170 h 907967"/>
                <a:gd name="connsiteX3" fmla="*/ 2699927 w 3548476"/>
                <a:gd name="connsiteY3" fmla="*/ 852283 h 907967"/>
                <a:gd name="connsiteX4" fmla="*/ 3548476 w 3548476"/>
                <a:gd name="connsiteY4" fmla="*/ 897272 h 907967"/>
                <a:gd name="connsiteX0" fmla="*/ 0 w 3548476"/>
                <a:gd name="connsiteY0" fmla="*/ 0 h 907967"/>
                <a:gd name="connsiteX1" fmla="*/ 308563 w 3548476"/>
                <a:gd name="connsiteY1" fmla="*/ 72278 h 907967"/>
                <a:gd name="connsiteX2" fmla="*/ 925689 w 3548476"/>
                <a:gd name="connsiteY2" fmla="*/ 129499 h 907967"/>
                <a:gd name="connsiteX3" fmla="*/ 1619956 w 3548476"/>
                <a:gd name="connsiteY3" fmla="*/ 563170 h 907967"/>
                <a:gd name="connsiteX4" fmla="*/ 2699927 w 3548476"/>
                <a:gd name="connsiteY4" fmla="*/ 852283 h 907967"/>
                <a:gd name="connsiteX5" fmla="*/ 3548476 w 3548476"/>
                <a:gd name="connsiteY5" fmla="*/ 897272 h 907967"/>
                <a:gd name="connsiteX0" fmla="*/ 0 w 3239913"/>
                <a:gd name="connsiteY0" fmla="*/ 24594 h 860283"/>
                <a:gd name="connsiteX1" fmla="*/ 617126 w 3239913"/>
                <a:gd name="connsiteY1" fmla="*/ 81815 h 860283"/>
                <a:gd name="connsiteX2" fmla="*/ 1311393 w 3239913"/>
                <a:gd name="connsiteY2" fmla="*/ 515486 h 860283"/>
                <a:gd name="connsiteX3" fmla="*/ 2391364 w 3239913"/>
                <a:gd name="connsiteY3" fmla="*/ 804599 h 860283"/>
                <a:gd name="connsiteX4" fmla="*/ 3239913 w 3239913"/>
                <a:gd name="connsiteY4" fmla="*/ 849588 h 860283"/>
                <a:gd name="connsiteX0" fmla="*/ 0 w 5708418"/>
                <a:gd name="connsiteY0" fmla="*/ 24594 h 1189907"/>
                <a:gd name="connsiteX1" fmla="*/ 617126 w 5708418"/>
                <a:gd name="connsiteY1" fmla="*/ 81815 h 1189907"/>
                <a:gd name="connsiteX2" fmla="*/ 1311393 w 5708418"/>
                <a:gd name="connsiteY2" fmla="*/ 515486 h 1189907"/>
                <a:gd name="connsiteX3" fmla="*/ 2391364 w 5708418"/>
                <a:gd name="connsiteY3" fmla="*/ 804599 h 1189907"/>
                <a:gd name="connsiteX4" fmla="*/ 5708418 w 5708418"/>
                <a:gd name="connsiteY4" fmla="*/ 1181047 h 1189907"/>
                <a:gd name="connsiteX0" fmla="*/ 0 w 5708418"/>
                <a:gd name="connsiteY0" fmla="*/ 24594 h 1219695"/>
                <a:gd name="connsiteX1" fmla="*/ 617126 w 5708418"/>
                <a:gd name="connsiteY1" fmla="*/ 81815 h 1219695"/>
                <a:gd name="connsiteX2" fmla="*/ 1311393 w 5708418"/>
                <a:gd name="connsiteY2" fmla="*/ 515486 h 1219695"/>
                <a:gd name="connsiteX3" fmla="*/ 3702758 w 5708418"/>
                <a:gd name="connsiteY3" fmla="*/ 1108768 h 1219695"/>
                <a:gd name="connsiteX4" fmla="*/ 5708418 w 5708418"/>
                <a:gd name="connsiteY4" fmla="*/ 1181047 h 1219695"/>
                <a:gd name="connsiteX0" fmla="*/ 0 w 5708418"/>
                <a:gd name="connsiteY0" fmla="*/ 27104 h 1219696"/>
                <a:gd name="connsiteX1" fmla="*/ 617126 w 5708418"/>
                <a:gd name="connsiteY1" fmla="*/ 84325 h 1219696"/>
                <a:gd name="connsiteX2" fmla="*/ 1542816 w 5708418"/>
                <a:gd name="connsiteY2" fmla="*/ 533052 h 1219696"/>
                <a:gd name="connsiteX3" fmla="*/ 3702758 w 5708418"/>
                <a:gd name="connsiteY3" fmla="*/ 1111278 h 1219696"/>
                <a:gd name="connsiteX4" fmla="*/ 5708418 w 5708418"/>
                <a:gd name="connsiteY4" fmla="*/ 1183557 h 1219696"/>
                <a:gd name="connsiteX0" fmla="*/ 0 w 5708418"/>
                <a:gd name="connsiteY0" fmla="*/ 12046 h 1204638"/>
                <a:gd name="connsiteX1" fmla="*/ 1079971 w 5708418"/>
                <a:gd name="connsiteY1" fmla="*/ 84325 h 1204638"/>
                <a:gd name="connsiteX2" fmla="*/ 1542816 w 5708418"/>
                <a:gd name="connsiteY2" fmla="*/ 517994 h 1204638"/>
                <a:gd name="connsiteX3" fmla="*/ 3702758 w 5708418"/>
                <a:gd name="connsiteY3" fmla="*/ 1096220 h 1204638"/>
                <a:gd name="connsiteX4" fmla="*/ 5708418 w 5708418"/>
                <a:gd name="connsiteY4" fmla="*/ 1168499 h 1204638"/>
                <a:gd name="connsiteX0" fmla="*/ 0 w 5708418"/>
                <a:gd name="connsiteY0" fmla="*/ 24092 h 1204637"/>
                <a:gd name="connsiteX1" fmla="*/ 1079971 w 5708418"/>
                <a:gd name="connsiteY1" fmla="*/ 96371 h 1204637"/>
                <a:gd name="connsiteX2" fmla="*/ 1928520 w 5708418"/>
                <a:gd name="connsiteY2" fmla="*/ 602318 h 1204637"/>
                <a:gd name="connsiteX3" fmla="*/ 3702758 w 5708418"/>
                <a:gd name="connsiteY3" fmla="*/ 1108266 h 1204637"/>
                <a:gd name="connsiteX4" fmla="*/ 5708418 w 5708418"/>
                <a:gd name="connsiteY4" fmla="*/ 1180545 h 1204637"/>
                <a:gd name="connsiteX0" fmla="*/ 0 w 5708418"/>
                <a:gd name="connsiteY0" fmla="*/ 24092 h 1201626"/>
                <a:gd name="connsiteX1" fmla="*/ 1079971 w 5708418"/>
                <a:gd name="connsiteY1" fmla="*/ 96371 h 1201626"/>
                <a:gd name="connsiteX2" fmla="*/ 1928520 w 5708418"/>
                <a:gd name="connsiteY2" fmla="*/ 602318 h 1201626"/>
                <a:gd name="connsiteX3" fmla="*/ 3702758 w 5708418"/>
                <a:gd name="connsiteY3" fmla="*/ 1108266 h 1201626"/>
                <a:gd name="connsiteX4" fmla="*/ 4734516 w 5708418"/>
                <a:gd name="connsiteY4" fmla="*/ 1162476 h 1201626"/>
                <a:gd name="connsiteX5" fmla="*/ 5708418 w 5708418"/>
                <a:gd name="connsiteY5" fmla="*/ 1180545 h 1201626"/>
                <a:gd name="connsiteX0" fmla="*/ 0 w 5708418"/>
                <a:gd name="connsiteY0" fmla="*/ 24092 h 1264869"/>
                <a:gd name="connsiteX1" fmla="*/ 1079971 w 5708418"/>
                <a:gd name="connsiteY1" fmla="*/ 96371 h 1264869"/>
                <a:gd name="connsiteX2" fmla="*/ 1928520 w 5708418"/>
                <a:gd name="connsiteY2" fmla="*/ 602318 h 1264869"/>
                <a:gd name="connsiteX3" fmla="*/ 3702758 w 5708418"/>
                <a:gd name="connsiteY3" fmla="*/ 1108266 h 1264869"/>
                <a:gd name="connsiteX4" fmla="*/ 5091292 w 5708418"/>
                <a:gd name="connsiteY4" fmla="*/ 1252823 h 1264869"/>
                <a:gd name="connsiteX5" fmla="*/ 5708418 w 5708418"/>
                <a:gd name="connsiteY5" fmla="*/ 1180545 h 1264869"/>
                <a:gd name="connsiteX0" fmla="*/ 0 w 6402685"/>
                <a:gd name="connsiteY0" fmla="*/ 24092 h 1276916"/>
                <a:gd name="connsiteX1" fmla="*/ 1079971 w 6402685"/>
                <a:gd name="connsiteY1" fmla="*/ 96371 h 1276916"/>
                <a:gd name="connsiteX2" fmla="*/ 1928520 w 6402685"/>
                <a:gd name="connsiteY2" fmla="*/ 602318 h 1276916"/>
                <a:gd name="connsiteX3" fmla="*/ 3702758 w 6402685"/>
                <a:gd name="connsiteY3" fmla="*/ 1108266 h 1276916"/>
                <a:gd name="connsiteX4" fmla="*/ 5091292 w 6402685"/>
                <a:gd name="connsiteY4" fmla="*/ 1252823 h 1276916"/>
                <a:gd name="connsiteX5" fmla="*/ 6402685 w 6402685"/>
                <a:gd name="connsiteY5" fmla="*/ 1252822 h 1276916"/>
                <a:gd name="connsiteX0" fmla="*/ 0 w 6402685"/>
                <a:gd name="connsiteY0" fmla="*/ 24092 h 1276916"/>
                <a:gd name="connsiteX1" fmla="*/ 1079971 w 6402685"/>
                <a:gd name="connsiteY1" fmla="*/ 96371 h 1276916"/>
                <a:gd name="connsiteX2" fmla="*/ 1619956 w 6402685"/>
                <a:gd name="connsiteY2" fmla="*/ 602317 h 1276916"/>
                <a:gd name="connsiteX3" fmla="*/ 3702758 w 6402685"/>
                <a:gd name="connsiteY3" fmla="*/ 1108266 h 1276916"/>
                <a:gd name="connsiteX4" fmla="*/ 5091292 w 6402685"/>
                <a:gd name="connsiteY4" fmla="*/ 1252823 h 1276916"/>
                <a:gd name="connsiteX5" fmla="*/ 6402685 w 6402685"/>
                <a:gd name="connsiteY5" fmla="*/ 1252822 h 1276916"/>
                <a:gd name="connsiteX0" fmla="*/ 0 w 6402685"/>
                <a:gd name="connsiteY0" fmla="*/ 0 h 1252824"/>
                <a:gd name="connsiteX1" fmla="*/ 771408 w 6402685"/>
                <a:gd name="connsiteY1" fmla="*/ 144556 h 1252824"/>
                <a:gd name="connsiteX2" fmla="*/ 1619956 w 6402685"/>
                <a:gd name="connsiteY2" fmla="*/ 578225 h 1252824"/>
                <a:gd name="connsiteX3" fmla="*/ 3702758 w 6402685"/>
                <a:gd name="connsiteY3" fmla="*/ 1084174 h 1252824"/>
                <a:gd name="connsiteX4" fmla="*/ 5091292 w 6402685"/>
                <a:gd name="connsiteY4" fmla="*/ 1228731 h 1252824"/>
                <a:gd name="connsiteX5" fmla="*/ 6402685 w 6402685"/>
                <a:gd name="connsiteY5" fmla="*/ 1228730 h 1252824"/>
                <a:gd name="connsiteX0" fmla="*/ 0 w 6402685"/>
                <a:gd name="connsiteY0" fmla="*/ 0 h 1252824"/>
                <a:gd name="connsiteX1" fmla="*/ 771408 w 6402685"/>
                <a:gd name="connsiteY1" fmla="*/ 144556 h 1252824"/>
                <a:gd name="connsiteX2" fmla="*/ 1619956 w 6402685"/>
                <a:gd name="connsiteY2" fmla="*/ 578225 h 1252824"/>
                <a:gd name="connsiteX3" fmla="*/ 3702758 w 6402685"/>
                <a:gd name="connsiteY3" fmla="*/ 1084174 h 1252824"/>
                <a:gd name="connsiteX4" fmla="*/ 5091292 w 6402685"/>
                <a:gd name="connsiteY4" fmla="*/ 1228731 h 1252824"/>
                <a:gd name="connsiteX5" fmla="*/ 6402685 w 6402685"/>
                <a:gd name="connsiteY5" fmla="*/ 1228730 h 1252824"/>
                <a:gd name="connsiteX0" fmla="*/ 0 w 6402685"/>
                <a:gd name="connsiteY0" fmla="*/ 0 h 1252824"/>
                <a:gd name="connsiteX1" fmla="*/ 771408 w 6402685"/>
                <a:gd name="connsiteY1" fmla="*/ 144556 h 1252824"/>
                <a:gd name="connsiteX2" fmla="*/ 1619956 w 6402685"/>
                <a:gd name="connsiteY2" fmla="*/ 578225 h 1252824"/>
                <a:gd name="connsiteX3" fmla="*/ 3702758 w 6402685"/>
                <a:gd name="connsiteY3" fmla="*/ 1084174 h 1252824"/>
                <a:gd name="connsiteX4" fmla="*/ 5091292 w 6402685"/>
                <a:gd name="connsiteY4" fmla="*/ 1228731 h 1252824"/>
                <a:gd name="connsiteX5" fmla="*/ 6402685 w 6402685"/>
                <a:gd name="connsiteY5" fmla="*/ 1228730 h 1252824"/>
                <a:gd name="connsiteX0" fmla="*/ 0 w 6402685"/>
                <a:gd name="connsiteY0" fmla="*/ 0 h 1252824"/>
                <a:gd name="connsiteX1" fmla="*/ 771408 w 6402685"/>
                <a:gd name="connsiteY1" fmla="*/ 144556 h 1252824"/>
                <a:gd name="connsiteX2" fmla="*/ 1619956 w 6402685"/>
                <a:gd name="connsiteY2" fmla="*/ 578225 h 1252824"/>
                <a:gd name="connsiteX3" fmla="*/ 3702758 w 6402685"/>
                <a:gd name="connsiteY3" fmla="*/ 1084174 h 1252824"/>
                <a:gd name="connsiteX4" fmla="*/ 5091292 w 6402685"/>
                <a:gd name="connsiteY4" fmla="*/ 1228731 h 1252824"/>
                <a:gd name="connsiteX5" fmla="*/ 6402685 w 6402685"/>
                <a:gd name="connsiteY5" fmla="*/ 1228730 h 1252824"/>
                <a:gd name="connsiteX0" fmla="*/ 0 w 6402685"/>
                <a:gd name="connsiteY0" fmla="*/ 0 h 1252824"/>
                <a:gd name="connsiteX1" fmla="*/ 771408 w 6402685"/>
                <a:gd name="connsiteY1" fmla="*/ 144556 h 1252824"/>
                <a:gd name="connsiteX2" fmla="*/ 1619956 w 6402685"/>
                <a:gd name="connsiteY2" fmla="*/ 578225 h 1252824"/>
                <a:gd name="connsiteX3" fmla="*/ 3702758 w 6402685"/>
                <a:gd name="connsiteY3" fmla="*/ 1084174 h 1252824"/>
                <a:gd name="connsiteX4" fmla="*/ 5091292 w 6402685"/>
                <a:gd name="connsiteY4" fmla="*/ 1228731 h 1252824"/>
                <a:gd name="connsiteX5" fmla="*/ 6402685 w 6402685"/>
                <a:gd name="connsiteY5" fmla="*/ 1228730 h 1252824"/>
                <a:gd name="connsiteX0" fmla="*/ 0 w 6402685"/>
                <a:gd name="connsiteY0" fmla="*/ 0 h 1252824"/>
                <a:gd name="connsiteX1" fmla="*/ 771408 w 6402685"/>
                <a:gd name="connsiteY1" fmla="*/ 144556 h 1252824"/>
                <a:gd name="connsiteX2" fmla="*/ 1619956 w 6402685"/>
                <a:gd name="connsiteY2" fmla="*/ 578225 h 1252824"/>
                <a:gd name="connsiteX3" fmla="*/ 3702758 w 6402685"/>
                <a:gd name="connsiteY3" fmla="*/ 1084174 h 1252824"/>
                <a:gd name="connsiteX4" fmla="*/ 5091292 w 6402685"/>
                <a:gd name="connsiteY4" fmla="*/ 1228731 h 1252824"/>
                <a:gd name="connsiteX5" fmla="*/ 6402685 w 6402685"/>
                <a:gd name="connsiteY5" fmla="*/ 1228730 h 1252824"/>
                <a:gd name="connsiteX0" fmla="*/ 0 w 6402685"/>
                <a:gd name="connsiteY0" fmla="*/ 0 h 1252824"/>
                <a:gd name="connsiteX1" fmla="*/ 771408 w 6402685"/>
                <a:gd name="connsiteY1" fmla="*/ 144556 h 1252824"/>
                <a:gd name="connsiteX2" fmla="*/ 1619956 w 6402685"/>
                <a:gd name="connsiteY2" fmla="*/ 722781 h 1252824"/>
                <a:gd name="connsiteX3" fmla="*/ 3702758 w 6402685"/>
                <a:gd name="connsiteY3" fmla="*/ 1084174 h 1252824"/>
                <a:gd name="connsiteX4" fmla="*/ 5091292 w 6402685"/>
                <a:gd name="connsiteY4" fmla="*/ 1228731 h 1252824"/>
                <a:gd name="connsiteX5" fmla="*/ 6402685 w 6402685"/>
                <a:gd name="connsiteY5" fmla="*/ 1228730 h 1252824"/>
                <a:gd name="connsiteX0" fmla="*/ 0 w 6402685"/>
                <a:gd name="connsiteY0" fmla="*/ 0 h 1252824"/>
                <a:gd name="connsiteX1" fmla="*/ 694267 w 6402685"/>
                <a:gd name="connsiteY1" fmla="*/ 289112 h 1252824"/>
                <a:gd name="connsiteX2" fmla="*/ 1619956 w 6402685"/>
                <a:gd name="connsiteY2" fmla="*/ 722781 h 1252824"/>
                <a:gd name="connsiteX3" fmla="*/ 3702758 w 6402685"/>
                <a:gd name="connsiteY3" fmla="*/ 1084174 h 1252824"/>
                <a:gd name="connsiteX4" fmla="*/ 5091292 w 6402685"/>
                <a:gd name="connsiteY4" fmla="*/ 1228731 h 1252824"/>
                <a:gd name="connsiteX5" fmla="*/ 6402685 w 6402685"/>
                <a:gd name="connsiteY5" fmla="*/ 1228730 h 1252824"/>
                <a:gd name="connsiteX0" fmla="*/ 0 w 6402685"/>
                <a:gd name="connsiteY0" fmla="*/ 0 h 1252824"/>
                <a:gd name="connsiteX1" fmla="*/ 694267 w 6402685"/>
                <a:gd name="connsiteY1" fmla="*/ 289112 h 1252824"/>
                <a:gd name="connsiteX2" fmla="*/ 1311393 w 6402685"/>
                <a:gd name="connsiteY2" fmla="*/ 578225 h 1252824"/>
                <a:gd name="connsiteX3" fmla="*/ 1619956 w 6402685"/>
                <a:gd name="connsiteY3" fmla="*/ 722781 h 1252824"/>
                <a:gd name="connsiteX4" fmla="*/ 3702758 w 6402685"/>
                <a:gd name="connsiteY4" fmla="*/ 1084174 h 1252824"/>
                <a:gd name="connsiteX5" fmla="*/ 5091292 w 6402685"/>
                <a:gd name="connsiteY5" fmla="*/ 1228731 h 1252824"/>
                <a:gd name="connsiteX6" fmla="*/ 6402685 w 6402685"/>
                <a:gd name="connsiteY6" fmla="*/ 1228730 h 1252824"/>
                <a:gd name="connsiteX0" fmla="*/ 0 w 6402685"/>
                <a:gd name="connsiteY0" fmla="*/ 0 h 1252824"/>
                <a:gd name="connsiteX1" fmla="*/ 694267 w 6402685"/>
                <a:gd name="connsiteY1" fmla="*/ 289112 h 1252824"/>
                <a:gd name="connsiteX2" fmla="*/ 1311393 w 6402685"/>
                <a:gd name="connsiteY2" fmla="*/ 578225 h 1252824"/>
                <a:gd name="connsiteX3" fmla="*/ 3702758 w 6402685"/>
                <a:gd name="connsiteY3" fmla="*/ 1084174 h 1252824"/>
                <a:gd name="connsiteX4" fmla="*/ 5091292 w 6402685"/>
                <a:gd name="connsiteY4" fmla="*/ 1228731 h 1252824"/>
                <a:gd name="connsiteX5" fmla="*/ 6402685 w 6402685"/>
                <a:gd name="connsiteY5" fmla="*/ 1228730 h 1252824"/>
                <a:gd name="connsiteX0" fmla="*/ 0 w 6402685"/>
                <a:gd name="connsiteY0" fmla="*/ 0 h 1252824"/>
                <a:gd name="connsiteX1" fmla="*/ 694267 w 6402685"/>
                <a:gd name="connsiteY1" fmla="*/ 289112 h 1252824"/>
                <a:gd name="connsiteX2" fmla="*/ 1465675 w 6402685"/>
                <a:gd name="connsiteY2" fmla="*/ 650503 h 1252824"/>
                <a:gd name="connsiteX3" fmla="*/ 3702758 w 6402685"/>
                <a:gd name="connsiteY3" fmla="*/ 1084174 h 1252824"/>
                <a:gd name="connsiteX4" fmla="*/ 5091292 w 6402685"/>
                <a:gd name="connsiteY4" fmla="*/ 1228731 h 1252824"/>
                <a:gd name="connsiteX5" fmla="*/ 6402685 w 6402685"/>
                <a:gd name="connsiteY5" fmla="*/ 1228730 h 1252824"/>
                <a:gd name="connsiteX0" fmla="*/ 0 w 6402685"/>
                <a:gd name="connsiteY0" fmla="*/ 0 h 1108269"/>
                <a:gd name="connsiteX1" fmla="*/ 694267 w 6402685"/>
                <a:gd name="connsiteY1" fmla="*/ 144557 h 1108269"/>
                <a:gd name="connsiteX2" fmla="*/ 1465675 w 6402685"/>
                <a:gd name="connsiteY2" fmla="*/ 505948 h 1108269"/>
                <a:gd name="connsiteX3" fmla="*/ 3702758 w 6402685"/>
                <a:gd name="connsiteY3" fmla="*/ 939619 h 1108269"/>
                <a:gd name="connsiteX4" fmla="*/ 5091292 w 6402685"/>
                <a:gd name="connsiteY4" fmla="*/ 1084176 h 1108269"/>
                <a:gd name="connsiteX5" fmla="*/ 6402685 w 6402685"/>
                <a:gd name="connsiteY5" fmla="*/ 1084175 h 1108269"/>
                <a:gd name="connsiteX0" fmla="*/ 0 w 6402685"/>
                <a:gd name="connsiteY0" fmla="*/ 0 h 1108269"/>
                <a:gd name="connsiteX1" fmla="*/ 694267 w 6402685"/>
                <a:gd name="connsiteY1" fmla="*/ 144557 h 1108269"/>
                <a:gd name="connsiteX2" fmla="*/ 1542816 w 6402685"/>
                <a:gd name="connsiteY2" fmla="*/ 505948 h 1108269"/>
                <a:gd name="connsiteX3" fmla="*/ 3702758 w 6402685"/>
                <a:gd name="connsiteY3" fmla="*/ 939619 h 1108269"/>
                <a:gd name="connsiteX4" fmla="*/ 5091292 w 6402685"/>
                <a:gd name="connsiteY4" fmla="*/ 1084176 h 1108269"/>
                <a:gd name="connsiteX5" fmla="*/ 6402685 w 6402685"/>
                <a:gd name="connsiteY5" fmla="*/ 1084175 h 1108269"/>
                <a:gd name="connsiteX0" fmla="*/ 0 w 6402685"/>
                <a:gd name="connsiteY0" fmla="*/ 0 h 1108269"/>
                <a:gd name="connsiteX1" fmla="*/ 694267 w 6402685"/>
                <a:gd name="connsiteY1" fmla="*/ 216835 h 1108269"/>
                <a:gd name="connsiteX2" fmla="*/ 1542816 w 6402685"/>
                <a:gd name="connsiteY2" fmla="*/ 505948 h 1108269"/>
                <a:gd name="connsiteX3" fmla="*/ 3702758 w 6402685"/>
                <a:gd name="connsiteY3" fmla="*/ 939619 h 1108269"/>
                <a:gd name="connsiteX4" fmla="*/ 5091292 w 6402685"/>
                <a:gd name="connsiteY4" fmla="*/ 1084176 h 1108269"/>
                <a:gd name="connsiteX5" fmla="*/ 6402685 w 6402685"/>
                <a:gd name="connsiteY5" fmla="*/ 1084175 h 1108269"/>
                <a:gd name="connsiteX0" fmla="*/ 115711 w 6518396"/>
                <a:gd name="connsiteY0" fmla="*/ 0 h 1108269"/>
                <a:gd name="connsiteX1" fmla="*/ 115711 w 6518396"/>
                <a:gd name="connsiteY1" fmla="*/ 144556 h 1108269"/>
                <a:gd name="connsiteX2" fmla="*/ 809978 w 6518396"/>
                <a:gd name="connsiteY2" fmla="*/ 216835 h 1108269"/>
                <a:gd name="connsiteX3" fmla="*/ 1658527 w 6518396"/>
                <a:gd name="connsiteY3" fmla="*/ 505948 h 1108269"/>
                <a:gd name="connsiteX4" fmla="*/ 3818469 w 6518396"/>
                <a:gd name="connsiteY4" fmla="*/ 939619 h 1108269"/>
                <a:gd name="connsiteX5" fmla="*/ 5207003 w 6518396"/>
                <a:gd name="connsiteY5" fmla="*/ 1084176 h 1108269"/>
                <a:gd name="connsiteX6" fmla="*/ 6518396 w 6518396"/>
                <a:gd name="connsiteY6" fmla="*/ 1084175 h 1108269"/>
                <a:gd name="connsiteX0" fmla="*/ 0 w 6402685"/>
                <a:gd name="connsiteY0" fmla="*/ 7809 h 971522"/>
                <a:gd name="connsiteX1" fmla="*/ 694267 w 6402685"/>
                <a:gd name="connsiteY1" fmla="*/ 80088 h 971522"/>
                <a:gd name="connsiteX2" fmla="*/ 1542816 w 6402685"/>
                <a:gd name="connsiteY2" fmla="*/ 369201 h 971522"/>
                <a:gd name="connsiteX3" fmla="*/ 3702758 w 6402685"/>
                <a:gd name="connsiteY3" fmla="*/ 802872 h 971522"/>
                <a:gd name="connsiteX4" fmla="*/ 5091292 w 6402685"/>
                <a:gd name="connsiteY4" fmla="*/ 947429 h 971522"/>
                <a:gd name="connsiteX5" fmla="*/ 6402685 w 6402685"/>
                <a:gd name="connsiteY5" fmla="*/ 947428 h 971522"/>
                <a:gd name="connsiteX0" fmla="*/ 0 w 6402685"/>
                <a:gd name="connsiteY0" fmla="*/ 0 h 963713"/>
                <a:gd name="connsiteX1" fmla="*/ 694267 w 6402685"/>
                <a:gd name="connsiteY1" fmla="*/ 216834 h 963713"/>
                <a:gd name="connsiteX2" fmla="*/ 1542816 w 6402685"/>
                <a:gd name="connsiteY2" fmla="*/ 361392 h 963713"/>
                <a:gd name="connsiteX3" fmla="*/ 3702758 w 6402685"/>
                <a:gd name="connsiteY3" fmla="*/ 795063 h 963713"/>
                <a:gd name="connsiteX4" fmla="*/ 5091292 w 6402685"/>
                <a:gd name="connsiteY4" fmla="*/ 939620 h 963713"/>
                <a:gd name="connsiteX5" fmla="*/ 6402685 w 6402685"/>
                <a:gd name="connsiteY5" fmla="*/ 939619 h 963713"/>
                <a:gd name="connsiteX0" fmla="*/ 0 w 6402685"/>
                <a:gd name="connsiteY0" fmla="*/ 0 h 963713"/>
                <a:gd name="connsiteX1" fmla="*/ 694267 w 6402685"/>
                <a:gd name="connsiteY1" fmla="*/ 216834 h 963713"/>
                <a:gd name="connsiteX2" fmla="*/ 1542816 w 6402685"/>
                <a:gd name="connsiteY2" fmla="*/ 361392 h 963713"/>
                <a:gd name="connsiteX3" fmla="*/ 3702758 w 6402685"/>
                <a:gd name="connsiteY3" fmla="*/ 795063 h 963713"/>
                <a:gd name="connsiteX4" fmla="*/ 5091292 w 6402685"/>
                <a:gd name="connsiteY4" fmla="*/ 939620 h 963713"/>
                <a:gd name="connsiteX5" fmla="*/ 6402685 w 6402685"/>
                <a:gd name="connsiteY5" fmla="*/ 939619 h 963713"/>
                <a:gd name="connsiteX0" fmla="*/ 0 w 6402685"/>
                <a:gd name="connsiteY0" fmla="*/ 0 h 963713"/>
                <a:gd name="connsiteX1" fmla="*/ 694267 w 6402685"/>
                <a:gd name="connsiteY1" fmla="*/ 216834 h 963713"/>
                <a:gd name="connsiteX2" fmla="*/ 2314223 w 6402685"/>
                <a:gd name="connsiteY2" fmla="*/ 578225 h 963713"/>
                <a:gd name="connsiteX3" fmla="*/ 3702758 w 6402685"/>
                <a:gd name="connsiteY3" fmla="*/ 795063 h 963713"/>
                <a:gd name="connsiteX4" fmla="*/ 5091292 w 6402685"/>
                <a:gd name="connsiteY4" fmla="*/ 939620 h 963713"/>
                <a:gd name="connsiteX5" fmla="*/ 6402685 w 6402685"/>
                <a:gd name="connsiteY5" fmla="*/ 939619 h 963713"/>
                <a:gd name="connsiteX0" fmla="*/ 77141 w 6479826"/>
                <a:gd name="connsiteY0" fmla="*/ 0 h 963713"/>
                <a:gd name="connsiteX1" fmla="*/ 0 w 6479826"/>
                <a:gd name="connsiteY1" fmla="*/ 72277 h 963713"/>
                <a:gd name="connsiteX2" fmla="*/ 771408 w 6479826"/>
                <a:gd name="connsiteY2" fmla="*/ 216834 h 963713"/>
                <a:gd name="connsiteX3" fmla="*/ 2391364 w 6479826"/>
                <a:gd name="connsiteY3" fmla="*/ 578225 h 963713"/>
                <a:gd name="connsiteX4" fmla="*/ 3779899 w 6479826"/>
                <a:gd name="connsiteY4" fmla="*/ 795063 h 963713"/>
                <a:gd name="connsiteX5" fmla="*/ 5168433 w 6479826"/>
                <a:gd name="connsiteY5" fmla="*/ 939620 h 963713"/>
                <a:gd name="connsiteX6" fmla="*/ 6479826 w 6479826"/>
                <a:gd name="connsiteY6" fmla="*/ 939619 h 963713"/>
                <a:gd name="connsiteX0" fmla="*/ 77141 w 6479826"/>
                <a:gd name="connsiteY0" fmla="*/ 0 h 963713"/>
                <a:gd name="connsiteX1" fmla="*/ 0 w 6479826"/>
                <a:gd name="connsiteY1" fmla="*/ 72277 h 963713"/>
                <a:gd name="connsiteX2" fmla="*/ 848549 w 6479826"/>
                <a:gd name="connsiteY2" fmla="*/ 216834 h 963713"/>
                <a:gd name="connsiteX3" fmla="*/ 2391364 w 6479826"/>
                <a:gd name="connsiteY3" fmla="*/ 578225 h 963713"/>
                <a:gd name="connsiteX4" fmla="*/ 3779899 w 6479826"/>
                <a:gd name="connsiteY4" fmla="*/ 795063 h 963713"/>
                <a:gd name="connsiteX5" fmla="*/ 5168433 w 6479826"/>
                <a:gd name="connsiteY5" fmla="*/ 939620 h 963713"/>
                <a:gd name="connsiteX6" fmla="*/ 6479826 w 6479826"/>
                <a:gd name="connsiteY6" fmla="*/ 939619 h 963713"/>
                <a:gd name="connsiteX0" fmla="*/ 77141 w 6479826"/>
                <a:gd name="connsiteY0" fmla="*/ 0 h 963713"/>
                <a:gd name="connsiteX1" fmla="*/ 0 w 6479826"/>
                <a:gd name="connsiteY1" fmla="*/ 72277 h 963713"/>
                <a:gd name="connsiteX2" fmla="*/ 2391364 w 6479826"/>
                <a:gd name="connsiteY2" fmla="*/ 578225 h 963713"/>
                <a:gd name="connsiteX3" fmla="*/ 3779899 w 6479826"/>
                <a:gd name="connsiteY3" fmla="*/ 795063 h 963713"/>
                <a:gd name="connsiteX4" fmla="*/ 5168433 w 6479826"/>
                <a:gd name="connsiteY4" fmla="*/ 939620 h 963713"/>
                <a:gd name="connsiteX5" fmla="*/ 6479826 w 6479826"/>
                <a:gd name="connsiteY5" fmla="*/ 939619 h 963713"/>
                <a:gd name="connsiteX0" fmla="*/ 77141 w 6479826"/>
                <a:gd name="connsiteY0" fmla="*/ 0 h 1108270"/>
                <a:gd name="connsiteX1" fmla="*/ 0 w 6479826"/>
                <a:gd name="connsiteY1" fmla="*/ 216834 h 1108270"/>
                <a:gd name="connsiteX2" fmla="*/ 2391364 w 6479826"/>
                <a:gd name="connsiteY2" fmla="*/ 722782 h 1108270"/>
                <a:gd name="connsiteX3" fmla="*/ 3779899 w 6479826"/>
                <a:gd name="connsiteY3" fmla="*/ 939620 h 1108270"/>
                <a:gd name="connsiteX4" fmla="*/ 5168433 w 6479826"/>
                <a:gd name="connsiteY4" fmla="*/ 1084177 h 1108270"/>
                <a:gd name="connsiteX5" fmla="*/ 6479826 w 6479826"/>
                <a:gd name="connsiteY5" fmla="*/ 1084176 h 1108270"/>
                <a:gd name="connsiteX0" fmla="*/ 0 w 6479826"/>
                <a:gd name="connsiteY0" fmla="*/ 0 h 891436"/>
                <a:gd name="connsiteX1" fmla="*/ 2391364 w 6479826"/>
                <a:gd name="connsiteY1" fmla="*/ 505948 h 891436"/>
                <a:gd name="connsiteX2" fmla="*/ 3779899 w 6479826"/>
                <a:gd name="connsiteY2" fmla="*/ 722786 h 891436"/>
                <a:gd name="connsiteX3" fmla="*/ 5168433 w 6479826"/>
                <a:gd name="connsiteY3" fmla="*/ 867343 h 891436"/>
                <a:gd name="connsiteX4" fmla="*/ 6479826 w 6479826"/>
                <a:gd name="connsiteY4" fmla="*/ 867342 h 891436"/>
                <a:gd name="connsiteX0" fmla="*/ 0 w 6479826"/>
                <a:gd name="connsiteY0" fmla="*/ 0 h 891436"/>
                <a:gd name="connsiteX1" fmla="*/ 1094256 w 6479826"/>
                <a:gd name="connsiteY1" fmla="*/ 224866 h 891436"/>
                <a:gd name="connsiteX2" fmla="*/ 2391364 w 6479826"/>
                <a:gd name="connsiteY2" fmla="*/ 505948 h 891436"/>
                <a:gd name="connsiteX3" fmla="*/ 3779899 w 6479826"/>
                <a:gd name="connsiteY3" fmla="*/ 722786 h 891436"/>
                <a:gd name="connsiteX4" fmla="*/ 5168433 w 6479826"/>
                <a:gd name="connsiteY4" fmla="*/ 867343 h 891436"/>
                <a:gd name="connsiteX5" fmla="*/ 6479826 w 6479826"/>
                <a:gd name="connsiteY5" fmla="*/ 867342 h 891436"/>
                <a:gd name="connsiteX0" fmla="*/ 0 w 6479826"/>
                <a:gd name="connsiteY0" fmla="*/ 216835 h 1108271"/>
                <a:gd name="connsiteX1" fmla="*/ 1157112 w 6479826"/>
                <a:gd name="connsiteY1" fmla="*/ 0 h 1108271"/>
                <a:gd name="connsiteX2" fmla="*/ 2391364 w 6479826"/>
                <a:gd name="connsiteY2" fmla="*/ 722783 h 1108271"/>
                <a:gd name="connsiteX3" fmla="*/ 3779899 w 6479826"/>
                <a:gd name="connsiteY3" fmla="*/ 939621 h 1108271"/>
                <a:gd name="connsiteX4" fmla="*/ 5168433 w 6479826"/>
                <a:gd name="connsiteY4" fmla="*/ 1084178 h 1108271"/>
                <a:gd name="connsiteX5" fmla="*/ 6479826 w 6479826"/>
                <a:gd name="connsiteY5" fmla="*/ 1084177 h 1108271"/>
                <a:gd name="connsiteX0" fmla="*/ 0 w 6402685"/>
                <a:gd name="connsiteY0" fmla="*/ 0 h 1108271"/>
                <a:gd name="connsiteX1" fmla="*/ 1079971 w 6402685"/>
                <a:gd name="connsiteY1" fmla="*/ 0 h 1108271"/>
                <a:gd name="connsiteX2" fmla="*/ 2314223 w 6402685"/>
                <a:gd name="connsiteY2" fmla="*/ 722783 h 1108271"/>
                <a:gd name="connsiteX3" fmla="*/ 3702758 w 6402685"/>
                <a:gd name="connsiteY3" fmla="*/ 939621 h 1108271"/>
                <a:gd name="connsiteX4" fmla="*/ 5091292 w 6402685"/>
                <a:gd name="connsiteY4" fmla="*/ 1084178 h 1108271"/>
                <a:gd name="connsiteX5" fmla="*/ 6402685 w 6402685"/>
                <a:gd name="connsiteY5" fmla="*/ 1084177 h 1108271"/>
                <a:gd name="connsiteX0" fmla="*/ 0 w 6402685"/>
                <a:gd name="connsiteY0" fmla="*/ 0 h 1108271"/>
                <a:gd name="connsiteX1" fmla="*/ 1079971 w 6402685"/>
                <a:gd name="connsiteY1" fmla="*/ 0 h 1108271"/>
                <a:gd name="connsiteX2" fmla="*/ 1428533 w 6402685"/>
                <a:gd name="connsiteY2" fmla="*/ 184711 h 1108271"/>
                <a:gd name="connsiteX3" fmla="*/ 2314223 w 6402685"/>
                <a:gd name="connsiteY3" fmla="*/ 722783 h 1108271"/>
                <a:gd name="connsiteX4" fmla="*/ 3702758 w 6402685"/>
                <a:gd name="connsiteY4" fmla="*/ 939621 h 1108271"/>
                <a:gd name="connsiteX5" fmla="*/ 5091292 w 6402685"/>
                <a:gd name="connsiteY5" fmla="*/ 1084178 h 1108271"/>
                <a:gd name="connsiteX6" fmla="*/ 6402685 w 6402685"/>
                <a:gd name="connsiteY6" fmla="*/ 1084177 h 1108271"/>
                <a:gd name="connsiteX0" fmla="*/ 0 w 6402685"/>
                <a:gd name="connsiteY0" fmla="*/ 0 h 1108271"/>
                <a:gd name="connsiteX1" fmla="*/ 1079971 w 6402685"/>
                <a:gd name="connsiteY1" fmla="*/ 0 h 1108271"/>
                <a:gd name="connsiteX2" fmla="*/ 1697097 w 6402685"/>
                <a:gd name="connsiteY2" fmla="*/ 216835 h 1108271"/>
                <a:gd name="connsiteX3" fmla="*/ 2314223 w 6402685"/>
                <a:gd name="connsiteY3" fmla="*/ 722783 h 1108271"/>
                <a:gd name="connsiteX4" fmla="*/ 3702758 w 6402685"/>
                <a:gd name="connsiteY4" fmla="*/ 939621 h 1108271"/>
                <a:gd name="connsiteX5" fmla="*/ 5091292 w 6402685"/>
                <a:gd name="connsiteY5" fmla="*/ 1084178 h 1108271"/>
                <a:gd name="connsiteX6" fmla="*/ 6402685 w 6402685"/>
                <a:gd name="connsiteY6" fmla="*/ 1084177 h 1108271"/>
                <a:gd name="connsiteX0" fmla="*/ 0 w 6402685"/>
                <a:gd name="connsiteY0" fmla="*/ 0 h 1096225"/>
                <a:gd name="connsiteX1" fmla="*/ 1079971 w 6402685"/>
                <a:gd name="connsiteY1" fmla="*/ 0 h 1096225"/>
                <a:gd name="connsiteX2" fmla="*/ 1697097 w 6402685"/>
                <a:gd name="connsiteY2" fmla="*/ 216835 h 1096225"/>
                <a:gd name="connsiteX3" fmla="*/ 2314223 w 6402685"/>
                <a:gd name="connsiteY3" fmla="*/ 722783 h 1096225"/>
                <a:gd name="connsiteX4" fmla="*/ 3625617 w 6402685"/>
                <a:gd name="connsiteY4" fmla="*/ 1011895 h 1096225"/>
                <a:gd name="connsiteX5" fmla="*/ 5091292 w 6402685"/>
                <a:gd name="connsiteY5" fmla="*/ 1084178 h 1096225"/>
                <a:gd name="connsiteX6" fmla="*/ 6402685 w 6402685"/>
                <a:gd name="connsiteY6" fmla="*/ 1084177 h 1096225"/>
                <a:gd name="connsiteX0" fmla="*/ 0 w 6621250"/>
                <a:gd name="connsiteY0" fmla="*/ 0 h 1096225"/>
                <a:gd name="connsiteX1" fmla="*/ 1079971 w 6621250"/>
                <a:gd name="connsiteY1" fmla="*/ 0 h 1096225"/>
                <a:gd name="connsiteX2" fmla="*/ 1697097 w 6621250"/>
                <a:gd name="connsiteY2" fmla="*/ 216835 h 1096225"/>
                <a:gd name="connsiteX3" fmla="*/ 2314223 w 6621250"/>
                <a:gd name="connsiteY3" fmla="*/ 722783 h 1096225"/>
                <a:gd name="connsiteX4" fmla="*/ 3625617 w 6621250"/>
                <a:gd name="connsiteY4" fmla="*/ 1011895 h 1096225"/>
                <a:gd name="connsiteX5" fmla="*/ 5091292 w 6621250"/>
                <a:gd name="connsiteY5" fmla="*/ 1084178 h 1096225"/>
                <a:gd name="connsiteX6" fmla="*/ 6402685 w 6621250"/>
                <a:gd name="connsiteY6" fmla="*/ 1084174 h 1096225"/>
                <a:gd name="connsiteX7" fmla="*/ 6402685 w 6621250"/>
                <a:gd name="connsiteY7" fmla="*/ 1084177 h 1096225"/>
                <a:gd name="connsiteX0" fmla="*/ 0 w 6621250"/>
                <a:gd name="connsiteY0" fmla="*/ 0 h 1096225"/>
                <a:gd name="connsiteX1" fmla="*/ 1079971 w 6621250"/>
                <a:gd name="connsiteY1" fmla="*/ 0 h 1096225"/>
                <a:gd name="connsiteX2" fmla="*/ 1697097 w 6621250"/>
                <a:gd name="connsiteY2" fmla="*/ 216835 h 1096225"/>
                <a:gd name="connsiteX3" fmla="*/ 2314223 w 6621250"/>
                <a:gd name="connsiteY3" fmla="*/ 722783 h 1096225"/>
                <a:gd name="connsiteX4" fmla="*/ 3625617 w 6621250"/>
                <a:gd name="connsiteY4" fmla="*/ 1011895 h 1096225"/>
                <a:gd name="connsiteX5" fmla="*/ 5091292 w 6621250"/>
                <a:gd name="connsiteY5" fmla="*/ 1084178 h 1096225"/>
                <a:gd name="connsiteX6" fmla="*/ 6402685 w 6621250"/>
                <a:gd name="connsiteY6" fmla="*/ 1084174 h 1096225"/>
                <a:gd name="connsiteX7" fmla="*/ 6402685 w 6621250"/>
                <a:gd name="connsiteY7" fmla="*/ 1084177 h 1096225"/>
                <a:gd name="connsiteX0" fmla="*/ 0 w 6621250"/>
                <a:gd name="connsiteY0" fmla="*/ 0 h 1096225"/>
                <a:gd name="connsiteX1" fmla="*/ 1079971 w 6621250"/>
                <a:gd name="connsiteY1" fmla="*/ 0 h 1096225"/>
                <a:gd name="connsiteX2" fmla="*/ 1697097 w 6621250"/>
                <a:gd name="connsiteY2" fmla="*/ 216835 h 1096225"/>
                <a:gd name="connsiteX3" fmla="*/ 2314223 w 6621250"/>
                <a:gd name="connsiteY3" fmla="*/ 722783 h 1096225"/>
                <a:gd name="connsiteX4" fmla="*/ 3625617 w 6621250"/>
                <a:gd name="connsiteY4" fmla="*/ 1011895 h 1096225"/>
                <a:gd name="connsiteX5" fmla="*/ 5091292 w 6621250"/>
                <a:gd name="connsiteY5" fmla="*/ 1084178 h 1096225"/>
                <a:gd name="connsiteX6" fmla="*/ 6402685 w 6621250"/>
                <a:gd name="connsiteY6" fmla="*/ 1084174 h 1096225"/>
                <a:gd name="connsiteX7" fmla="*/ 6402685 w 6621250"/>
                <a:gd name="connsiteY7" fmla="*/ 1084177 h 1096225"/>
                <a:gd name="connsiteX0" fmla="*/ 0 w 6621250"/>
                <a:gd name="connsiteY0" fmla="*/ 0 h 1096225"/>
                <a:gd name="connsiteX1" fmla="*/ 1079971 w 6621250"/>
                <a:gd name="connsiteY1" fmla="*/ 0 h 1096225"/>
                <a:gd name="connsiteX2" fmla="*/ 1697097 w 6621250"/>
                <a:gd name="connsiteY2" fmla="*/ 216835 h 1096225"/>
                <a:gd name="connsiteX3" fmla="*/ 2314223 w 6621250"/>
                <a:gd name="connsiteY3" fmla="*/ 722783 h 1096225"/>
                <a:gd name="connsiteX4" fmla="*/ 3625617 w 6621250"/>
                <a:gd name="connsiteY4" fmla="*/ 1011895 h 1096225"/>
                <a:gd name="connsiteX5" fmla="*/ 5091292 w 6621250"/>
                <a:gd name="connsiteY5" fmla="*/ 1084178 h 1096225"/>
                <a:gd name="connsiteX6" fmla="*/ 6402685 w 6621250"/>
                <a:gd name="connsiteY6" fmla="*/ 1084174 h 1096225"/>
                <a:gd name="connsiteX7" fmla="*/ 6402685 w 6621250"/>
                <a:gd name="connsiteY7" fmla="*/ 1084177 h 1096225"/>
                <a:gd name="connsiteX0" fmla="*/ 0 w 6621250"/>
                <a:gd name="connsiteY0" fmla="*/ 0 h 1096225"/>
                <a:gd name="connsiteX1" fmla="*/ 1079971 w 6621250"/>
                <a:gd name="connsiteY1" fmla="*/ 0 h 1096225"/>
                <a:gd name="connsiteX2" fmla="*/ 1697097 w 6621250"/>
                <a:gd name="connsiteY2" fmla="*/ 216835 h 1096225"/>
                <a:gd name="connsiteX3" fmla="*/ 2314223 w 6621250"/>
                <a:gd name="connsiteY3" fmla="*/ 722783 h 1096225"/>
                <a:gd name="connsiteX4" fmla="*/ 3625617 w 6621250"/>
                <a:gd name="connsiteY4" fmla="*/ 1011895 h 1096225"/>
                <a:gd name="connsiteX5" fmla="*/ 5091292 w 6621250"/>
                <a:gd name="connsiteY5" fmla="*/ 1084178 h 1096225"/>
                <a:gd name="connsiteX6" fmla="*/ 6402685 w 6621250"/>
                <a:gd name="connsiteY6" fmla="*/ 1084174 h 1096225"/>
                <a:gd name="connsiteX7" fmla="*/ 6402685 w 6621250"/>
                <a:gd name="connsiteY7" fmla="*/ 1084177 h 1096225"/>
                <a:gd name="connsiteX0" fmla="*/ 0 w 6621250"/>
                <a:gd name="connsiteY0" fmla="*/ 0 h 1096225"/>
                <a:gd name="connsiteX1" fmla="*/ 1079971 w 6621250"/>
                <a:gd name="connsiteY1" fmla="*/ 0 h 1096225"/>
                <a:gd name="connsiteX2" fmla="*/ 1697097 w 6621250"/>
                <a:gd name="connsiteY2" fmla="*/ 216835 h 1096225"/>
                <a:gd name="connsiteX3" fmla="*/ 2314223 w 6621250"/>
                <a:gd name="connsiteY3" fmla="*/ 722783 h 1096225"/>
                <a:gd name="connsiteX4" fmla="*/ 3625617 w 6621250"/>
                <a:gd name="connsiteY4" fmla="*/ 1011895 h 1096225"/>
                <a:gd name="connsiteX5" fmla="*/ 5091292 w 6621250"/>
                <a:gd name="connsiteY5" fmla="*/ 1084178 h 1096225"/>
                <a:gd name="connsiteX6" fmla="*/ 6402685 w 6621250"/>
                <a:gd name="connsiteY6" fmla="*/ 1084174 h 1096225"/>
                <a:gd name="connsiteX7" fmla="*/ 6402685 w 6621250"/>
                <a:gd name="connsiteY7" fmla="*/ 1084177 h 1096225"/>
                <a:gd name="connsiteX0" fmla="*/ 0 w 6595537"/>
                <a:gd name="connsiteY0" fmla="*/ 0 h 1096225"/>
                <a:gd name="connsiteX1" fmla="*/ 1079971 w 6595537"/>
                <a:gd name="connsiteY1" fmla="*/ 0 h 1096225"/>
                <a:gd name="connsiteX2" fmla="*/ 1697097 w 6595537"/>
                <a:gd name="connsiteY2" fmla="*/ 216835 h 1096225"/>
                <a:gd name="connsiteX3" fmla="*/ 2314223 w 6595537"/>
                <a:gd name="connsiteY3" fmla="*/ 722783 h 1096225"/>
                <a:gd name="connsiteX4" fmla="*/ 3625617 w 6595537"/>
                <a:gd name="connsiteY4" fmla="*/ 1011895 h 1096225"/>
                <a:gd name="connsiteX5" fmla="*/ 5091292 w 6595537"/>
                <a:gd name="connsiteY5" fmla="*/ 1084178 h 1096225"/>
                <a:gd name="connsiteX6" fmla="*/ 6402685 w 6595537"/>
                <a:gd name="connsiteY6" fmla="*/ 1084174 h 1096225"/>
                <a:gd name="connsiteX7" fmla="*/ 6248404 w 6595537"/>
                <a:gd name="connsiteY7" fmla="*/ 1084174 h 1096225"/>
                <a:gd name="connsiteX0" fmla="*/ 0 w 6364115"/>
                <a:gd name="connsiteY0" fmla="*/ 0 h 1096225"/>
                <a:gd name="connsiteX1" fmla="*/ 848549 w 6364115"/>
                <a:gd name="connsiteY1" fmla="*/ 0 h 1096225"/>
                <a:gd name="connsiteX2" fmla="*/ 1465675 w 6364115"/>
                <a:gd name="connsiteY2" fmla="*/ 216835 h 1096225"/>
                <a:gd name="connsiteX3" fmla="*/ 2082801 w 6364115"/>
                <a:gd name="connsiteY3" fmla="*/ 722783 h 1096225"/>
                <a:gd name="connsiteX4" fmla="*/ 3394195 w 6364115"/>
                <a:gd name="connsiteY4" fmla="*/ 1011895 h 1096225"/>
                <a:gd name="connsiteX5" fmla="*/ 4859870 w 6364115"/>
                <a:gd name="connsiteY5" fmla="*/ 1084178 h 1096225"/>
                <a:gd name="connsiteX6" fmla="*/ 6171263 w 6364115"/>
                <a:gd name="connsiteY6" fmla="*/ 1084174 h 1096225"/>
                <a:gd name="connsiteX7" fmla="*/ 6016982 w 6364115"/>
                <a:gd name="connsiteY7" fmla="*/ 1084174 h 1096225"/>
                <a:gd name="connsiteX0" fmla="*/ 0 w 6132693"/>
                <a:gd name="connsiteY0" fmla="*/ 0 h 1096225"/>
                <a:gd name="connsiteX1" fmla="*/ 617127 w 6132693"/>
                <a:gd name="connsiteY1" fmla="*/ 0 h 1096225"/>
                <a:gd name="connsiteX2" fmla="*/ 1234253 w 6132693"/>
                <a:gd name="connsiteY2" fmla="*/ 216835 h 1096225"/>
                <a:gd name="connsiteX3" fmla="*/ 1851379 w 6132693"/>
                <a:gd name="connsiteY3" fmla="*/ 722783 h 1096225"/>
                <a:gd name="connsiteX4" fmla="*/ 3162773 w 6132693"/>
                <a:gd name="connsiteY4" fmla="*/ 1011895 h 1096225"/>
                <a:gd name="connsiteX5" fmla="*/ 4628448 w 6132693"/>
                <a:gd name="connsiteY5" fmla="*/ 1084178 h 1096225"/>
                <a:gd name="connsiteX6" fmla="*/ 5939841 w 6132693"/>
                <a:gd name="connsiteY6" fmla="*/ 1084174 h 1096225"/>
                <a:gd name="connsiteX7" fmla="*/ 5785560 w 6132693"/>
                <a:gd name="connsiteY7" fmla="*/ 1084174 h 1096225"/>
                <a:gd name="connsiteX0" fmla="*/ 0 w 6132693"/>
                <a:gd name="connsiteY0" fmla="*/ 0 h 1096225"/>
                <a:gd name="connsiteX1" fmla="*/ 617127 w 6132693"/>
                <a:gd name="connsiteY1" fmla="*/ 0 h 1096225"/>
                <a:gd name="connsiteX2" fmla="*/ 1234253 w 6132693"/>
                <a:gd name="connsiteY2" fmla="*/ 216835 h 1096225"/>
                <a:gd name="connsiteX3" fmla="*/ 1851379 w 6132693"/>
                <a:gd name="connsiteY3" fmla="*/ 722783 h 1096225"/>
                <a:gd name="connsiteX4" fmla="*/ 3162773 w 6132693"/>
                <a:gd name="connsiteY4" fmla="*/ 1011895 h 1096225"/>
                <a:gd name="connsiteX5" fmla="*/ 4628448 w 6132693"/>
                <a:gd name="connsiteY5" fmla="*/ 1084178 h 1096225"/>
                <a:gd name="connsiteX6" fmla="*/ 5939841 w 6132693"/>
                <a:gd name="connsiteY6" fmla="*/ 1084174 h 1096225"/>
                <a:gd name="connsiteX7" fmla="*/ 5785560 w 6132693"/>
                <a:gd name="connsiteY7" fmla="*/ 1084174 h 1096225"/>
                <a:gd name="connsiteX0" fmla="*/ 0 w 5901271"/>
                <a:gd name="connsiteY0" fmla="*/ 0 h 1096225"/>
                <a:gd name="connsiteX1" fmla="*/ 385705 w 5901271"/>
                <a:gd name="connsiteY1" fmla="*/ 0 h 1096225"/>
                <a:gd name="connsiteX2" fmla="*/ 1002831 w 5901271"/>
                <a:gd name="connsiteY2" fmla="*/ 216835 h 1096225"/>
                <a:gd name="connsiteX3" fmla="*/ 1619957 w 5901271"/>
                <a:gd name="connsiteY3" fmla="*/ 722783 h 1096225"/>
                <a:gd name="connsiteX4" fmla="*/ 2931351 w 5901271"/>
                <a:gd name="connsiteY4" fmla="*/ 1011895 h 1096225"/>
                <a:gd name="connsiteX5" fmla="*/ 4397026 w 5901271"/>
                <a:gd name="connsiteY5" fmla="*/ 1084178 h 1096225"/>
                <a:gd name="connsiteX6" fmla="*/ 5708419 w 5901271"/>
                <a:gd name="connsiteY6" fmla="*/ 1084174 h 1096225"/>
                <a:gd name="connsiteX7" fmla="*/ 5554138 w 5901271"/>
                <a:gd name="connsiteY7" fmla="*/ 1084174 h 1096225"/>
                <a:gd name="connsiteX0" fmla="*/ 0 w 5901271"/>
                <a:gd name="connsiteY0" fmla="*/ 0 h 1096225"/>
                <a:gd name="connsiteX1" fmla="*/ 539986 w 5901271"/>
                <a:gd name="connsiteY1" fmla="*/ 0 h 1096225"/>
                <a:gd name="connsiteX2" fmla="*/ 1002831 w 5901271"/>
                <a:gd name="connsiteY2" fmla="*/ 216835 h 1096225"/>
                <a:gd name="connsiteX3" fmla="*/ 1619957 w 5901271"/>
                <a:gd name="connsiteY3" fmla="*/ 722783 h 1096225"/>
                <a:gd name="connsiteX4" fmla="*/ 2931351 w 5901271"/>
                <a:gd name="connsiteY4" fmla="*/ 1011895 h 1096225"/>
                <a:gd name="connsiteX5" fmla="*/ 4397026 w 5901271"/>
                <a:gd name="connsiteY5" fmla="*/ 1084178 h 1096225"/>
                <a:gd name="connsiteX6" fmla="*/ 5708419 w 5901271"/>
                <a:gd name="connsiteY6" fmla="*/ 1084174 h 1096225"/>
                <a:gd name="connsiteX7" fmla="*/ 5554138 w 5901271"/>
                <a:gd name="connsiteY7" fmla="*/ 1084174 h 1096225"/>
                <a:gd name="connsiteX0" fmla="*/ 0 w 5901271"/>
                <a:gd name="connsiteY0" fmla="*/ 0 h 1096225"/>
                <a:gd name="connsiteX1" fmla="*/ 539986 w 5901271"/>
                <a:gd name="connsiteY1" fmla="*/ 0 h 1096225"/>
                <a:gd name="connsiteX2" fmla="*/ 1002831 w 5901271"/>
                <a:gd name="connsiteY2" fmla="*/ 216835 h 1096225"/>
                <a:gd name="connsiteX3" fmla="*/ 1619957 w 5901271"/>
                <a:gd name="connsiteY3" fmla="*/ 722783 h 1096225"/>
                <a:gd name="connsiteX4" fmla="*/ 2931351 w 5901271"/>
                <a:gd name="connsiteY4" fmla="*/ 1011895 h 1096225"/>
                <a:gd name="connsiteX5" fmla="*/ 4397026 w 5901271"/>
                <a:gd name="connsiteY5" fmla="*/ 1084178 h 1096225"/>
                <a:gd name="connsiteX6" fmla="*/ 5708419 w 5901271"/>
                <a:gd name="connsiteY6" fmla="*/ 1084174 h 1096225"/>
                <a:gd name="connsiteX7" fmla="*/ 5554138 w 5901271"/>
                <a:gd name="connsiteY7" fmla="*/ 1084174 h 1096225"/>
                <a:gd name="connsiteX0" fmla="*/ 0 w 5901271"/>
                <a:gd name="connsiteY0" fmla="*/ 0 h 1096225"/>
                <a:gd name="connsiteX1" fmla="*/ 539986 w 5901271"/>
                <a:gd name="connsiteY1" fmla="*/ 0 h 1096225"/>
                <a:gd name="connsiteX2" fmla="*/ 1002831 w 5901271"/>
                <a:gd name="connsiteY2" fmla="*/ 216835 h 1096225"/>
                <a:gd name="connsiteX3" fmla="*/ 1619957 w 5901271"/>
                <a:gd name="connsiteY3" fmla="*/ 722783 h 1096225"/>
                <a:gd name="connsiteX4" fmla="*/ 2931351 w 5901271"/>
                <a:gd name="connsiteY4" fmla="*/ 1011895 h 1096225"/>
                <a:gd name="connsiteX5" fmla="*/ 4397026 w 5901271"/>
                <a:gd name="connsiteY5" fmla="*/ 1084178 h 1096225"/>
                <a:gd name="connsiteX6" fmla="*/ 5708419 w 5901271"/>
                <a:gd name="connsiteY6" fmla="*/ 1084174 h 1096225"/>
                <a:gd name="connsiteX7" fmla="*/ 5554138 w 5901271"/>
                <a:gd name="connsiteY7" fmla="*/ 1084174 h 1096225"/>
                <a:gd name="connsiteX0" fmla="*/ 0 w 5901271"/>
                <a:gd name="connsiteY0" fmla="*/ 0 h 1096225"/>
                <a:gd name="connsiteX1" fmla="*/ 539986 w 5901271"/>
                <a:gd name="connsiteY1" fmla="*/ 0 h 1096225"/>
                <a:gd name="connsiteX2" fmla="*/ 1079971 w 5901271"/>
                <a:gd name="connsiteY2" fmla="*/ 289113 h 1096225"/>
                <a:gd name="connsiteX3" fmla="*/ 1619957 w 5901271"/>
                <a:gd name="connsiteY3" fmla="*/ 722783 h 1096225"/>
                <a:gd name="connsiteX4" fmla="*/ 2931351 w 5901271"/>
                <a:gd name="connsiteY4" fmla="*/ 1011895 h 1096225"/>
                <a:gd name="connsiteX5" fmla="*/ 4397026 w 5901271"/>
                <a:gd name="connsiteY5" fmla="*/ 1084178 h 1096225"/>
                <a:gd name="connsiteX6" fmla="*/ 5708419 w 5901271"/>
                <a:gd name="connsiteY6" fmla="*/ 1084174 h 1096225"/>
                <a:gd name="connsiteX7" fmla="*/ 5554138 w 5901271"/>
                <a:gd name="connsiteY7" fmla="*/ 1084174 h 1096225"/>
                <a:gd name="connsiteX0" fmla="*/ 0 w 5901271"/>
                <a:gd name="connsiteY0" fmla="*/ 29446 h 1125671"/>
                <a:gd name="connsiteX1" fmla="*/ 539986 w 5901271"/>
                <a:gd name="connsiteY1" fmla="*/ 29446 h 1125671"/>
                <a:gd name="connsiteX2" fmla="*/ 1079971 w 5901271"/>
                <a:gd name="connsiteY2" fmla="*/ 318559 h 1125671"/>
                <a:gd name="connsiteX3" fmla="*/ 1619957 w 5901271"/>
                <a:gd name="connsiteY3" fmla="*/ 752229 h 1125671"/>
                <a:gd name="connsiteX4" fmla="*/ 2931351 w 5901271"/>
                <a:gd name="connsiteY4" fmla="*/ 1041341 h 1125671"/>
                <a:gd name="connsiteX5" fmla="*/ 4397026 w 5901271"/>
                <a:gd name="connsiteY5" fmla="*/ 1113624 h 1125671"/>
                <a:gd name="connsiteX6" fmla="*/ 5708419 w 5901271"/>
                <a:gd name="connsiteY6" fmla="*/ 1113620 h 1125671"/>
                <a:gd name="connsiteX7" fmla="*/ 5554138 w 5901271"/>
                <a:gd name="connsiteY7" fmla="*/ 1113620 h 1125671"/>
                <a:gd name="connsiteX0" fmla="*/ 0 w 5901271"/>
                <a:gd name="connsiteY0" fmla="*/ 29446 h 1125671"/>
                <a:gd name="connsiteX1" fmla="*/ 539986 w 5901271"/>
                <a:gd name="connsiteY1" fmla="*/ 29446 h 1125671"/>
                <a:gd name="connsiteX2" fmla="*/ 1157112 w 5901271"/>
                <a:gd name="connsiteY2" fmla="*/ 289113 h 1125671"/>
                <a:gd name="connsiteX3" fmla="*/ 1619957 w 5901271"/>
                <a:gd name="connsiteY3" fmla="*/ 752229 h 1125671"/>
                <a:gd name="connsiteX4" fmla="*/ 2931351 w 5901271"/>
                <a:gd name="connsiteY4" fmla="*/ 1041341 h 1125671"/>
                <a:gd name="connsiteX5" fmla="*/ 4397026 w 5901271"/>
                <a:gd name="connsiteY5" fmla="*/ 1113624 h 1125671"/>
                <a:gd name="connsiteX6" fmla="*/ 5708419 w 5901271"/>
                <a:gd name="connsiteY6" fmla="*/ 1113620 h 1125671"/>
                <a:gd name="connsiteX7" fmla="*/ 5554138 w 5901271"/>
                <a:gd name="connsiteY7" fmla="*/ 1113620 h 1125671"/>
                <a:gd name="connsiteX0" fmla="*/ 0 w 5669849"/>
                <a:gd name="connsiteY0" fmla="*/ 72278 h 1125671"/>
                <a:gd name="connsiteX1" fmla="*/ 308564 w 5669849"/>
                <a:gd name="connsiteY1" fmla="*/ 29446 h 1125671"/>
                <a:gd name="connsiteX2" fmla="*/ 925690 w 5669849"/>
                <a:gd name="connsiteY2" fmla="*/ 289113 h 1125671"/>
                <a:gd name="connsiteX3" fmla="*/ 1388535 w 5669849"/>
                <a:gd name="connsiteY3" fmla="*/ 752229 h 1125671"/>
                <a:gd name="connsiteX4" fmla="*/ 2699929 w 5669849"/>
                <a:gd name="connsiteY4" fmla="*/ 1041341 h 1125671"/>
                <a:gd name="connsiteX5" fmla="*/ 4165604 w 5669849"/>
                <a:gd name="connsiteY5" fmla="*/ 1113624 h 1125671"/>
                <a:gd name="connsiteX6" fmla="*/ 5476997 w 5669849"/>
                <a:gd name="connsiteY6" fmla="*/ 1113620 h 1125671"/>
                <a:gd name="connsiteX7" fmla="*/ 5322716 w 5669849"/>
                <a:gd name="connsiteY7" fmla="*/ 1113620 h 1125671"/>
                <a:gd name="connsiteX0" fmla="*/ 0 w 5669849"/>
                <a:gd name="connsiteY0" fmla="*/ 29446 h 1082839"/>
                <a:gd name="connsiteX1" fmla="*/ 539986 w 5669849"/>
                <a:gd name="connsiteY1" fmla="*/ 29446 h 1082839"/>
                <a:gd name="connsiteX2" fmla="*/ 925690 w 5669849"/>
                <a:gd name="connsiteY2" fmla="*/ 246281 h 1082839"/>
                <a:gd name="connsiteX3" fmla="*/ 1388535 w 5669849"/>
                <a:gd name="connsiteY3" fmla="*/ 709397 h 1082839"/>
                <a:gd name="connsiteX4" fmla="*/ 2699929 w 5669849"/>
                <a:gd name="connsiteY4" fmla="*/ 998509 h 1082839"/>
                <a:gd name="connsiteX5" fmla="*/ 4165604 w 5669849"/>
                <a:gd name="connsiteY5" fmla="*/ 1070792 h 1082839"/>
                <a:gd name="connsiteX6" fmla="*/ 5476997 w 5669849"/>
                <a:gd name="connsiteY6" fmla="*/ 1070788 h 1082839"/>
                <a:gd name="connsiteX7" fmla="*/ 5322716 w 5669849"/>
                <a:gd name="connsiteY7" fmla="*/ 1070788 h 1082839"/>
                <a:gd name="connsiteX0" fmla="*/ 0 w 5669849"/>
                <a:gd name="connsiteY0" fmla="*/ 0 h 1053393"/>
                <a:gd name="connsiteX1" fmla="*/ 925690 w 5669849"/>
                <a:gd name="connsiteY1" fmla="*/ 216835 h 1053393"/>
                <a:gd name="connsiteX2" fmla="*/ 1388535 w 5669849"/>
                <a:gd name="connsiteY2" fmla="*/ 679951 h 1053393"/>
                <a:gd name="connsiteX3" fmla="*/ 2699929 w 5669849"/>
                <a:gd name="connsiteY3" fmla="*/ 969063 h 1053393"/>
                <a:gd name="connsiteX4" fmla="*/ 4165604 w 5669849"/>
                <a:gd name="connsiteY4" fmla="*/ 1041346 h 1053393"/>
                <a:gd name="connsiteX5" fmla="*/ 5476997 w 5669849"/>
                <a:gd name="connsiteY5" fmla="*/ 1041342 h 1053393"/>
                <a:gd name="connsiteX6" fmla="*/ 5322716 w 5669849"/>
                <a:gd name="connsiteY6" fmla="*/ 1041342 h 1053393"/>
                <a:gd name="connsiteX0" fmla="*/ 0 w 5669849"/>
                <a:gd name="connsiteY0" fmla="*/ 41047 h 1094440"/>
                <a:gd name="connsiteX1" fmla="*/ 771408 w 5669849"/>
                <a:gd name="connsiteY1" fmla="*/ 113325 h 1094440"/>
                <a:gd name="connsiteX2" fmla="*/ 1388535 w 5669849"/>
                <a:gd name="connsiteY2" fmla="*/ 720998 h 1094440"/>
                <a:gd name="connsiteX3" fmla="*/ 2699929 w 5669849"/>
                <a:gd name="connsiteY3" fmla="*/ 1010110 h 1094440"/>
                <a:gd name="connsiteX4" fmla="*/ 4165604 w 5669849"/>
                <a:gd name="connsiteY4" fmla="*/ 1082393 h 1094440"/>
                <a:gd name="connsiteX5" fmla="*/ 5476997 w 5669849"/>
                <a:gd name="connsiteY5" fmla="*/ 1082389 h 1094440"/>
                <a:gd name="connsiteX6" fmla="*/ 5322716 w 5669849"/>
                <a:gd name="connsiteY6" fmla="*/ 1082389 h 1094440"/>
                <a:gd name="connsiteX0" fmla="*/ 0 w 5669849"/>
                <a:gd name="connsiteY0" fmla="*/ 27662 h 1081055"/>
                <a:gd name="connsiteX1" fmla="*/ 771408 w 5669849"/>
                <a:gd name="connsiteY1" fmla="*/ 99940 h 1081055"/>
                <a:gd name="connsiteX2" fmla="*/ 1388535 w 5669849"/>
                <a:gd name="connsiteY2" fmla="*/ 707613 h 1081055"/>
                <a:gd name="connsiteX3" fmla="*/ 2699929 w 5669849"/>
                <a:gd name="connsiteY3" fmla="*/ 996725 h 1081055"/>
                <a:gd name="connsiteX4" fmla="*/ 4165604 w 5669849"/>
                <a:gd name="connsiteY4" fmla="*/ 1069008 h 1081055"/>
                <a:gd name="connsiteX5" fmla="*/ 5476997 w 5669849"/>
                <a:gd name="connsiteY5" fmla="*/ 1069004 h 1081055"/>
                <a:gd name="connsiteX6" fmla="*/ 5322716 w 5669849"/>
                <a:gd name="connsiteY6" fmla="*/ 1069004 h 1081055"/>
                <a:gd name="connsiteX0" fmla="*/ 0 w 5669849"/>
                <a:gd name="connsiteY0" fmla="*/ 46401 h 1099794"/>
                <a:gd name="connsiteX1" fmla="*/ 771408 w 5669849"/>
                <a:gd name="connsiteY1" fmla="*/ 118679 h 1099794"/>
                <a:gd name="connsiteX2" fmla="*/ 1388535 w 5669849"/>
                <a:gd name="connsiteY2" fmla="*/ 726352 h 1099794"/>
                <a:gd name="connsiteX3" fmla="*/ 2699929 w 5669849"/>
                <a:gd name="connsiteY3" fmla="*/ 1015464 h 1099794"/>
                <a:gd name="connsiteX4" fmla="*/ 4165604 w 5669849"/>
                <a:gd name="connsiteY4" fmla="*/ 1087747 h 1099794"/>
                <a:gd name="connsiteX5" fmla="*/ 5476997 w 5669849"/>
                <a:gd name="connsiteY5" fmla="*/ 1087743 h 1099794"/>
                <a:gd name="connsiteX6" fmla="*/ 5322716 w 5669849"/>
                <a:gd name="connsiteY6" fmla="*/ 1087743 h 1099794"/>
                <a:gd name="connsiteX0" fmla="*/ 0 w 5669849"/>
                <a:gd name="connsiteY0" fmla="*/ 46401 h 1099794"/>
                <a:gd name="connsiteX1" fmla="*/ 771408 w 5669849"/>
                <a:gd name="connsiteY1" fmla="*/ 118679 h 1099794"/>
                <a:gd name="connsiteX2" fmla="*/ 1388535 w 5669849"/>
                <a:gd name="connsiteY2" fmla="*/ 726352 h 1099794"/>
                <a:gd name="connsiteX3" fmla="*/ 2699929 w 5669849"/>
                <a:gd name="connsiteY3" fmla="*/ 1015464 h 1099794"/>
                <a:gd name="connsiteX4" fmla="*/ 4165604 w 5669849"/>
                <a:gd name="connsiteY4" fmla="*/ 1087747 h 1099794"/>
                <a:gd name="connsiteX5" fmla="*/ 5476997 w 5669849"/>
                <a:gd name="connsiteY5" fmla="*/ 1087743 h 1099794"/>
                <a:gd name="connsiteX6" fmla="*/ 5322716 w 5669849"/>
                <a:gd name="connsiteY6" fmla="*/ 1087743 h 1099794"/>
                <a:gd name="connsiteX0" fmla="*/ 0 w 5669849"/>
                <a:gd name="connsiteY0" fmla="*/ 46401 h 1099794"/>
                <a:gd name="connsiteX1" fmla="*/ 771408 w 5669849"/>
                <a:gd name="connsiteY1" fmla="*/ 118679 h 1099794"/>
                <a:gd name="connsiteX2" fmla="*/ 1388535 w 5669849"/>
                <a:gd name="connsiteY2" fmla="*/ 726352 h 1099794"/>
                <a:gd name="connsiteX3" fmla="*/ 2699929 w 5669849"/>
                <a:gd name="connsiteY3" fmla="*/ 1015464 h 1099794"/>
                <a:gd name="connsiteX4" fmla="*/ 4165604 w 5669849"/>
                <a:gd name="connsiteY4" fmla="*/ 1087747 h 1099794"/>
                <a:gd name="connsiteX5" fmla="*/ 5476997 w 5669849"/>
                <a:gd name="connsiteY5" fmla="*/ 1087743 h 1099794"/>
                <a:gd name="connsiteX6" fmla="*/ 5322716 w 5669849"/>
                <a:gd name="connsiteY6" fmla="*/ 1087743 h 1099794"/>
                <a:gd name="connsiteX0" fmla="*/ 0 w 5438427"/>
                <a:gd name="connsiteY0" fmla="*/ 75847 h 1099794"/>
                <a:gd name="connsiteX1" fmla="*/ 539986 w 5438427"/>
                <a:gd name="connsiteY1" fmla="*/ 118679 h 1099794"/>
                <a:gd name="connsiteX2" fmla="*/ 1157113 w 5438427"/>
                <a:gd name="connsiteY2" fmla="*/ 726352 h 1099794"/>
                <a:gd name="connsiteX3" fmla="*/ 2468507 w 5438427"/>
                <a:gd name="connsiteY3" fmla="*/ 1015464 h 1099794"/>
                <a:gd name="connsiteX4" fmla="*/ 3934182 w 5438427"/>
                <a:gd name="connsiteY4" fmla="*/ 1087747 h 1099794"/>
                <a:gd name="connsiteX5" fmla="*/ 5245575 w 5438427"/>
                <a:gd name="connsiteY5" fmla="*/ 1087743 h 1099794"/>
                <a:gd name="connsiteX6" fmla="*/ 5091294 w 5438427"/>
                <a:gd name="connsiteY6" fmla="*/ 1087743 h 1099794"/>
                <a:gd name="connsiteX0" fmla="*/ 0 w 5438427"/>
                <a:gd name="connsiteY0" fmla="*/ 75847 h 1099794"/>
                <a:gd name="connsiteX1" fmla="*/ 539986 w 5438427"/>
                <a:gd name="connsiteY1" fmla="*/ 118679 h 1099794"/>
                <a:gd name="connsiteX2" fmla="*/ 1157113 w 5438427"/>
                <a:gd name="connsiteY2" fmla="*/ 726352 h 1099794"/>
                <a:gd name="connsiteX3" fmla="*/ 2468507 w 5438427"/>
                <a:gd name="connsiteY3" fmla="*/ 1015464 h 1099794"/>
                <a:gd name="connsiteX4" fmla="*/ 3934182 w 5438427"/>
                <a:gd name="connsiteY4" fmla="*/ 1087747 h 1099794"/>
                <a:gd name="connsiteX5" fmla="*/ 5245575 w 5438427"/>
                <a:gd name="connsiteY5" fmla="*/ 1087743 h 1099794"/>
                <a:gd name="connsiteX6" fmla="*/ 5091294 w 5438427"/>
                <a:gd name="connsiteY6" fmla="*/ 1087743 h 1099794"/>
                <a:gd name="connsiteX0" fmla="*/ 0 w 5438427"/>
                <a:gd name="connsiteY0" fmla="*/ 46401 h 1070348"/>
                <a:gd name="connsiteX1" fmla="*/ 617126 w 5438427"/>
                <a:gd name="connsiteY1" fmla="*/ 118679 h 1070348"/>
                <a:gd name="connsiteX2" fmla="*/ 1157113 w 5438427"/>
                <a:gd name="connsiteY2" fmla="*/ 696906 h 1070348"/>
                <a:gd name="connsiteX3" fmla="*/ 2468507 w 5438427"/>
                <a:gd name="connsiteY3" fmla="*/ 986018 h 1070348"/>
                <a:gd name="connsiteX4" fmla="*/ 3934182 w 5438427"/>
                <a:gd name="connsiteY4" fmla="*/ 1058301 h 1070348"/>
                <a:gd name="connsiteX5" fmla="*/ 5245575 w 5438427"/>
                <a:gd name="connsiteY5" fmla="*/ 1058297 h 1070348"/>
                <a:gd name="connsiteX6" fmla="*/ 5091294 w 5438427"/>
                <a:gd name="connsiteY6" fmla="*/ 1058297 h 1070348"/>
                <a:gd name="connsiteX0" fmla="*/ 22857 w 5229862"/>
                <a:gd name="connsiteY0" fmla="*/ 46400 h 1070348"/>
                <a:gd name="connsiteX1" fmla="*/ 408561 w 5229862"/>
                <a:gd name="connsiteY1" fmla="*/ 118679 h 1070348"/>
                <a:gd name="connsiteX2" fmla="*/ 948548 w 5229862"/>
                <a:gd name="connsiteY2" fmla="*/ 696906 h 1070348"/>
                <a:gd name="connsiteX3" fmla="*/ 2259942 w 5229862"/>
                <a:gd name="connsiteY3" fmla="*/ 986018 h 1070348"/>
                <a:gd name="connsiteX4" fmla="*/ 3725617 w 5229862"/>
                <a:gd name="connsiteY4" fmla="*/ 1058301 h 1070348"/>
                <a:gd name="connsiteX5" fmla="*/ 5037010 w 5229862"/>
                <a:gd name="connsiteY5" fmla="*/ 1058297 h 1070348"/>
                <a:gd name="connsiteX6" fmla="*/ 4882729 w 5229862"/>
                <a:gd name="connsiteY6" fmla="*/ 1058297 h 1070348"/>
                <a:gd name="connsiteX0" fmla="*/ 22857 w 5229862"/>
                <a:gd name="connsiteY0" fmla="*/ 46400 h 1070348"/>
                <a:gd name="connsiteX1" fmla="*/ 408561 w 5229862"/>
                <a:gd name="connsiteY1" fmla="*/ 118679 h 1070348"/>
                <a:gd name="connsiteX2" fmla="*/ 948548 w 5229862"/>
                <a:gd name="connsiteY2" fmla="*/ 696906 h 1070348"/>
                <a:gd name="connsiteX3" fmla="*/ 2259942 w 5229862"/>
                <a:gd name="connsiteY3" fmla="*/ 986018 h 1070348"/>
                <a:gd name="connsiteX4" fmla="*/ 3725617 w 5229862"/>
                <a:gd name="connsiteY4" fmla="*/ 1058301 h 1070348"/>
                <a:gd name="connsiteX5" fmla="*/ 5037010 w 5229862"/>
                <a:gd name="connsiteY5" fmla="*/ 1058297 h 1070348"/>
                <a:gd name="connsiteX6" fmla="*/ 4882729 w 5229862"/>
                <a:gd name="connsiteY6" fmla="*/ 1058297 h 1070348"/>
                <a:gd name="connsiteX0" fmla="*/ 22857 w 5229862"/>
                <a:gd name="connsiteY0" fmla="*/ 46400 h 1070348"/>
                <a:gd name="connsiteX1" fmla="*/ 408561 w 5229862"/>
                <a:gd name="connsiteY1" fmla="*/ 118679 h 1070348"/>
                <a:gd name="connsiteX2" fmla="*/ 948548 w 5229862"/>
                <a:gd name="connsiteY2" fmla="*/ 696906 h 1070348"/>
                <a:gd name="connsiteX3" fmla="*/ 2259942 w 5229862"/>
                <a:gd name="connsiteY3" fmla="*/ 986018 h 1070348"/>
                <a:gd name="connsiteX4" fmla="*/ 3725617 w 5229862"/>
                <a:gd name="connsiteY4" fmla="*/ 1058301 h 1070348"/>
                <a:gd name="connsiteX5" fmla="*/ 5037010 w 5229862"/>
                <a:gd name="connsiteY5" fmla="*/ 1058297 h 1070348"/>
                <a:gd name="connsiteX6" fmla="*/ 4882729 w 5229862"/>
                <a:gd name="connsiteY6" fmla="*/ 1058297 h 1070348"/>
                <a:gd name="connsiteX0" fmla="*/ 0 w 5207005"/>
                <a:gd name="connsiteY0" fmla="*/ 0 h 1023948"/>
                <a:gd name="connsiteX1" fmla="*/ 385704 w 5207005"/>
                <a:gd name="connsiteY1" fmla="*/ 72279 h 1023948"/>
                <a:gd name="connsiteX2" fmla="*/ 925691 w 5207005"/>
                <a:gd name="connsiteY2" fmla="*/ 650506 h 1023948"/>
                <a:gd name="connsiteX3" fmla="*/ 2237085 w 5207005"/>
                <a:gd name="connsiteY3" fmla="*/ 939618 h 1023948"/>
                <a:gd name="connsiteX4" fmla="*/ 3702760 w 5207005"/>
                <a:gd name="connsiteY4" fmla="*/ 1011901 h 1023948"/>
                <a:gd name="connsiteX5" fmla="*/ 5014153 w 5207005"/>
                <a:gd name="connsiteY5" fmla="*/ 1011897 h 1023948"/>
                <a:gd name="connsiteX6" fmla="*/ 4859872 w 5207005"/>
                <a:gd name="connsiteY6" fmla="*/ 1011897 h 1023948"/>
                <a:gd name="connsiteX0" fmla="*/ 0 w 5207005"/>
                <a:gd name="connsiteY0" fmla="*/ 0 h 1023948"/>
                <a:gd name="connsiteX1" fmla="*/ 385704 w 5207005"/>
                <a:gd name="connsiteY1" fmla="*/ 72279 h 1023948"/>
                <a:gd name="connsiteX2" fmla="*/ 925691 w 5207005"/>
                <a:gd name="connsiteY2" fmla="*/ 650506 h 1023948"/>
                <a:gd name="connsiteX3" fmla="*/ 2237085 w 5207005"/>
                <a:gd name="connsiteY3" fmla="*/ 939618 h 1023948"/>
                <a:gd name="connsiteX4" fmla="*/ 3702760 w 5207005"/>
                <a:gd name="connsiteY4" fmla="*/ 1011901 h 1023948"/>
                <a:gd name="connsiteX5" fmla="*/ 5014153 w 5207005"/>
                <a:gd name="connsiteY5" fmla="*/ 1011897 h 1023948"/>
                <a:gd name="connsiteX6" fmla="*/ 4859872 w 5207005"/>
                <a:gd name="connsiteY6" fmla="*/ 1011897 h 1023948"/>
                <a:gd name="connsiteX0" fmla="*/ 0 w 5207005"/>
                <a:gd name="connsiteY0" fmla="*/ 0 h 1023948"/>
                <a:gd name="connsiteX1" fmla="*/ 385704 w 5207005"/>
                <a:gd name="connsiteY1" fmla="*/ 72279 h 1023948"/>
                <a:gd name="connsiteX2" fmla="*/ 925691 w 5207005"/>
                <a:gd name="connsiteY2" fmla="*/ 650506 h 1023948"/>
                <a:gd name="connsiteX3" fmla="*/ 2237085 w 5207005"/>
                <a:gd name="connsiteY3" fmla="*/ 939618 h 1023948"/>
                <a:gd name="connsiteX4" fmla="*/ 3702760 w 5207005"/>
                <a:gd name="connsiteY4" fmla="*/ 1011901 h 1023948"/>
                <a:gd name="connsiteX5" fmla="*/ 5014153 w 5207005"/>
                <a:gd name="connsiteY5" fmla="*/ 1011897 h 1023948"/>
                <a:gd name="connsiteX6" fmla="*/ 4859872 w 5207005"/>
                <a:gd name="connsiteY6" fmla="*/ 1011897 h 1023948"/>
                <a:gd name="connsiteX0" fmla="*/ 0 w 5207005"/>
                <a:gd name="connsiteY0" fmla="*/ 0 h 1023948"/>
                <a:gd name="connsiteX1" fmla="*/ 385704 w 5207005"/>
                <a:gd name="connsiteY1" fmla="*/ 72279 h 1023948"/>
                <a:gd name="connsiteX2" fmla="*/ 925691 w 5207005"/>
                <a:gd name="connsiteY2" fmla="*/ 650506 h 1023948"/>
                <a:gd name="connsiteX3" fmla="*/ 2237085 w 5207005"/>
                <a:gd name="connsiteY3" fmla="*/ 939618 h 1023948"/>
                <a:gd name="connsiteX4" fmla="*/ 3702760 w 5207005"/>
                <a:gd name="connsiteY4" fmla="*/ 1011901 h 1023948"/>
                <a:gd name="connsiteX5" fmla="*/ 5014153 w 5207005"/>
                <a:gd name="connsiteY5" fmla="*/ 1011897 h 1023948"/>
                <a:gd name="connsiteX6" fmla="*/ 4859872 w 5207005"/>
                <a:gd name="connsiteY6" fmla="*/ 1011897 h 1023948"/>
                <a:gd name="connsiteX0" fmla="*/ 0 w 5207005"/>
                <a:gd name="connsiteY0" fmla="*/ 0 h 1023948"/>
                <a:gd name="connsiteX1" fmla="*/ 462846 w 5207005"/>
                <a:gd name="connsiteY1" fmla="*/ 72278 h 1023948"/>
                <a:gd name="connsiteX2" fmla="*/ 925691 w 5207005"/>
                <a:gd name="connsiteY2" fmla="*/ 650506 h 1023948"/>
                <a:gd name="connsiteX3" fmla="*/ 2237085 w 5207005"/>
                <a:gd name="connsiteY3" fmla="*/ 939618 h 1023948"/>
                <a:gd name="connsiteX4" fmla="*/ 3702760 w 5207005"/>
                <a:gd name="connsiteY4" fmla="*/ 1011901 h 1023948"/>
                <a:gd name="connsiteX5" fmla="*/ 5014153 w 5207005"/>
                <a:gd name="connsiteY5" fmla="*/ 1011897 h 1023948"/>
                <a:gd name="connsiteX6" fmla="*/ 4859872 w 5207005"/>
                <a:gd name="connsiteY6" fmla="*/ 1011897 h 1023948"/>
                <a:gd name="connsiteX0" fmla="*/ 0 w 5207005"/>
                <a:gd name="connsiteY0" fmla="*/ 0 h 1023948"/>
                <a:gd name="connsiteX1" fmla="*/ 462846 w 5207005"/>
                <a:gd name="connsiteY1" fmla="*/ 72278 h 1023948"/>
                <a:gd name="connsiteX2" fmla="*/ 925691 w 5207005"/>
                <a:gd name="connsiteY2" fmla="*/ 650506 h 1023948"/>
                <a:gd name="connsiteX3" fmla="*/ 2237085 w 5207005"/>
                <a:gd name="connsiteY3" fmla="*/ 939618 h 1023948"/>
                <a:gd name="connsiteX4" fmla="*/ 3702760 w 5207005"/>
                <a:gd name="connsiteY4" fmla="*/ 1011901 h 1023948"/>
                <a:gd name="connsiteX5" fmla="*/ 5014153 w 5207005"/>
                <a:gd name="connsiteY5" fmla="*/ 1011897 h 1023948"/>
                <a:gd name="connsiteX6" fmla="*/ 4859872 w 5207005"/>
                <a:gd name="connsiteY6" fmla="*/ 1011897 h 1023948"/>
                <a:gd name="connsiteX0" fmla="*/ 0 w 5207005"/>
                <a:gd name="connsiteY0" fmla="*/ 22308 h 1046256"/>
                <a:gd name="connsiteX1" fmla="*/ 462846 w 5207005"/>
                <a:gd name="connsiteY1" fmla="*/ 94586 h 1046256"/>
                <a:gd name="connsiteX2" fmla="*/ 925691 w 5207005"/>
                <a:gd name="connsiteY2" fmla="*/ 672814 h 1046256"/>
                <a:gd name="connsiteX3" fmla="*/ 2237085 w 5207005"/>
                <a:gd name="connsiteY3" fmla="*/ 961926 h 1046256"/>
                <a:gd name="connsiteX4" fmla="*/ 3702760 w 5207005"/>
                <a:gd name="connsiteY4" fmla="*/ 1034209 h 1046256"/>
                <a:gd name="connsiteX5" fmla="*/ 5014153 w 5207005"/>
                <a:gd name="connsiteY5" fmla="*/ 1034205 h 1046256"/>
                <a:gd name="connsiteX6" fmla="*/ 4859872 w 5207005"/>
                <a:gd name="connsiteY6" fmla="*/ 1034205 h 1046256"/>
                <a:gd name="connsiteX0" fmla="*/ 0 w 5207005"/>
                <a:gd name="connsiteY0" fmla="*/ 22308 h 1046256"/>
                <a:gd name="connsiteX1" fmla="*/ 462846 w 5207005"/>
                <a:gd name="connsiteY1" fmla="*/ 94586 h 1046256"/>
                <a:gd name="connsiteX2" fmla="*/ 925691 w 5207005"/>
                <a:gd name="connsiteY2" fmla="*/ 672814 h 1046256"/>
                <a:gd name="connsiteX3" fmla="*/ 2237085 w 5207005"/>
                <a:gd name="connsiteY3" fmla="*/ 961926 h 1046256"/>
                <a:gd name="connsiteX4" fmla="*/ 3702760 w 5207005"/>
                <a:gd name="connsiteY4" fmla="*/ 1034209 h 1046256"/>
                <a:gd name="connsiteX5" fmla="*/ 5014153 w 5207005"/>
                <a:gd name="connsiteY5" fmla="*/ 1034205 h 1046256"/>
                <a:gd name="connsiteX6" fmla="*/ 4859872 w 5207005"/>
                <a:gd name="connsiteY6" fmla="*/ 1034205 h 1046256"/>
                <a:gd name="connsiteX0" fmla="*/ 0 w 5207005"/>
                <a:gd name="connsiteY0" fmla="*/ 94586 h 1118534"/>
                <a:gd name="connsiteX1" fmla="*/ 462846 w 5207005"/>
                <a:gd name="connsiteY1" fmla="*/ 94586 h 1118534"/>
                <a:gd name="connsiteX2" fmla="*/ 925691 w 5207005"/>
                <a:gd name="connsiteY2" fmla="*/ 745092 h 1118534"/>
                <a:gd name="connsiteX3" fmla="*/ 2237085 w 5207005"/>
                <a:gd name="connsiteY3" fmla="*/ 1034204 h 1118534"/>
                <a:gd name="connsiteX4" fmla="*/ 3702760 w 5207005"/>
                <a:gd name="connsiteY4" fmla="*/ 1106487 h 1118534"/>
                <a:gd name="connsiteX5" fmla="*/ 5014153 w 5207005"/>
                <a:gd name="connsiteY5" fmla="*/ 1106483 h 1118534"/>
                <a:gd name="connsiteX6" fmla="*/ 4859872 w 5207005"/>
                <a:gd name="connsiteY6" fmla="*/ 1106483 h 1118534"/>
                <a:gd name="connsiteX0" fmla="*/ 0 w 5207005"/>
                <a:gd name="connsiteY0" fmla="*/ 16397 h 1040345"/>
                <a:gd name="connsiteX1" fmla="*/ 462846 w 5207005"/>
                <a:gd name="connsiteY1" fmla="*/ 160953 h 1040345"/>
                <a:gd name="connsiteX2" fmla="*/ 925691 w 5207005"/>
                <a:gd name="connsiteY2" fmla="*/ 666903 h 1040345"/>
                <a:gd name="connsiteX3" fmla="*/ 2237085 w 5207005"/>
                <a:gd name="connsiteY3" fmla="*/ 956015 h 1040345"/>
                <a:gd name="connsiteX4" fmla="*/ 3702760 w 5207005"/>
                <a:gd name="connsiteY4" fmla="*/ 1028298 h 1040345"/>
                <a:gd name="connsiteX5" fmla="*/ 5014153 w 5207005"/>
                <a:gd name="connsiteY5" fmla="*/ 1028294 h 1040345"/>
                <a:gd name="connsiteX6" fmla="*/ 4859872 w 5207005"/>
                <a:gd name="connsiteY6" fmla="*/ 1028294 h 1040345"/>
                <a:gd name="connsiteX0" fmla="*/ 0 w 5207005"/>
                <a:gd name="connsiteY0" fmla="*/ 22307 h 1046255"/>
                <a:gd name="connsiteX1" fmla="*/ 539987 w 5207005"/>
                <a:gd name="connsiteY1" fmla="*/ 94586 h 1046255"/>
                <a:gd name="connsiteX2" fmla="*/ 925691 w 5207005"/>
                <a:gd name="connsiteY2" fmla="*/ 672813 h 1046255"/>
                <a:gd name="connsiteX3" fmla="*/ 2237085 w 5207005"/>
                <a:gd name="connsiteY3" fmla="*/ 961925 h 1046255"/>
                <a:gd name="connsiteX4" fmla="*/ 3702760 w 5207005"/>
                <a:gd name="connsiteY4" fmla="*/ 1034208 h 1046255"/>
                <a:gd name="connsiteX5" fmla="*/ 5014153 w 5207005"/>
                <a:gd name="connsiteY5" fmla="*/ 1034204 h 1046255"/>
                <a:gd name="connsiteX6" fmla="*/ 4859872 w 5207005"/>
                <a:gd name="connsiteY6" fmla="*/ 1034204 h 1046255"/>
                <a:gd name="connsiteX0" fmla="*/ 0 w 5207005"/>
                <a:gd name="connsiteY0" fmla="*/ 16397 h 1040345"/>
                <a:gd name="connsiteX1" fmla="*/ 539987 w 5207005"/>
                <a:gd name="connsiteY1" fmla="*/ 160954 h 1040345"/>
                <a:gd name="connsiteX2" fmla="*/ 925691 w 5207005"/>
                <a:gd name="connsiteY2" fmla="*/ 666903 h 1040345"/>
                <a:gd name="connsiteX3" fmla="*/ 2237085 w 5207005"/>
                <a:gd name="connsiteY3" fmla="*/ 956015 h 1040345"/>
                <a:gd name="connsiteX4" fmla="*/ 3702760 w 5207005"/>
                <a:gd name="connsiteY4" fmla="*/ 1028298 h 1040345"/>
                <a:gd name="connsiteX5" fmla="*/ 5014153 w 5207005"/>
                <a:gd name="connsiteY5" fmla="*/ 1028294 h 1040345"/>
                <a:gd name="connsiteX6" fmla="*/ 4859872 w 5207005"/>
                <a:gd name="connsiteY6" fmla="*/ 1028294 h 1040345"/>
                <a:gd name="connsiteX0" fmla="*/ 0 w 5207005"/>
                <a:gd name="connsiteY0" fmla="*/ 16397 h 1040345"/>
                <a:gd name="connsiteX1" fmla="*/ 539987 w 5207005"/>
                <a:gd name="connsiteY1" fmla="*/ 160954 h 1040345"/>
                <a:gd name="connsiteX2" fmla="*/ 925691 w 5207005"/>
                <a:gd name="connsiteY2" fmla="*/ 666903 h 1040345"/>
                <a:gd name="connsiteX3" fmla="*/ 2237085 w 5207005"/>
                <a:gd name="connsiteY3" fmla="*/ 956015 h 1040345"/>
                <a:gd name="connsiteX4" fmla="*/ 3702760 w 5207005"/>
                <a:gd name="connsiteY4" fmla="*/ 1028298 h 1040345"/>
                <a:gd name="connsiteX5" fmla="*/ 5014153 w 5207005"/>
                <a:gd name="connsiteY5" fmla="*/ 1028294 h 1040345"/>
                <a:gd name="connsiteX6" fmla="*/ 4859872 w 5207005"/>
                <a:gd name="connsiteY6" fmla="*/ 1028294 h 1040345"/>
                <a:gd name="connsiteX0" fmla="*/ 0 w 5207005"/>
                <a:gd name="connsiteY0" fmla="*/ 30339 h 1054287"/>
                <a:gd name="connsiteX1" fmla="*/ 539987 w 5207005"/>
                <a:gd name="connsiteY1" fmla="*/ 174896 h 1054287"/>
                <a:gd name="connsiteX2" fmla="*/ 925691 w 5207005"/>
                <a:gd name="connsiteY2" fmla="*/ 680845 h 1054287"/>
                <a:gd name="connsiteX3" fmla="*/ 2237085 w 5207005"/>
                <a:gd name="connsiteY3" fmla="*/ 969957 h 1054287"/>
                <a:gd name="connsiteX4" fmla="*/ 3702760 w 5207005"/>
                <a:gd name="connsiteY4" fmla="*/ 1042240 h 1054287"/>
                <a:gd name="connsiteX5" fmla="*/ 5014153 w 5207005"/>
                <a:gd name="connsiteY5" fmla="*/ 1042236 h 1054287"/>
                <a:gd name="connsiteX6" fmla="*/ 4859872 w 5207005"/>
                <a:gd name="connsiteY6" fmla="*/ 1042236 h 1054287"/>
                <a:gd name="connsiteX0" fmla="*/ 0 w 5207005"/>
                <a:gd name="connsiteY0" fmla="*/ 30339 h 1054287"/>
                <a:gd name="connsiteX1" fmla="*/ 539987 w 5207005"/>
                <a:gd name="connsiteY1" fmla="*/ 174896 h 1054287"/>
                <a:gd name="connsiteX2" fmla="*/ 925691 w 5207005"/>
                <a:gd name="connsiteY2" fmla="*/ 680845 h 1054287"/>
                <a:gd name="connsiteX3" fmla="*/ 2237085 w 5207005"/>
                <a:gd name="connsiteY3" fmla="*/ 969957 h 1054287"/>
                <a:gd name="connsiteX4" fmla="*/ 3702760 w 5207005"/>
                <a:gd name="connsiteY4" fmla="*/ 1042240 h 1054287"/>
                <a:gd name="connsiteX5" fmla="*/ 5014153 w 5207005"/>
                <a:gd name="connsiteY5" fmla="*/ 1042236 h 1054287"/>
                <a:gd name="connsiteX6" fmla="*/ 4859872 w 5207005"/>
                <a:gd name="connsiteY6" fmla="*/ 1042236 h 1054287"/>
                <a:gd name="connsiteX0" fmla="*/ 0 w 5207005"/>
                <a:gd name="connsiteY0" fmla="*/ 30339 h 1054287"/>
                <a:gd name="connsiteX1" fmla="*/ 539987 w 5207005"/>
                <a:gd name="connsiteY1" fmla="*/ 174896 h 1054287"/>
                <a:gd name="connsiteX2" fmla="*/ 925691 w 5207005"/>
                <a:gd name="connsiteY2" fmla="*/ 680845 h 1054287"/>
                <a:gd name="connsiteX3" fmla="*/ 2237085 w 5207005"/>
                <a:gd name="connsiteY3" fmla="*/ 969957 h 1054287"/>
                <a:gd name="connsiteX4" fmla="*/ 3702760 w 5207005"/>
                <a:gd name="connsiteY4" fmla="*/ 1042240 h 1054287"/>
                <a:gd name="connsiteX5" fmla="*/ 5014153 w 5207005"/>
                <a:gd name="connsiteY5" fmla="*/ 1042236 h 1054287"/>
                <a:gd name="connsiteX6" fmla="*/ 4859872 w 5207005"/>
                <a:gd name="connsiteY6" fmla="*/ 1042236 h 1054287"/>
                <a:gd name="connsiteX0" fmla="*/ 0 w 5207005"/>
                <a:gd name="connsiteY0" fmla="*/ 16397 h 1040345"/>
                <a:gd name="connsiteX1" fmla="*/ 539987 w 5207005"/>
                <a:gd name="connsiteY1" fmla="*/ 160954 h 1040345"/>
                <a:gd name="connsiteX2" fmla="*/ 925691 w 5207005"/>
                <a:gd name="connsiteY2" fmla="*/ 666903 h 1040345"/>
                <a:gd name="connsiteX3" fmla="*/ 2237085 w 5207005"/>
                <a:gd name="connsiteY3" fmla="*/ 956015 h 1040345"/>
                <a:gd name="connsiteX4" fmla="*/ 3702760 w 5207005"/>
                <a:gd name="connsiteY4" fmla="*/ 1028298 h 1040345"/>
                <a:gd name="connsiteX5" fmla="*/ 5014153 w 5207005"/>
                <a:gd name="connsiteY5" fmla="*/ 1028294 h 1040345"/>
                <a:gd name="connsiteX6" fmla="*/ 4859872 w 5207005"/>
                <a:gd name="connsiteY6" fmla="*/ 1028294 h 1040345"/>
                <a:gd name="connsiteX0" fmla="*/ 0 w 5207005"/>
                <a:gd name="connsiteY0" fmla="*/ 0 h 1023948"/>
                <a:gd name="connsiteX1" fmla="*/ 539987 w 5207005"/>
                <a:gd name="connsiteY1" fmla="*/ 144557 h 1023948"/>
                <a:gd name="connsiteX2" fmla="*/ 925691 w 5207005"/>
                <a:gd name="connsiteY2" fmla="*/ 650506 h 1023948"/>
                <a:gd name="connsiteX3" fmla="*/ 2237085 w 5207005"/>
                <a:gd name="connsiteY3" fmla="*/ 939618 h 1023948"/>
                <a:gd name="connsiteX4" fmla="*/ 3702760 w 5207005"/>
                <a:gd name="connsiteY4" fmla="*/ 1011901 h 1023948"/>
                <a:gd name="connsiteX5" fmla="*/ 5014153 w 5207005"/>
                <a:gd name="connsiteY5" fmla="*/ 1011897 h 1023948"/>
                <a:gd name="connsiteX6" fmla="*/ 4859872 w 5207005"/>
                <a:gd name="connsiteY6" fmla="*/ 1011897 h 1023948"/>
                <a:gd name="connsiteX0" fmla="*/ 0 w 5207005"/>
                <a:gd name="connsiteY0" fmla="*/ 0 h 1023948"/>
                <a:gd name="connsiteX1" fmla="*/ 539987 w 5207005"/>
                <a:gd name="connsiteY1" fmla="*/ 144557 h 1023948"/>
                <a:gd name="connsiteX2" fmla="*/ 925691 w 5207005"/>
                <a:gd name="connsiteY2" fmla="*/ 650506 h 1023948"/>
                <a:gd name="connsiteX3" fmla="*/ 2237085 w 5207005"/>
                <a:gd name="connsiteY3" fmla="*/ 939618 h 1023948"/>
                <a:gd name="connsiteX4" fmla="*/ 3702760 w 5207005"/>
                <a:gd name="connsiteY4" fmla="*/ 1011901 h 1023948"/>
                <a:gd name="connsiteX5" fmla="*/ 5014153 w 5207005"/>
                <a:gd name="connsiteY5" fmla="*/ 1011897 h 1023948"/>
                <a:gd name="connsiteX6" fmla="*/ 4859872 w 5207005"/>
                <a:gd name="connsiteY6" fmla="*/ 1011897 h 1023948"/>
                <a:gd name="connsiteX0" fmla="*/ 0 w 5207005"/>
                <a:gd name="connsiteY0" fmla="*/ 19078 h 1043026"/>
                <a:gd name="connsiteX1" fmla="*/ 539987 w 5207005"/>
                <a:gd name="connsiteY1" fmla="*/ 163635 h 1043026"/>
                <a:gd name="connsiteX2" fmla="*/ 925691 w 5207005"/>
                <a:gd name="connsiteY2" fmla="*/ 669584 h 1043026"/>
                <a:gd name="connsiteX3" fmla="*/ 2237085 w 5207005"/>
                <a:gd name="connsiteY3" fmla="*/ 958696 h 1043026"/>
                <a:gd name="connsiteX4" fmla="*/ 3702760 w 5207005"/>
                <a:gd name="connsiteY4" fmla="*/ 1030979 h 1043026"/>
                <a:gd name="connsiteX5" fmla="*/ 5014153 w 5207005"/>
                <a:gd name="connsiteY5" fmla="*/ 1030975 h 1043026"/>
                <a:gd name="connsiteX6" fmla="*/ 4859872 w 5207005"/>
                <a:gd name="connsiteY6" fmla="*/ 1030975 h 1043026"/>
                <a:gd name="connsiteX0" fmla="*/ 0 w 5207005"/>
                <a:gd name="connsiteY0" fmla="*/ 19078 h 1043026"/>
                <a:gd name="connsiteX1" fmla="*/ 539987 w 5207005"/>
                <a:gd name="connsiteY1" fmla="*/ 163635 h 1043026"/>
                <a:gd name="connsiteX2" fmla="*/ 925691 w 5207005"/>
                <a:gd name="connsiteY2" fmla="*/ 669584 h 1043026"/>
                <a:gd name="connsiteX3" fmla="*/ 2237085 w 5207005"/>
                <a:gd name="connsiteY3" fmla="*/ 958696 h 1043026"/>
                <a:gd name="connsiteX4" fmla="*/ 3702760 w 5207005"/>
                <a:gd name="connsiteY4" fmla="*/ 1030979 h 1043026"/>
                <a:gd name="connsiteX5" fmla="*/ 5014153 w 5207005"/>
                <a:gd name="connsiteY5" fmla="*/ 1030975 h 1043026"/>
                <a:gd name="connsiteX6" fmla="*/ 4859872 w 5207005"/>
                <a:gd name="connsiteY6" fmla="*/ 1030975 h 1043026"/>
                <a:gd name="connsiteX0" fmla="*/ 0 w 5207005"/>
                <a:gd name="connsiteY0" fmla="*/ 19078 h 1043026"/>
                <a:gd name="connsiteX1" fmla="*/ 617127 w 5207005"/>
                <a:gd name="connsiteY1" fmla="*/ 235913 h 1043026"/>
                <a:gd name="connsiteX2" fmla="*/ 925691 w 5207005"/>
                <a:gd name="connsiteY2" fmla="*/ 669584 h 1043026"/>
                <a:gd name="connsiteX3" fmla="*/ 2237085 w 5207005"/>
                <a:gd name="connsiteY3" fmla="*/ 958696 h 1043026"/>
                <a:gd name="connsiteX4" fmla="*/ 3702760 w 5207005"/>
                <a:gd name="connsiteY4" fmla="*/ 1030979 h 1043026"/>
                <a:gd name="connsiteX5" fmla="*/ 5014153 w 5207005"/>
                <a:gd name="connsiteY5" fmla="*/ 1030975 h 1043026"/>
                <a:gd name="connsiteX6" fmla="*/ 4859872 w 5207005"/>
                <a:gd name="connsiteY6" fmla="*/ 1030975 h 1043026"/>
                <a:gd name="connsiteX0" fmla="*/ 0 w 5207005"/>
                <a:gd name="connsiteY0" fmla="*/ 19078 h 1043026"/>
                <a:gd name="connsiteX1" fmla="*/ 617127 w 5207005"/>
                <a:gd name="connsiteY1" fmla="*/ 235913 h 1043026"/>
                <a:gd name="connsiteX2" fmla="*/ 925691 w 5207005"/>
                <a:gd name="connsiteY2" fmla="*/ 669584 h 1043026"/>
                <a:gd name="connsiteX3" fmla="*/ 2237085 w 5207005"/>
                <a:gd name="connsiteY3" fmla="*/ 958696 h 1043026"/>
                <a:gd name="connsiteX4" fmla="*/ 3702760 w 5207005"/>
                <a:gd name="connsiteY4" fmla="*/ 1030979 h 1043026"/>
                <a:gd name="connsiteX5" fmla="*/ 5014153 w 5207005"/>
                <a:gd name="connsiteY5" fmla="*/ 1030975 h 1043026"/>
                <a:gd name="connsiteX6" fmla="*/ 4859872 w 5207005"/>
                <a:gd name="connsiteY6" fmla="*/ 1030975 h 1043026"/>
                <a:gd name="connsiteX0" fmla="*/ 0 w 5207005"/>
                <a:gd name="connsiteY0" fmla="*/ 19078 h 1043026"/>
                <a:gd name="connsiteX1" fmla="*/ 539987 w 5207005"/>
                <a:gd name="connsiteY1" fmla="*/ 163634 h 1043026"/>
                <a:gd name="connsiteX2" fmla="*/ 925691 w 5207005"/>
                <a:gd name="connsiteY2" fmla="*/ 669584 h 1043026"/>
                <a:gd name="connsiteX3" fmla="*/ 2237085 w 5207005"/>
                <a:gd name="connsiteY3" fmla="*/ 958696 h 1043026"/>
                <a:gd name="connsiteX4" fmla="*/ 3702760 w 5207005"/>
                <a:gd name="connsiteY4" fmla="*/ 1030979 h 1043026"/>
                <a:gd name="connsiteX5" fmla="*/ 5014153 w 5207005"/>
                <a:gd name="connsiteY5" fmla="*/ 1030975 h 1043026"/>
                <a:gd name="connsiteX6" fmla="*/ 4859872 w 5207005"/>
                <a:gd name="connsiteY6" fmla="*/ 1030975 h 1043026"/>
                <a:gd name="connsiteX0" fmla="*/ 0 w 5207005"/>
                <a:gd name="connsiteY0" fmla="*/ 19078 h 1043026"/>
                <a:gd name="connsiteX1" fmla="*/ 539987 w 5207005"/>
                <a:gd name="connsiteY1" fmla="*/ 163634 h 1043026"/>
                <a:gd name="connsiteX2" fmla="*/ 925691 w 5207005"/>
                <a:gd name="connsiteY2" fmla="*/ 669584 h 1043026"/>
                <a:gd name="connsiteX3" fmla="*/ 2237085 w 5207005"/>
                <a:gd name="connsiteY3" fmla="*/ 958696 h 1043026"/>
                <a:gd name="connsiteX4" fmla="*/ 3702760 w 5207005"/>
                <a:gd name="connsiteY4" fmla="*/ 1030979 h 1043026"/>
                <a:gd name="connsiteX5" fmla="*/ 5014153 w 5207005"/>
                <a:gd name="connsiteY5" fmla="*/ 1030975 h 1043026"/>
                <a:gd name="connsiteX6" fmla="*/ 4859872 w 5207005"/>
                <a:gd name="connsiteY6" fmla="*/ 1030975 h 1043026"/>
                <a:gd name="connsiteX0" fmla="*/ 0 w 5207005"/>
                <a:gd name="connsiteY0" fmla="*/ 78522 h 1102470"/>
                <a:gd name="connsiteX1" fmla="*/ 539987 w 5207005"/>
                <a:gd name="connsiteY1" fmla="*/ 223078 h 1102470"/>
                <a:gd name="connsiteX2" fmla="*/ 925691 w 5207005"/>
                <a:gd name="connsiteY2" fmla="*/ 729028 h 1102470"/>
                <a:gd name="connsiteX3" fmla="*/ 2237085 w 5207005"/>
                <a:gd name="connsiteY3" fmla="*/ 1018140 h 1102470"/>
                <a:gd name="connsiteX4" fmla="*/ 3702760 w 5207005"/>
                <a:gd name="connsiteY4" fmla="*/ 1090423 h 1102470"/>
                <a:gd name="connsiteX5" fmla="*/ 5014153 w 5207005"/>
                <a:gd name="connsiteY5" fmla="*/ 1090419 h 1102470"/>
                <a:gd name="connsiteX6" fmla="*/ 4859872 w 5207005"/>
                <a:gd name="connsiteY6" fmla="*/ 1090419 h 1102470"/>
                <a:gd name="connsiteX0" fmla="*/ 0 w 5207005"/>
                <a:gd name="connsiteY0" fmla="*/ 284649 h 1308597"/>
                <a:gd name="connsiteX1" fmla="*/ 539987 w 5207005"/>
                <a:gd name="connsiteY1" fmla="*/ 429205 h 1308597"/>
                <a:gd name="connsiteX2" fmla="*/ 925691 w 5207005"/>
                <a:gd name="connsiteY2" fmla="*/ 935155 h 1308597"/>
                <a:gd name="connsiteX3" fmla="*/ 2237085 w 5207005"/>
                <a:gd name="connsiteY3" fmla="*/ 1224267 h 1308597"/>
                <a:gd name="connsiteX4" fmla="*/ 3702760 w 5207005"/>
                <a:gd name="connsiteY4" fmla="*/ 1296550 h 1308597"/>
                <a:gd name="connsiteX5" fmla="*/ 5014153 w 5207005"/>
                <a:gd name="connsiteY5" fmla="*/ 1296546 h 1308597"/>
                <a:gd name="connsiteX6" fmla="*/ 4859872 w 5207005"/>
                <a:gd name="connsiteY6" fmla="*/ 1296546 h 1308597"/>
                <a:gd name="connsiteX0" fmla="*/ 0 w 5207005"/>
                <a:gd name="connsiteY0" fmla="*/ 57106 h 1081054"/>
                <a:gd name="connsiteX1" fmla="*/ 539987 w 5207005"/>
                <a:gd name="connsiteY1" fmla="*/ 201662 h 1081054"/>
                <a:gd name="connsiteX2" fmla="*/ 925691 w 5207005"/>
                <a:gd name="connsiteY2" fmla="*/ 707612 h 1081054"/>
                <a:gd name="connsiteX3" fmla="*/ 2237085 w 5207005"/>
                <a:gd name="connsiteY3" fmla="*/ 996724 h 1081054"/>
                <a:gd name="connsiteX4" fmla="*/ 3702760 w 5207005"/>
                <a:gd name="connsiteY4" fmla="*/ 1069007 h 1081054"/>
                <a:gd name="connsiteX5" fmla="*/ 5014153 w 5207005"/>
                <a:gd name="connsiteY5" fmla="*/ 1069003 h 1081054"/>
                <a:gd name="connsiteX6" fmla="*/ 4859872 w 5207005"/>
                <a:gd name="connsiteY6" fmla="*/ 1069003 h 1081054"/>
                <a:gd name="connsiteX0" fmla="*/ 0 w 5207005"/>
                <a:gd name="connsiteY0" fmla="*/ 57106 h 1081054"/>
                <a:gd name="connsiteX1" fmla="*/ 539987 w 5207005"/>
                <a:gd name="connsiteY1" fmla="*/ 201662 h 1081054"/>
                <a:gd name="connsiteX2" fmla="*/ 925691 w 5207005"/>
                <a:gd name="connsiteY2" fmla="*/ 707612 h 1081054"/>
                <a:gd name="connsiteX3" fmla="*/ 2237085 w 5207005"/>
                <a:gd name="connsiteY3" fmla="*/ 996724 h 1081054"/>
                <a:gd name="connsiteX4" fmla="*/ 3702760 w 5207005"/>
                <a:gd name="connsiteY4" fmla="*/ 1069007 h 1081054"/>
                <a:gd name="connsiteX5" fmla="*/ 5014153 w 5207005"/>
                <a:gd name="connsiteY5" fmla="*/ 1069003 h 1081054"/>
                <a:gd name="connsiteX6" fmla="*/ 4859872 w 5207005"/>
                <a:gd name="connsiteY6" fmla="*/ 1069003 h 1081054"/>
                <a:gd name="connsiteX0" fmla="*/ 0 w 5207005"/>
                <a:gd name="connsiteY0" fmla="*/ 57106 h 1081054"/>
                <a:gd name="connsiteX1" fmla="*/ 539987 w 5207005"/>
                <a:gd name="connsiteY1" fmla="*/ 201662 h 1081054"/>
                <a:gd name="connsiteX2" fmla="*/ 925691 w 5207005"/>
                <a:gd name="connsiteY2" fmla="*/ 707612 h 1081054"/>
                <a:gd name="connsiteX3" fmla="*/ 2237085 w 5207005"/>
                <a:gd name="connsiteY3" fmla="*/ 996724 h 1081054"/>
                <a:gd name="connsiteX4" fmla="*/ 3702760 w 5207005"/>
                <a:gd name="connsiteY4" fmla="*/ 1069007 h 1081054"/>
                <a:gd name="connsiteX5" fmla="*/ 5014153 w 5207005"/>
                <a:gd name="connsiteY5" fmla="*/ 1069003 h 1081054"/>
                <a:gd name="connsiteX6" fmla="*/ 4859872 w 5207005"/>
                <a:gd name="connsiteY6" fmla="*/ 1069003 h 1081054"/>
                <a:gd name="connsiteX0" fmla="*/ 0 w 5207005"/>
                <a:gd name="connsiteY0" fmla="*/ 57106 h 1081054"/>
                <a:gd name="connsiteX1" fmla="*/ 539987 w 5207005"/>
                <a:gd name="connsiteY1" fmla="*/ 201662 h 1081054"/>
                <a:gd name="connsiteX2" fmla="*/ 1002831 w 5207005"/>
                <a:gd name="connsiteY2" fmla="*/ 707610 h 1081054"/>
                <a:gd name="connsiteX3" fmla="*/ 2237085 w 5207005"/>
                <a:gd name="connsiteY3" fmla="*/ 996724 h 1081054"/>
                <a:gd name="connsiteX4" fmla="*/ 3702760 w 5207005"/>
                <a:gd name="connsiteY4" fmla="*/ 1069007 h 1081054"/>
                <a:gd name="connsiteX5" fmla="*/ 5014153 w 5207005"/>
                <a:gd name="connsiteY5" fmla="*/ 1069003 h 1081054"/>
                <a:gd name="connsiteX6" fmla="*/ 4859872 w 5207005"/>
                <a:gd name="connsiteY6" fmla="*/ 1069003 h 1081054"/>
                <a:gd name="connsiteX0" fmla="*/ 0 w 5207005"/>
                <a:gd name="connsiteY0" fmla="*/ 57106 h 1081054"/>
                <a:gd name="connsiteX1" fmla="*/ 539987 w 5207005"/>
                <a:gd name="connsiteY1" fmla="*/ 201662 h 1081054"/>
                <a:gd name="connsiteX2" fmla="*/ 1002831 w 5207005"/>
                <a:gd name="connsiteY2" fmla="*/ 707610 h 1081054"/>
                <a:gd name="connsiteX3" fmla="*/ 2237085 w 5207005"/>
                <a:gd name="connsiteY3" fmla="*/ 996724 h 1081054"/>
                <a:gd name="connsiteX4" fmla="*/ 3702760 w 5207005"/>
                <a:gd name="connsiteY4" fmla="*/ 1069007 h 1081054"/>
                <a:gd name="connsiteX5" fmla="*/ 5014153 w 5207005"/>
                <a:gd name="connsiteY5" fmla="*/ 1069003 h 1081054"/>
                <a:gd name="connsiteX6" fmla="*/ 4859872 w 5207005"/>
                <a:gd name="connsiteY6" fmla="*/ 1069003 h 1081054"/>
                <a:gd name="connsiteX0" fmla="*/ 0 w 4975583"/>
                <a:gd name="connsiteY0" fmla="*/ 72278 h 1081054"/>
                <a:gd name="connsiteX1" fmla="*/ 308565 w 4975583"/>
                <a:gd name="connsiteY1" fmla="*/ 201662 h 1081054"/>
                <a:gd name="connsiteX2" fmla="*/ 771409 w 4975583"/>
                <a:gd name="connsiteY2" fmla="*/ 707610 h 1081054"/>
                <a:gd name="connsiteX3" fmla="*/ 2005663 w 4975583"/>
                <a:gd name="connsiteY3" fmla="*/ 996724 h 1081054"/>
                <a:gd name="connsiteX4" fmla="*/ 3471338 w 4975583"/>
                <a:gd name="connsiteY4" fmla="*/ 1069007 h 1081054"/>
                <a:gd name="connsiteX5" fmla="*/ 4782731 w 4975583"/>
                <a:gd name="connsiteY5" fmla="*/ 1069003 h 1081054"/>
                <a:gd name="connsiteX6" fmla="*/ 4628450 w 4975583"/>
                <a:gd name="connsiteY6" fmla="*/ 1069003 h 1081054"/>
                <a:gd name="connsiteX0" fmla="*/ 0 w 4975583"/>
                <a:gd name="connsiteY0" fmla="*/ 72278 h 1081054"/>
                <a:gd name="connsiteX1" fmla="*/ 308565 w 4975583"/>
                <a:gd name="connsiteY1" fmla="*/ 201662 h 1081054"/>
                <a:gd name="connsiteX2" fmla="*/ 771409 w 4975583"/>
                <a:gd name="connsiteY2" fmla="*/ 707610 h 1081054"/>
                <a:gd name="connsiteX3" fmla="*/ 2005663 w 4975583"/>
                <a:gd name="connsiteY3" fmla="*/ 996724 h 1081054"/>
                <a:gd name="connsiteX4" fmla="*/ 3471338 w 4975583"/>
                <a:gd name="connsiteY4" fmla="*/ 1069007 h 1081054"/>
                <a:gd name="connsiteX5" fmla="*/ 4782731 w 4975583"/>
                <a:gd name="connsiteY5" fmla="*/ 1069003 h 1081054"/>
                <a:gd name="connsiteX6" fmla="*/ 4628450 w 4975583"/>
                <a:gd name="connsiteY6" fmla="*/ 1069003 h 1081054"/>
                <a:gd name="connsiteX0" fmla="*/ 0 w 4975583"/>
                <a:gd name="connsiteY0" fmla="*/ 0 h 1008776"/>
                <a:gd name="connsiteX1" fmla="*/ 462845 w 4975583"/>
                <a:gd name="connsiteY1" fmla="*/ 289114 h 1008776"/>
                <a:gd name="connsiteX2" fmla="*/ 771409 w 4975583"/>
                <a:gd name="connsiteY2" fmla="*/ 635332 h 1008776"/>
                <a:gd name="connsiteX3" fmla="*/ 2005663 w 4975583"/>
                <a:gd name="connsiteY3" fmla="*/ 924446 h 1008776"/>
                <a:gd name="connsiteX4" fmla="*/ 3471338 w 4975583"/>
                <a:gd name="connsiteY4" fmla="*/ 996729 h 1008776"/>
                <a:gd name="connsiteX5" fmla="*/ 4782731 w 4975583"/>
                <a:gd name="connsiteY5" fmla="*/ 996725 h 1008776"/>
                <a:gd name="connsiteX6" fmla="*/ 4628450 w 4975583"/>
                <a:gd name="connsiteY6" fmla="*/ 996725 h 1008776"/>
                <a:gd name="connsiteX0" fmla="*/ 0 w 4975583"/>
                <a:gd name="connsiteY0" fmla="*/ 0 h 1008776"/>
                <a:gd name="connsiteX1" fmla="*/ 771409 w 4975583"/>
                <a:gd name="connsiteY1" fmla="*/ 635332 h 1008776"/>
                <a:gd name="connsiteX2" fmla="*/ 2005663 w 4975583"/>
                <a:gd name="connsiteY2" fmla="*/ 924446 h 1008776"/>
                <a:gd name="connsiteX3" fmla="*/ 3471338 w 4975583"/>
                <a:gd name="connsiteY3" fmla="*/ 996729 h 1008776"/>
                <a:gd name="connsiteX4" fmla="*/ 4782731 w 4975583"/>
                <a:gd name="connsiteY4" fmla="*/ 996725 h 1008776"/>
                <a:gd name="connsiteX5" fmla="*/ 4628450 w 4975583"/>
                <a:gd name="connsiteY5" fmla="*/ 996725 h 1008776"/>
                <a:gd name="connsiteX0" fmla="*/ 0 w 4975583"/>
                <a:gd name="connsiteY0" fmla="*/ 0 h 936498"/>
                <a:gd name="connsiteX1" fmla="*/ 771409 w 4975583"/>
                <a:gd name="connsiteY1" fmla="*/ 563054 h 936498"/>
                <a:gd name="connsiteX2" fmla="*/ 2005663 w 4975583"/>
                <a:gd name="connsiteY2" fmla="*/ 852168 h 936498"/>
                <a:gd name="connsiteX3" fmla="*/ 3471338 w 4975583"/>
                <a:gd name="connsiteY3" fmla="*/ 924451 h 936498"/>
                <a:gd name="connsiteX4" fmla="*/ 4782731 w 4975583"/>
                <a:gd name="connsiteY4" fmla="*/ 924447 h 936498"/>
                <a:gd name="connsiteX5" fmla="*/ 4628450 w 4975583"/>
                <a:gd name="connsiteY5" fmla="*/ 924447 h 936498"/>
                <a:gd name="connsiteX0" fmla="*/ 0 w 4975583"/>
                <a:gd name="connsiteY0" fmla="*/ 0 h 1081055"/>
                <a:gd name="connsiteX1" fmla="*/ 771409 w 4975583"/>
                <a:gd name="connsiteY1" fmla="*/ 707611 h 1081055"/>
                <a:gd name="connsiteX2" fmla="*/ 2005663 w 4975583"/>
                <a:gd name="connsiteY2" fmla="*/ 996725 h 1081055"/>
                <a:gd name="connsiteX3" fmla="*/ 3471338 w 4975583"/>
                <a:gd name="connsiteY3" fmla="*/ 1069008 h 1081055"/>
                <a:gd name="connsiteX4" fmla="*/ 4782731 w 4975583"/>
                <a:gd name="connsiteY4" fmla="*/ 1069004 h 1081055"/>
                <a:gd name="connsiteX5" fmla="*/ 4628450 w 4975583"/>
                <a:gd name="connsiteY5" fmla="*/ 1069004 h 1081055"/>
                <a:gd name="connsiteX0" fmla="*/ 0 w 4744160"/>
                <a:gd name="connsiteY0" fmla="*/ 0 h 807114"/>
                <a:gd name="connsiteX1" fmla="*/ 539986 w 4744160"/>
                <a:gd name="connsiteY1" fmla="*/ 433670 h 807114"/>
                <a:gd name="connsiteX2" fmla="*/ 1774240 w 4744160"/>
                <a:gd name="connsiteY2" fmla="*/ 722784 h 807114"/>
                <a:gd name="connsiteX3" fmla="*/ 3239915 w 4744160"/>
                <a:gd name="connsiteY3" fmla="*/ 795067 h 807114"/>
                <a:gd name="connsiteX4" fmla="*/ 4551308 w 4744160"/>
                <a:gd name="connsiteY4" fmla="*/ 795063 h 807114"/>
                <a:gd name="connsiteX5" fmla="*/ 4397027 w 4744160"/>
                <a:gd name="connsiteY5" fmla="*/ 795063 h 807114"/>
                <a:gd name="connsiteX0" fmla="*/ 0 w 4744160"/>
                <a:gd name="connsiteY0" fmla="*/ 0 h 807114"/>
                <a:gd name="connsiteX1" fmla="*/ 539986 w 4744160"/>
                <a:gd name="connsiteY1" fmla="*/ 433670 h 807114"/>
                <a:gd name="connsiteX2" fmla="*/ 1774240 w 4744160"/>
                <a:gd name="connsiteY2" fmla="*/ 722784 h 807114"/>
                <a:gd name="connsiteX3" fmla="*/ 3239915 w 4744160"/>
                <a:gd name="connsiteY3" fmla="*/ 795067 h 807114"/>
                <a:gd name="connsiteX4" fmla="*/ 4551308 w 4744160"/>
                <a:gd name="connsiteY4" fmla="*/ 795063 h 807114"/>
                <a:gd name="connsiteX5" fmla="*/ 4397027 w 4744160"/>
                <a:gd name="connsiteY5" fmla="*/ 795063 h 807114"/>
                <a:gd name="connsiteX0" fmla="*/ 0 w 4653173"/>
                <a:gd name="connsiteY0" fmla="*/ 72279 h 999856"/>
                <a:gd name="connsiteX1" fmla="*/ 539986 w 4653173"/>
                <a:gd name="connsiteY1" fmla="*/ 505949 h 999856"/>
                <a:gd name="connsiteX2" fmla="*/ 1774240 w 4653173"/>
                <a:gd name="connsiteY2" fmla="*/ 795063 h 999856"/>
                <a:gd name="connsiteX3" fmla="*/ 3239915 w 4653173"/>
                <a:gd name="connsiteY3" fmla="*/ 867346 h 999856"/>
                <a:gd name="connsiteX4" fmla="*/ 4460321 w 4653173"/>
                <a:gd name="connsiteY4" fmla="*/ 1 h 999856"/>
                <a:gd name="connsiteX5" fmla="*/ 4397027 w 4653173"/>
                <a:gd name="connsiteY5" fmla="*/ 867342 h 999856"/>
                <a:gd name="connsiteX0" fmla="*/ 0 w 4460321"/>
                <a:gd name="connsiteY0" fmla="*/ 72278 h 999855"/>
                <a:gd name="connsiteX1" fmla="*/ 539986 w 4460321"/>
                <a:gd name="connsiteY1" fmla="*/ 505948 h 999855"/>
                <a:gd name="connsiteX2" fmla="*/ 1774240 w 4460321"/>
                <a:gd name="connsiteY2" fmla="*/ 795062 h 999855"/>
                <a:gd name="connsiteX3" fmla="*/ 3239915 w 4460321"/>
                <a:gd name="connsiteY3" fmla="*/ 867345 h 999855"/>
                <a:gd name="connsiteX4" fmla="*/ 4460321 w 4460321"/>
                <a:gd name="connsiteY4" fmla="*/ 0 h 999855"/>
                <a:gd name="connsiteX0" fmla="*/ 0 w 4460321"/>
                <a:gd name="connsiteY0" fmla="*/ 72278 h 879387"/>
                <a:gd name="connsiteX1" fmla="*/ 539986 w 4460321"/>
                <a:gd name="connsiteY1" fmla="*/ 505948 h 879387"/>
                <a:gd name="connsiteX2" fmla="*/ 1774240 w 4460321"/>
                <a:gd name="connsiteY2" fmla="*/ 795062 h 879387"/>
                <a:gd name="connsiteX3" fmla="*/ 4460321 w 4460321"/>
                <a:gd name="connsiteY3" fmla="*/ 0 h 879387"/>
                <a:gd name="connsiteX0" fmla="*/ 203401 w 4663722"/>
                <a:gd name="connsiteY0" fmla="*/ 72278 h 517994"/>
                <a:gd name="connsiteX1" fmla="*/ 743387 w 4663722"/>
                <a:gd name="connsiteY1" fmla="*/ 505948 h 517994"/>
                <a:gd name="connsiteX2" fmla="*/ 4663722 w 4663722"/>
                <a:gd name="connsiteY2" fmla="*/ 0 h 517994"/>
                <a:gd name="connsiteX0" fmla="*/ 0 w 4460321"/>
                <a:gd name="connsiteY0" fmla="*/ 72278 h 72278"/>
                <a:gd name="connsiteX1" fmla="*/ 4460321 w 4460321"/>
                <a:gd name="connsiteY1" fmla="*/ 0 h 72278"/>
                <a:gd name="connsiteX0" fmla="*/ 0 w 1216452"/>
                <a:gd name="connsiteY0" fmla="*/ 0 h 0"/>
                <a:gd name="connsiteX1" fmla="*/ 1216452 w 121645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6452">
                  <a:moveTo>
                    <a:pt x="0" y="0"/>
                  </a:moveTo>
                  <a:lnTo>
                    <a:pt x="1216452" y="0"/>
                  </a:lnTo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228600" y="6400800"/>
              <a:ext cx="533400" cy="45719"/>
            </a:xfrm>
            <a:custGeom>
              <a:avLst/>
              <a:gdLst>
                <a:gd name="connsiteX0" fmla="*/ 0 w 265814"/>
                <a:gd name="connsiteY0" fmla="*/ 0 h 1369829"/>
                <a:gd name="connsiteX1" fmla="*/ 202018 w 265814"/>
                <a:gd name="connsiteY1" fmla="*/ 1190847 h 1369829"/>
                <a:gd name="connsiteX2" fmla="*/ 265814 w 265814"/>
                <a:gd name="connsiteY2" fmla="*/ 1073889 h 1369829"/>
                <a:gd name="connsiteX0" fmla="*/ 44302 w 310116"/>
                <a:gd name="connsiteY0" fmla="*/ 0 h 1221859"/>
                <a:gd name="connsiteX1" fmla="*/ 44302 w 310116"/>
                <a:gd name="connsiteY1" fmla="*/ 609600 h 1221859"/>
                <a:gd name="connsiteX2" fmla="*/ 310116 w 310116"/>
                <a:gd name="connsiteY2" fmla="*/ 1073889 h 1221859"/>
                <a:gd name="connsiteX0" fmla="*/ 0 w 646814"/>
                <a:gd name="connsiteY0" fmla="*/ 0 h 1374259"/>
                <a:gd name="connsiteX1" fmla="*/ 381000 w 646814"/>
                <a:gd name="connsiteY1" fmla="*/ 762000 h 1374259"/>
                <a:gd name="connsiteX2" fmla="*/ 646814 w 646814"/>
                <a:gd name="connsiteY2" fmla="*/ 1226289 h 1374259"/>
                <a:gd name="connsiteX0" fmla="*/ 0 w 990600"/>
                <a:gd name="connsiteY0" fmla="*/ 0 h 1595770"/>
                <a:gd name="connsiteX1" fmla="*/ 381000 w 990600"/>
                <a:gd name="connsiteY1" fmla="*/ 762000 h 1595770"/>
                <a:gd name="connsiteX2" fmla="*/ 990600 w 990600"/>
                <a:gd name="connsiteY2" fmla="*/ 1447800 h 1595770"/>
                <a:gd name="connsiteX0" fmla="*/ 0 w 990600"/>
                <a:gd name="connsiteY0" fmla="*/ 0 h 1595770"/>
                <a:gd name="connsiteX1" fmla="*/ 304800 w 990600"/>
                <a:gd name="connsiteY1" fmla="*/ 761999 h 1595770"/>
                <a:gd name="connsiteX2" fmla="*/ 990600 w 990600"/>
                <a:gd name="connsiteY2" fmla="*/ 1447800 h 1595770"/>
                <a:gd name="connsiteX0" fmla="*/ 0 w 990600"/>
                <a:gd name="connsiteY0" fmla="*/ 0 h 1595770"/>
                <a:gd name="connsiteX1" fmla="*/ 304800 w 990600"/>
                <a:gd name="connsiteY1" fmla="*/ 838199 h 1595770"/>
                <a:gd name="connsiteX2" fmla="*/ 990600 w 990600"/>
                <a:gd name="connsiteY2" fmla="*/ 1447800 h 1595770"/>
                <a:gd name="connsiteX0" fmla="*/ 0 w 990600"/>
                <a:gd name="connsiteY0" fmla="*/ 0 h 1595770"/>
                <a:gd name="connsiteX1" fmla="*/ 304800 w 990600"/>
                <a:gd name="connsiteY1" fmla="*/ 838199 h 1595770"/>
                <a:gd name="connsiteX2" fmla="*/ 990600 w 990600"/>
                <a:gd name="connsiteY2" fmla="*/ 1447800 h 1595770"/>
                <a:gd name="connsiteX0" fmla="*/ 0 w 1066800"/>
                <a:gd name="connsiteY0" fmla="*/ 0 h 1900571"/>
                <a:gd name="connsiteX1" fmla="*/ 381000 w 1066800"/>
                <a:gd name="connsiteY1" fmla="*/ 1143000 h 1900571"/>
                <a:gd name="connsiteX2" fmla="*/ 1066800 w 1066800"/>
                <a:gd name="connsiteY2" fmla="*/ 1752601 h 1900571"/>
                <a:gd name="connsiteX0" fmla="*/ 0 w 1219200"/>
                <a:gd name="connsiteY0" fmla="*/ 0 h 1900571"/>
                <a:gd name="connsiteX1" fmla="*/ 381000 w 1219200"/>
                <a:gd name="connsiteY1" fmla="*/ 1143000 h 1900571"/>
                <a:gd name="connsiteX2" fmla="*/ 1219200 w 1219200"/>
                <a:gd name="connsiteY2" fmla="*/ 1752601 h 1900571"/>
                <a:gd name="connsiteX0" fmla="*/ 0 w 1295400"/>
                <a:gd name="connsiteY0" fmla="*/ 0 h 2114107"/>
                <a:gd name="connsiteX1" fmla="*/ 381000 w 1295400"/>
                <a:gd name="connsiteY1" fmla="*/ 1143000 h 2114107"/>
                <a:gd name="connsiteX2" fmla="*/ 1295400 w 1295400"/>
                <a:gd name="connsiteY2" fmla="*/ 1966137 h 2114107"/>
                <a:gd name="connsiteX0" fmla="*/ 0 w 1295400"/>
                <a:gd name="connsiteY0" fmla="*/ 0 h 2114107"/>
                <a:gd name="connsiteX1" fmla="*/ 304800 w 1295400"/>
                <a:gd name="connsiteY1" fmla="*/ 1204137 h 2114107"/>
                <a:gd name="connsiteX2" fmla="*/ 1295400 w 1295400"/>
                <a:gd name="connsiteY2" fmla="*/ 1966137 h 2114107"/>
                <a:gd name="connsiteX0" fmla="*/ 203200 w 1498600"/>
                <a:gd name="connsiteY0" fmla="*/ 215752 h 2329859"/>
                <a:gd name="connsiteX1" fmla="*/ 50800 w 1498600"/>
                <a:gd name="connsiteY1" fmla="*/ 200689 h 2329859"/>
                <a:gd name="connsiteX2" fmla="*/ 508000 w 1498600"/>
                <a:gd name="connsiteY2" fmla="*/ 1419889 h 2329859"/>
                <a:gd name="connsiteX3" fmla="*/ 1498600 w 1498600"/>
                <a:gd name="connsiteY3" fmla="*/ 2181889 h 2329859"/>
                <a:gd name="connsiteX0" fmla="*/ 0 w 1447800"/>
                <a:gd name="connsiteY0" fmla="*/ 0 h 2129170"/>
                <a:gd name="connsiteX1" fmla="*/ 457200 w 1447800"/>
                <a:gd name="connsiteY1" fmla="*/ 1219200 h 2129170"/>
                <a:gd name="connsiteX2" fmla="*/ 1447800 w 1447800"/>
                <a:gd name="connsiteY2" fmla="*/ 1981200 h 2129170"/>
                <a:gd name="connsiteX0" fmla="*/ 0 w 1447800"/>
                <a:gd name="connsiteY0" fmla="*/ 0 h 2129170"/>
                <a:gd name="connsiteX1" fmla="*/ 361950 w 1447800"/>
                <a:gd name="connsiteY1" fmla="*/ 1385089 h 2129170"/>
                <a:gd name="connsiteX2" fmla="*/ 1447800 w 1447800"/>
                <a:gd name="connsiteY2" fmla="*/ 1981200 h 2129170"/>
                <a:gd name="connsiteX0" fmla="*/ 0 w 1447800"/>
                <a:gd name="connsiteY0" fmla="*/ 0 h 2129170"/>
                <a:gd name="connsiteX1" fmla="*/ 361950 w 1447800"/>
                <a:gd name="connsiteY1" fmla="*/ 1569767 h 2129170"/>
                <a:gd name="connsiteX2" fmla="*/ 1447800 w 1447800"/>
                <a:gd name="connsiteY2" fmla="*/ 1981200 h 2129170"/>
                <a:gd name="connsiteX0" fmla="*/ 0 w 1447800"/>
                <a:gd name="connsiteY0" fmla="*/ 261628 h 2390798"/>
                <a:gd name="connsiteX1" fmla="*/ 180975 w 1447800"/>
                <a:gd name="connsiteY1" fmla="*/ 261628 h 2390798"/>
                <a:gd name="connsiteX2" fmla="*/ 361950 w 1447800"/>
                <a:gd name="connsiteY2" fmla="*/ 1831395 h 2390798"/>
                <a:gd name="connsiteX3" fmla="*/ 1447800 w 1447800"/>
                <a:gd name="connsiteY3" fmla="*/ 2242828 h 2390798"/>
                <a:gd name="connsiteX0" fmla="*/ 0 w 1447800"/>
                <a:gd name="connsiteY0" fmla="*/ 261628 h 2242829"/>
                <a:gd name="connsiteX1" fmla="*/ 180975 w 1447800"/>
                <a:gd name="connsiteY1" fmla="*/ 261628 h 2242829"/>
                <a:gd name="connsiteX2" fmla="*/ 361950 w 1447800"/>
                <a:gd name="connsiteY2" fmla="*/ 1831395 h 2242829"/>
                <a:gd name="connsiteX3" fmla="*/ 904875 w 1447800"/>
                <a:gd name="connsiteY3" fmla="*/ 2108413 h 2242829"/>
                <a:gd name="connsiteX4" fmla="*/ 1447800 w 1447800"/>
                <a:gd name="connsiteY4" fmla="*/ 2242828 h 2242829"/>
                <a:gd name="connsiteX0" fmla="*/ 0 w 1447800"/>
                <a:gd name="connsiteY0" fmla="*/ 215458 h 2196658"/>
                <a:gd name="connsiteX1" fmla="*/ 180975 w 1447800"/>
                <a:gd name="connsiteY1" fmla="*/ 215458 h 2196658"/>
                <a:gd name="connsiteX2" fmla="*/ 271463 w 1447800"/>
                <a:gd name="connsiteY2" fmla="*/ 1508208 h 2196658"/>
                <a:gd name="connsiteX3" fmla="*/ 904875 w 1447800"/>
                <a:gd name="connsiteY3" fmla="*/ 2062243 h 2196658"/>
                <a:gd name="connsiteX4" fmla="*/ 1447800 w 1447800"/>
                <a:gd name="connsiteY4" fmla="*/ 2196658 h 2196658"/>
                <a:gd name="connsiteX0" fmla="*/ 0 w 1447800"/>
                <a:gd name="connsiteY0" fmla="*/ 215458 h 2196658"/>
                <a:gd name="connsiteX1" fmla="*/ 180975 w 1447800"/>
                <a:gd name="connsiteY1" fmla="*/ 215458 h 2196658"/>
                <a:gd name="connsiteX2" fmla="*/ 271463 w 1447800"/>
                <a:gd name="connsiteY2" fmla="*/ 1508208 h 2196658"/>
                <a:gd name="connsiteX3" fmla="*/ 723900 w 1447800"/>
                <a:gd name="connsiteY3" fmla="*/ 2062245 h 2196658"/>
                <a:gd name="connsiteX4" fmla="*/ 1447800 w 1447800"/>
                <a:gd name="connsiteY4" fmla="*/ 2196658 h 2196658"/>
                <a:gd name="connsiteX0" fmla="*/ 0 w 1266825"/>
                <a:gd name="connsiteY0" fmla="*/ 0 h 1981200"/>
                <a:gd name="connsiteX1" fmla="*/ 90488 w 1266825"/>
                <a:gd name="connsiteY1" fmla="*/ 1292750 h 1981200"/>
                <a:gd name="connsiteX2" fmla="*/ 542925 w 1266825"/>
                <a:gd name="connsiteY2" fmla="*/ 1846787 h 1981200"/>
                <a:gd name="connsiteX3" fmla="*/ 1266825 w 1266825"/>
                <a:gd name="connsiteY3" fmla="*/ 1981200 h 1981200"/>
                <a:gd name="connsiteX0" fmla="*/ 15081 w 1281906"/>
                <a:gd name="connsiteY0" fmla="*/ 0 h 1981200"/>
                <a:gd name="connsiteX1" fmla="*/ 15081 w 1281906"/>
                <a:gd name="connsiteY1" fmla="*/ 369358 h 1981200"/>
                <a:gd name="connsiteX2" fmla="*/ 105569 w 1281906"/>
                <a:gd name="connsiteY2" fmla="*/ 1292750 h 1981200"/>
                <a:gd name="connsiteX3" fmla="*/ 558006 w 1281906"/>
                <a:gd name="connsiteY3" fmla="*/ 1846787 h 1981200"/>
                <a:gd name="connsiteX4" fmla="*/ 1281906 w 1281906"/>
                <a:gd name="connsiteY4" fmla="*/ 1981200 h 1981200"/>
                <a:gd name="connsiteX0" fmla="*/ 0 w 1266825"/>
                <a:gd name="connsiteY0" fmla="*/ 0 h 1611842"/>
                <a:gd name="connsiteX1" fmla="*/ 90488 w 1266825"/>
                <a:gd name="connsiteY1" fmla="*/ 923392 h 1611842"/>
                <a:gd name="connsiteX2" fmla="*/ 542925 w 1266825"/>
                <a:gd name="connsiteY2" fmla="*/ 1477429 h 1611842"/>
                <a:gd name="connsiteX3" fmla="*/ 1266825 w 1266825"/>
                <a:gd name="connsiteY3" fmla="*/ 1611842 h 1611842"/>
                <a:gd name="connsiteX0" fmla="*/ 196056 w 1462881"/>
                <a:gd name="connsiteY0" fmla="*/ 61561 h 1673403"/>
                <a:gd name="connsiteX1" fmla="*/ 15081 w 1462881"/>
                <a:gd name="connsiteY1" fmla="*/ 153899 h 1673403"/>
                <a:gd name="connsiteX2" fmla="*/ 286544 w 1462881"/>
                <a:gd name="connsiteY2" fmla="*/ 984953 h 1673403"/>
                <a:gd name="connsiteX3" fmla="*/ 738981 w 1462881"/>
                <a:gd name="connsiteY3" fmla="*/ 1538990 h 1673403"/>
                <a:gd name="connsiteX4" fmla="*/ 1462881 w 1462881"/>
                <a:gd name="connsiteY4" fmla="*/ 1673403 h 1673403"/>
                <a:gd name="connsiteX0" fmla="*/ 0 w 1447800"/>
                <a:gd name="connsiteY0" fmla="*/ 0 h 1519504"/>
                <a:gd name="connsiteX1" fmla="*/ 271463 w 1447800"/>
                <a:gd name="connsiteY1" fmla="*/ 831054 h 1519504"/>
                <a:gd name="connsiteX2" fmla="*/ 723900 w 1447800"/>
                <a:gd name="connsiteY2" fmla="*/ 1385091 h 1519504"/>
                <a:gd name="connsiteX3" fmla="*/ 1447800 w 1447800"/>
                <a:gd name="connsiteY3" fmla="*/ 1519504 h 1519504"/>
                <a:gd name="connsiteX0" fmla="*/ 0 w 1719263"/>
                <a:gd name="connsiteY0" fmla="*/ 0 h 1662109"/>
                <a:gd name="connsiteX1" fmla="*/ 271463 w 1719263"/>
                <a:gd name="connsiteY1" fmla="*/ 831054 h 1662109"/>
                <a:gd name="connsiteX2" fmla="*/ 723900 w 1719263"/>
                <a:gd name="connsiteY2" fmla="*/ 1385091 h 1662109"/>
                <a:gd name="connsiteX3" fmla="*/ 1719263 w 1719263"/>
                <a:gd name="connsiteY3" fmla="*/ 1662109 h 1662109"/>
                <a:gd name="connsiteX0" fmla="*/ 0 w 1719263"/>
                <a:gd name="connsiteY0" fmla="*/ 0 h 1662109"/>
                <a:gd name="connsiteX1" fmla="*/ 271463 w 1719263"/>
                <a:gd name="connsiteY1" fmla="*/ 831054 h 1662109"/>
                <a:gd name="connsiteX2" fmla="*/ 723900 w 1719263"/>
                <a:gd name="connsiteY2" fmla="*/ 1385091 h 1662109"/>
                <a:gd name="connsiteX3" fmla="*/ 1085850 w 1719263"/>
                <a:gd name="connsiteY3" fmla="*/ 1569770 h 1662109"/>
                <a:gd name="connsiteX4" fmla="*/ 1719263 w 1719263"/>
                <a:gd name="connsiteY4" fmla="*/ 1662109 h 1662109"/>
                <a:gd name="connsiteX0" fmla="*/ 0 w 1719263"/>
                <a:gd name="connsiteY0" fmla="*/ 0 h 1662109"/>
                <a:gd name="connsiteX1" fmla="*/ 271463 w 1719263"/>
                <a:gd name="connsiteY1" fmla="*/ 831054 h 1662109"/>
                <a:gd name="connsiteX2" fmla="*/ 723900 w 1719263"/>
                <a:gd name="connsiteY2" fmla="*/ 1385091 h 1662109"/>
                <a:gd name="connsiteX3" fmla="*/ 1719263 w 1719263"/>
                <a:gd name="connsiteY3" fmla="*/ 1662109 h 1662109"/>
                <a:gd name="connsiteX0" fmla="*/ 0 w 1719263"/>
                <a:gd name="connsiteY0" fmla="*/ 0 h 1662109"/>
                <a:gd name="connsiteX1" fmla="*/ 271463 w 1719263"/>
                <a:gd name="connsiteY1" fmla="*/ 831054 h 1662109"/>
                <a:gd name="connsiteX2" fmla="*/ 633413 w 1719263"/>
                <a:gd name="connsiteY2" fmla="*/ 1385091 h 1662109"/>
                <a:gd name="connsiteX3" fmla="*/ 1719263 w 1719263"/>
                <a:gd name="connsiteY3" fmla="*/ 1662109 h 1662109"/>
                <a:gd name="connsiteX0" fmla="*/ 0 w 1719263"/>
                <a:gd name="connsiteY0" fmla="*/ 0 h 1662109"/>
                <a:gd name="connsiteX1" fmla="*/ 180975 w 1719263"/>
                <a:gd name="connsiteY1" fmla="*/ 738716 h 1662109"/>
                <a:gd name="connsiteX2" fmla="*/ 633413 w 1719263"/>
                <a:gd name="connsiteY2" fmla="*/ 1385091 h 1662109"/>
                <a:gd name="connsiteX3" fmla="*/ 1719263 w 1719263"/>
                <a:gd name="connsiteY3" fmla="*/ 1662109 h 1662109"/>
                <a:gd name="connsiteX0" fmla="*/ 0 w 1719263"/>
                <a:gd name="connsiteY0" fmla="*/ 0 h 1662109"/>
                <a:gd name="connsiteX1" fmla="*/ 180975 w 1719263"/>
                <a:gd name="connsiteY1" fmla="*/ 738716 h 1662109"/>
                <a:gd name="connsiteX2" fmla="*/ 773668 w 1719263"/>
                <a:gd name="connsiteY2" fmla="*/ 1312191 h 1662109"/>
                <a:gd name="connsiteX3" fmla="*/ 1719263 w 1719263"/>
                <a:gd name="connsiteY3" fmla="*/ 1662109 h 1662109"/>
                <a:gd name="connsiteX0" fmla="*/ 202089 w 1921352"/>
                <a:gd name="connsiteY0" fmla="*/ 35640 h 1697749"/>
                <a:gd name="connsiteX1" fmla="*/ 30163 w 1921352"/>
                <a:gd name="connsiteY1" fmla="*/ 123119 h 1697749"/>
                <a:gd name="connsiteX2" fmla="*/ 383064 w 1921352"/>
                <a:gd name="connsiteY2" fmla="*/ 774356 h 1697749"/>
                <a:gd name="connsiteX3" fmla="*/ 975757 w 1921352"/>
                <a:gd name="connsiteY3" fmla="*/ 1347831 h 1697749"/>
                <a:gd name="connsiteX4" fmla="*/ 1921352 w 1921352"/>
                <a:gd name="connsiteY4" fmla="*/ 1697749 h 1697749"/>
                <a:gd name="connsiteX0" fmla="*/ 0 w 1891189"/>
                <a:gd name="connsiteY0" fmla="*/ 0 h 1574630"/>
                <a:gd name="connsiteX1" fmla="*/ 352901 w 1891189"/>
                <a:gd name="connsiteY1" fmla="*/ 651237 h 1574630"/>
                <a:gd name="connsiteX2" fmla="*/ 945594 w 1891189"/>
                <a:gd name="connsiteY2" fmla="*/ 1224712 h 1574630"/>
                <a:gd name="connsiteX3" fmla="*/ 1891189 w 1891189"/>
                <a:gd name="connsiteY3" fmla="*/ 1574630 h 1574630"/>
                <a:gd name="connsiteX0" fmla="*/ 0 w 1891189"/>
                <a:gd name="connsiteY0" fmla="*/ 0 h 1574630"/>
                <a:gd name="connsiteX1" fmla="*/ 128945 w 1891189"/>
                <a:gd name="connsiteY1" fmla="*/ 349920 h 1574630"/>
                <a:gd name="connsiteX2" fmla="*/ 352901 w 1891189"/>
                <a:gd name="connsiteY2" fmla="*/ 651237 h 1574630"/>
                <a:gd name="connsiteX3" fmla="*/ 945594 w 1891189"/>
                <a:gd name="connsiteY3" fmla="*/ 1224712 h 1574630"/>
                <a:gd name="connsiteX4" fmla="*/ 1891189 w 1891189"/>
                <a:gd name="connsiteY4" fmla="*/ 1574630 h 1574630"/>
                <a:gd name="connsiteX0" fmla="*/ 0 w 1891189"/>
                <a:gd name="connsiteY0" fmla="*/ 0 h 1574630"/>
                <a:gd name="connsiteX1" fmla="*/ 257889 w 1891189"/>
                <a:gd name="connsiteY1" fmla="*/ 349920 h 1574630"/>
                <a:gd name="connsiteX2" fmla="*/ 352901 w 1891189"/>
                <a:gd name="connsiteY2" fmla="*/ 651237 h 1574630"/>
                <a:gd name="connsiteX3" fmla="*/ 945594 w 1891189"/>
                <a:gd name="connsiteY3" fmla="*/ 1224712 h 1574630"/>
                <a:gd name="connsiteX4" fmla="*/ 1891189 w 1891189"/>
                <a:gd name="connsiteY4" fmla="*/ 1574630 h 1574630"/>
                <a:gd name="connsiteX0" fmla="*/ 0 w 1891189"/>
                <a:gd name="connsiteY0" fmla="*/ 0 h 1574630"/>
                <a:gd name="connsiteX1" fmla="*/ 257889 w 1891189"/>
                <a:gd name="connsiteY1" fmla="*/ 349920 h 1574630"/>
                <a:gd name="connsiteX2" fmla="*/ 429816 w 1891189"/>
                <a:gd name="connsiteY2" fmla="*/ 699837 h 1574630"/>
                <a:gd name="connsiteX3" fmla="*/ 945594 w 1891189"/>
                <a:gd name="connsiteY3" fmla="*/ 1224712 h 1574630"/>
                <a:gd name="connsiteX4" fmla="*/ 1891189 w 1891189"/>
                <a:gd name="connsiteY4" fmla="*/ 1574630 h 1574630"/>
                <a:gd name="connsiteX0" fmla="*/ 0 w 1891189"/>
                <a:gd name="connsiteY0" fmla="*/ 0 h 1574630"/>
                <a:gd name="connsiteX1" fmla="*/ 257889 w 1891189"/>
                <a:gd name="connsiteY1" fmla="*/ 349920 h 1574630"/>
                <a:gd name="connsiteX2" fmla="*/ 429816 w 1891189"/>
                <a:gd name="connsiteY2" fmla="*/ 787317 h 1574630"/>
                <a:gd name="connsiteX3" fmla="*/ 945594 w 1891189"/>
                <a:gd name="connsiteY3" fmla="*/ 1224712 h 1574630"/>
                <a:gd name="connsiteX4" fmla="*/ 1891189 w 1891189"/>
                <a:gd name="connsiteY4" fmla="*/ 1574630 h 1574630"/>
                <a:gd name="connsiteX0" fmla="*/ 0 w 1891189"/>
                <a:gd name="connsiteY0" fmla="*/ 0 h 1574630"/>
                <a:gd name="connsiteX1" fmla="*/ 257889 w 1891189"/>
                <a:gd name="connsiteY1" fmla="*/ 349920 h 1574630"/>
                <a:gd name="connsiteX2" fmla="*/ 429816 w 1891189"/>
                <a:gd name="connsiteY2" fmla="*/ 787317 h 1574630"/>
                <a:gd name="connsiteX3" fmla="*/ 859631 w 1891189"/>
                <a:gd name="connsiteY3" fmla="*/ 1224714 h 1574630"/>
                <a:gd name="connsiteX4" fmla="*/ 1891189 w 1891189"/>
                <a:gd name="connsiteY4" fmla="*/ 1574630 h 1574630"/>
                <a:gd name="connsiteX0" fmla="*/ 0 w 1891189"/>
                <a:gd name="connsiteY0" fmla="*/ 0 h 1574630"/>
                <a:gd name="connsiteX1" fmla="*/ 257889 w 1891189"/>
                <a:gd name="connsiteY1" fmla="*/ 349920 h 1574630"/>
                <a:gd name="connsiteX2" fmla="*/ 343853 w 1891189"/>
                <a:gd name="connsiteY2" fmla="*/ 787317 h 1574630"/>
                <a:gd name="connsiteX3" fmla="*/ 859631 w 1891189"/>
                <a:gd name="connsiteY3" fmla="*/ 1224714 h 1574630"/>
                <a:gd name="connsiteX4" fmla="*/ 1891189 w 1891189"/>
                <a:gd name="connsiteY4" fmla="*/ 1574630 h 1574630"/>
                <a:gd name="connsiteX0" fmla="*/ 0 w 1891189"/>
                <a:gd name="connsiteY0" fmla="*/ 0 h 1574630"/>
                <a:gd name="connsiteX1" fmla="*/ 343853 w 1891189"/>
                <a:gd name="connsiteY1" fmla="*/ 787317 h 1574630"/>
                <a:gd name="connsiteX2" fmla="*/ 859631 w 1891189"/>
                <a:gd name="connsiteY2" fmla="*/ 1224714 h 1574630"/>
                <a:gd name="connsiteX3" fmla="*/ 1891189 w 1891189"/>
                <a:gd name="connsiteY3" fmla="*/ 1574630 h 1574630"/>
                <a:gd name="connsiteX0" fmla="*/ 0 w 1891189"/>
                <a:gd name="connsiteY0" fmla="*/ 0 h 1574630"/>
                <a:gd name="connsiteX1" fmla="*/ 257889 w 1891189"/>
                <a:gd name="connsiteY1" fmla="*/ 772738 h 1574630"/>
                <a:gd name="connsiteX2" fmla="*/ 859631 w 1891189"/>
                <a:gd name="connsiteY2" fmla="*/ 1224714 h 1574630"/>
                <a:gd name="connsiteX3" fmla="*/ 1891189 w 1891189"/>
                <a:gd name="connsiteY3" fmla="*/ 1574630 h 1574630"/>
                <a:gd name="connsiteX0" fmla="*/ 0 w 1891189"/>
                <a:gd name="connsiteY0" fmla="*/ 0 h 1574630"/>
                <a:gd name="connsiteX1" fmla="*/ 257889 w 1891189"/>
                <a:gd name="connsiteY1" fmla="*/ 772738 h 1574630"/>
                <a:gd name="connsiteX2" fmla="*/ 773668 w 1891189"/>
                <a:gd name="connsiteY2" fmla="*/ 1210135 h 1574630"/>
                <a:gd name="connsiteX3" fmla="*/ 1891189 w 1891189"/>
                <a:gd name="connsiteY3" fmla="*/ 1574630 h 1574630"/>
                <a:gd name="connsiteX0" fmla="*/ 0 w 1891189"/>
                <a:gd name="connsiteY0" fmla="*/ 0 h 1574630"/>
                <a:gd name="connsiteX1" fmla="*/ 257889 w 1891189"/>
                <a:gd name="connsiteY1" fmla="*/ 772738 h 1574630"/>
                <a:gd name="connsiteX2" fmla="*/ 773668 w 1891189"/>
                <a:gd name="connsiteY2" fmla="*/ 1297614 h 1574630"/>
                <a:gd name="connsiteX3" fmla="*/ 1891189 w 1891189"/>
                <a:gd name="connsiteY3" fmla="*/ 1574630 h 1574630"/>
                <a:gd name="connsiteX0" fmla="*/ 0 w 1891189"/>
                <a:gd name="connsiteY0" fmla="*/ 0 h 1574630"/>
                <a:gd name="connsiteX1" fmla="*/ 328902 w 1891189"/>
                <a:gd name="connsiteY1" fmla="*/ 684348 h 1574630"/>
                <a:gd name="connsiteX2" fmla="*/ 773668 w 1891189"/>
                <a:gd name="connsiteY2" fmla="*/ 1297614 h 1574630"/>
                <a:gd name="connsiteX3" fmla="*/ 1891189 w 1891189"/>
                <a:gd name="connsiteY3" fmla="*/ 1574630 h 1574630"/>
                <a:gd name="connsiteX0" fmla="*/ 0 w 1973415"/>
                <a:gd name="connsiteY0" fmla="*/ 0 h 1379103"/>
                <a:gd name="connsiteX1" fmla="*/ 411128 w 1973415"/>
                <a:gd name="connsiteY1" fmla="*/ 488821 h 1379103"/>
                <a:gd name="connsiteX2" fmla="*/ 855894 w 1973415"/>
                <a:gd name="connsiteY2" fmla="*/ 1102087 h 1379103"/>
                <a:gd name="connsiteX3" fmla="*/ 1973415 w 1973415"/>
                <a:gd name="connsiteY3" fmla="*/ 1379103 h 1379103"/>
                <a:gd name="connsiteX0" fmla="*/ 0 w 1973415"/>
                <a:gd name="connsiteY0" fmla="*/ 0 h 1379103"/>
                <a:gd name="connsiteX1" fmla="*/ 411128 w 1973415"/>
                <a:gd name="connsiteY1" fmla="*/ 488821 h 1379103"/>
                <a:gd name="connsiteX2" fmla="*/ 904482 w 1973415"/>
                <a:gd name="connsiteY2" fmla="*/ 1075407 h 1379103"/>
                <a:gd name="connsiteX3" fmla="*/ 1973415 w 1973415"/>
                <a:gd name="connsiteY3" fmla="*/ 1379103 h 1379103"/>
                <a:gd name="connsiteX0" fmla="*/ 0 w 1973415"/>
                <a:gd name="connsiteY0" fmla="*/ 0 h 1379103"/>
                <a:gd name="connsiteX1" fmla="*/ 438537 w 1973415"/>
                <a:gd name="connsiteY1" fmla="*/ 591043 h 1379103"/>
                <a:gd name="connsiteX2" fmla="*/ 904482 w 1973415"/>
                <a:gd name="connsiteY2" fmla="*/ 1075407 h 1379103"/>
                <a:gd name="connsiteX3" fmla="*/ 1973415 w 1973415"/>
                <a:gd name="connsiteY3" fmla="*/ 1379103 h 1379103"/>
                <a:gd name="connsiteX0" fmla="*/ 0 w 1900326"/>
                <a:gd name="connsiteY0" fmla="*/ 0 h 1379104"/>
                <a:gd name="connsiteX1" fmla="*/ 365448 w 1900326"/>
                <a:gd name="connsiteY1" fmla="*/ 591044 h 1379104"/>
                <a:gd name="connsiteX2" fmla="*/ 831393 w 1900326"/>
                <a:gd name="connsiteY2" fmla="*/ 1075408 h 1379104"/>
                <a:gd name="connsiteX3" fmla="*/ 1900326 w 1900326"/>
                <a:gd name="connsiteY3" fmla="*/ 1379104 h 1379104"/>
                <a:gd name="connsiteX0" fmla="*/ 0 w 1900326"/>
                <a:gd name="connsiteY0" fmla="*/ 0 h 1379104"/>
                <a:gd name="connsiteX1" fmla="*/ 365448 w 1900326"/>
                <a:gd name="connsiteY1" fmla="*/ 591044 h 1379104"/>
                <a:gd name="connsiteX2" fmla="*/ 908852 w 1900326"/>
                <a:gd name="connsiteY2" fmla="*/ 1047973 h 1379104"/>
                <a:gd name="connsiteX3" fmla="*/ 1900326 w 1900326"/>
                <a:gd name="connsiteY3" fmla="*/ 1379104 h 1379104"/>
                <a:gd name="connsiteX0" fmla="*/ 0 w 1900326"/>
                <a:gd name="connsiteY0" fmla="*/ 0 h 1379104"/>
                <a:gd name="connsiteX1" fmla="*/ 247869 w 1900326"/>
                <a:gd name="connsiteY1" fmla="*/ 698649 h 1379104"/>
                <a:gd name="connsiteX2" fmla="*/ 908852 w 1900326"/>
                <a:gd name="connsiteY2" fmla="*/ 1047973 h 1379104"/>
                <a:gd name="connsiteX3" fmla="*/ 1900326 w 1900326"/>
                <a:gd name="connsiteY3" fmla="*/ 1379104 h 1379104"/>
                <a:gd name="connsiteX0" fmla="*/ 0 w 1900326"/>
                <a:gd name="connsiteY0" fmla="*/ 0 h 1379104"/>
                <a:gd name="connsiteX1" fmla="*/ 413114 w 1900326"/>
                <a:gd name="connsiteY1" fmla="*/ 523987 h 1379104"/>
                <a:gd name="connsiteX2" fmla="*/ 908852 w 1900326"/>
                <a:gd name="connsiteY2" fmla="*/ 1047973 h 1379104"/>
                <a:gd name="connsiteX3" fmla="*/ 1900326 w 1900326"/>
                <a:gd name="connsiteY3" fmla="*/ 1379104 h 1379104"/>
                <a:gd name="connsiteX0" fmla="*/ 0 w 1900326"/>
                <a:gd name="connsiteY0" fmla="*/ 0 h 1379104"/>
                <a:gd name="connsiteX1" fmla="*/ 413114 w 1900326"/>
                <a:gd name="connsiteY1" fmla="*/ 523987 h 1379104"/>
                <a:gd name="connsiteX2" fmla="*/ 991474 w 1900326"/>
                <a:gd name="connsiteY2" fmla="*/ 1047973 h 1379104"/>
                <a:gd name="connsiteX3" fmla="*/ 1900326 w 1900326"/>
                <a:gd name="connsiteY3" fmla="*/ 1379104 h 1379104"/>
                <a:gd name="connsiteX0" fmla="*/ 0 w 1900326"/>
                <a:gd name="connsiteY0" fmla="*/ 0 h 1379104"/>
                <a:gd name="connsiteX1" fmla="*/ 413114 w 1900326"/>
                <a:gd name="connsiteY1" fmla="*/ 523987 h 1379104"/>
                <a:gd name="connsiteX2" fmla="*/ 851870 w 1900326"/>
                <a:gd name="connsiteY2" fmla="*/ 1135733 h 1379104"/>
                <a:gd name="connsiteX3" fmla="*/ 1900326 w 1900326"/>
                <a:gd name="connsiteY3" fmla="*/ 1379104 h 1379104"/>
                <a:gd name="connsiteX0" fmla="*/ 0 w 1900326"/>
                <a:gd name="connsiteY0" fmla="*/ 0 h 1379104"/>
                <a:gd name="connsiteX1" fmla="*/ 196585 w 1900326"/>
                <a:gd name="connsiteY1" fmla="*/ 648990 h 1379104"/>
                <a:gd name="connsiteX2" fmla="*/ 851870 w 1900326"/>
                <a:gd name="connsiteY2" fmla="*/ 1135733 h 1379104"/>
                <a:gd name="connsiteX3" fmla="*/ 1900326 w 1900326"/>
                <a:gd name="connsiteY3" fmla="*/ 1379104 h 1379104"/>
                <a:gd name="connsiteX0" fmla="*/ 0 w 1965854"/>
                <a:gd name="connsiteY0" fmla="*/ 0 h 1379104"/>
                <a:gd name="connsiteX1" fmla="*/ 196585 w 1965854"/>
                <a:gd name="connsiteY1" fmla="*/ 648990 h 1379104"/>
                <a:gd name="connsiteX2" fmla="*/ 851870 w 1965854"/>
                <a:gd name="connsiteY2" fmla="*/ 1135733 h 1379104"/>
                <a:gd name="connsiteX3" fmla="*/ 1965854 w 1965854"/>
                <a:gd name="connsiteY3" fmla="*/ 1379104 h 1379104"/>
                <a:gd name="connsiteX0" fmla="*/ 0 w 2293497"/>
                <a:gd name="connsiteY0" fmla="*/ 0 h 1379104"/>
                <a:gd name="connsiteX1" fmla="*/ 196585 w 2293497"/>
                <a:gd name="connsiteY1" fmla="*/ 648990 h 1379104"/>
                <a:gd name="connsiteX2" fmla="*/ 851870 w 2293497"/>
                <a:gd name="connsiteY2" fmla="*/ 1135733 h 1379104"/>
                <a:gd name="connsiteX3" fmla="*/ 2293497 w 2293497"/>
                <a:gd name="connsiteY3" fmla="*/ 1379104 h 1379104"/>
                <a:gd name="connsiteX0" fmla="*/ 0 w 2227968"/>
                <a:gd name="connsiteY0" fmla="*/ 0 h 1622475"/>
                <a:gd name="connsiteX1" fmla="*/ 196585 w 2227968"/>
                <a:gd name="connsiteY1" fmla="*/ 648990 h 1622475"/>
                <a:gd name="connsiteX2" fmla="*/ 851870 w 2227968"/>
                <a:gd name="connsiteY2" fmla="*/ 1135733 h 1622475"/>
                <a:gd name="connsiteX3" fmla="*/ 2227968 w 2227968"/>
                <a:gd name="connsiteY3" fmla="*/ 1622475 h 1622475"/>
                <a:gd name="connsiteX0" fmla="*/ 163821 w 2391789"/>
                <a:gd name="connsiteY0" fmla="*/ 27041 h 1649516"/>
                <a:gd name="connsiteX1" fmla="*/ 32764 w 2391789"/>
                <a:gd name="connsiteY1" fmla="*/ 108165 h 1649516"/>
                <a:gd name="connsiteX2" fmla="*/ 360406 w 2391789"/>
                <a:gd name="connsiteY2" fmla="*/ 676031 h 1649516"/>
                <a:gd name="connsiteX3" fmla="*/ 1015691 w 2391789"/>
                <a:gd name="connsiteY3" fmla="*/ 1162774 h 1649516"/>
                <a:gd name="connsiteX4" fmla="*/ 2391789 w 2391789"/>
                <a:gd name="connsiteY4" fmla="*/ 1649516 h 1649516"/>
                <a:gd name="connsiteX0" fmla="*/ 0 w 2359025"/>
                <a:gd name="connsiteY0" fmla="*/ 0 h 1541351"/>
                <a:gd name="connsiteX1" fmla="*/ 327642 w 2359025"/>
                <a:gd name="connsiteY1" fmla="*/ 567866 h 1541351"/>
                <a:gd name="connsiteX2" fmla="*/ 982927 w 2359025"/>
                <a:gd name="connsiteY2" fmla="*/ 1054609 h 1541351"/>
                <a:gd name="connsiteX3" fmla="*/ 2359025 w 2359025"/>
                <a:gd name="connsiteY3" fmla="*/ 1541351 h 1541351"/>
                <a:gd name="connsiteX0" fmla="*/ 0 w 2359025"/>
                <a:gd name="connsiteY0" fmla="*/ 0 h 1541351"/>
                <a:gd name="connsiteX1" fmla="*/ 393171 w 2359025"/>
                <a:gd name="connsiteY1" fmla="*/ 648990 h 1541351"/>
                <a:gd name="connsiteX2" fmla="*/ 982927 w 2359025"/>
                <a:gd name="connsiteY2" fmla="*/ 1054609 h 1541351"/>
                <a:gd name="connsiteX3" fmla="*/ 2359025 w 2359025"/>
                <a:gd name="connsiteY3" fmla="*/ 1541351 h 1541351"/>
                <a:gd name="connsiteX0" fmla="*/ 0 w 2359025"/>
                <a:gd name="connsiteY0" fmla="*/ 0 h 1541351"/>
                <a:gd name="connsiteX1" fmla="*/ 571885 w 2359025"/>
                <a:gd name="connsiteY1" fmla="*/ 685045 h 1541351"/>
                <a:gd name="connsiteX2" fmla="*/ 982927 w 2359025"/>
                <a:gd name="connsiteY2" fmla="*/ 1054609 h 1541351"/>
                <a:gd name="connsiteX3" fmla="*/ 2359025 w 2359025"/>
                <a:gd name="connsiteY3" fmla="*/ 1541351 h 1541351"/>
                <a:gd name="connsiteX0" fmla="*/ 0 w 2359025"/>
                <a:gd name="connsiteY0" fmla="*/ 0 h 1541351"/>
                <a:gd name="connsiteX1" fmla="*/ 571885 w 2359025"/>
                <a:gd name="connsiteY1" fmla="*/ 685045 h 1541351"/>
                <a:gd name="connsiteX2" fmla="*/ 1143770 w 2359025"/>
                <a:gd name="connsiteY2" fmla="*/ 1113198 h 1541351"/>
                <a:gd name="connsiteX3" fmla="*/ 2359025 w 2359025"/>
                <a:gd name="connsiteY3" fmla="*/ 1541351 h 1541351"/>
                <a:gd name="connsiteX0" fmla="*/ 0 w 2359025"/>
                <a:gd name="connsiteY0" fmla="*/ 0 h 1541351"/>
                <a:gd name="connsiteX1" fmla="*/ 571885 w 2359025"/>
                <a:gd name="connsiteY1" fmla="*/ 685045 h 1541351"/>
                <a:gd name="connsiteX2" fmla="*/ 1143770 w 2359025"/>
                <a:gd name="connsiteY2" fmla="*/ 1027567 h 1541351"/>
                <a:gd name="connsiteX3" fmla="*/ 2359025 w 2359025"/>
                <a:gd name="connsiteY3" fmla="*/ 1541351 h 1541351"/>
                <a:gd name="connsiteX0" fmla="*/ 0 w 2359025"/>
                <a:gd name="connsiteY0" fmla="*/ 0 h 1541351"/>
                <a:gd name="connsiteX1" fmla="*/ 571885 w 2359025"/>
                <a:gd name="connsiteY1" fmla="*/ 685045 h 1541351"/>
                <a:gd name="connsiteX2" fmla="*/ 1143770 w 2359025"/>
                <a:gd name="connsiteY2" fmla="*/ 1113198 h 1541351"/>
                <a:gd name="connsiteX3" fmla="*/ 2359025 w 2359025"/>
                <a:gd name="connsiteY3" fmla="*/ 1541351 h 1541351"/>
                <a:gd name="connsiteX0" fmla="*/ 0 w 2144568"/>
                <a:gd name="connsiteY0" fmla="*/ 0 h 1541351"/>
                <a:gd name="connsiteX1" fmla="*/ 357428 w 2144568"/>
                <a:gd name="connsiteY1" fmla="*/ 685045 h 1541351"/>
                <a:gd name="connsiteX2" fmla="*/ 929313 w 2144568"/>
                <a:gd name="connsiteY2" fmla="*/ 1113198 h 1541351"/>
                <a:gd name="connsiteX3" fmla="*/ 2144568 w 2144568"/>
                <a:gd name="connsiteY3" fmla="*/ 1541351 h 1541351"/>
                <a:gd name="connsiteX0" fmla="*/ 0 w 2144568"/>
                <a:gd name="connsiteY0" fmla="*/ 0 h 1541351"/>
                <a:gd name="connsiteX1" fmla="*/ 428914 w 2144568"/>
                <a:gd name="connsiteY1" fmla="*/ 685045 h 1541351"/>
                <a:gd name="connsiteX2" fmla="*/ 929313 w 2144568"/>
                <a:gd name="connsiteY2" fmla="*/ 1113198 h 1541351"/>
                <a:gd name="connsiteX3" fmla="*/ 2144568 w 2144568"/>
                <a:gd name="connsiteY3" fmla="*/ 1541351 h 1541351"/>
                <a:gd name="connsiteX0" fmla="*/ 0 w 2144568"/>
                <a:gd name="connsiteY0" fmla="*/ 0 h 1541351"/>
                <a:gd name="connsiteX1" fmla="*/ 428914 w 2144568"/>
                <a:gd name="connsiteY1" fmla="*/ 685045 h 1541351"/>
                <a:gd name="connsiteX2" fmla="*/ 929313 w 2144568"/>
                <a:gd name="connsiteY2" fmla="*/ 1198829 h 1541351"/>
                <a:gd name="connsiteX3" fmla="*/ 2144568 w 2144568"/>
                <a:gd name="connsiteY3" fmla="*/ 1541351 h 1541351"/>
                <a:gd name="connsiteX0" fmla="*/ 0 w 2287539"/>
                <a:gd name="connsiteY0" fmla="*/ 0 h 1626982"/>
                <a:gd name="connsiteX1" fmla="*/ 428914 w 2287539"/>
                <a:gd name="connsiteY1" fmla="*/ 685045 h 1626982"/>
                <a:gd name="connsiteX2" fmla="*/ 929313 w 2287539"/>
                <a:gd name="connsiteY2" fmla="*/ 1198829 h 1626982"/>
                <a:gd name="connsiteX3" fmla="*/ 2287539 w 2287539"/>
                <a:gd name="connsiteY3" fmla="*/ 1626982 h 1626982"/>
                <a:gd name="connsiteX0" fmla="*/ 0 w 2287539"/>
                <a:gd name="connsiteY0" fmla="*/ 0 h 1677102"/>
                <a:gd name="connsiteX1" fmla="*/ 428914 w 2287539"/>
                <a:gd name="connsiteY1" fmla="*/ 685045 h 1677102"/>
                <a:gd name="connsiteX2" fmla="*/ 929313 w 2287539"/>
                <a:gd name="connsiteY2" fmla="*/ 1198829 h 1677102"/>
                <a:gd name="connsiteX3" fmla="*/ 2287539 w 2287539"/>
                <a:gd name="connsiteY3" fmla="*/ 1626982 h 1677102"/>
                <a:gd name="connsiteX0" fmla="*/ 0 w 2287539"/>
                <a:gd name="connsiteY0" fmla="*/ 0 h 1626982"/>
                <a:gd name="connsiteX1" fmla="*/ 428914 w 2287539"/>
                <a:gd name="connsiteY1" fmla="*/ 685045 h 1626982"/>
                <a:gd name="connsiteX2" fmla="*/ 929313 w 2287539"/>
                <a:gd name="connsiteY2" fmla="*/ 1198829 h 1626982"/>
                <a:gd name="connsiteX3" fmla="*/ 2287539 w 2287539"/>
                <a:gd name="connsiteY3" fmla="*/ 1626982 h 1626982"/>
                <a:gd name="connsiteX0" fmla="*/ 0 w 2287539"/>
                <a:gd name="connsiteY0" fmla="*/ 0 h 1626982"/>
                <a:gd name="connsiteX1" fmla="*/ 428914 w 2287539"/>
                <a:gd name="connsiteY1" fmla="*/ 685045 h 1626982"/>
                <a:gd name="connsiteX2" fmla="*/ 1072284 w 2287539"/>
                <a:gd name="connsiteY2" fmla="*/ 1198829 h 1626982"/>
                <a:gd name="connsiteX3" fmla="*/ 2287539 w 2287539"/>
                <a:gd name="connsiteY3" fmla="*/ 1626982 h 1626982"/>
                <a:gd name="connsiteX0" fmla="*/ 0 w 1930111"/>
                <a:gd name="connsiteY0" fmla="*/ 0 h 1592096"/>
                <a:gd name="connsiteX1" fmla="*/ 428914 w 1930111"/>
                <a:gd name="connsiteY1" fmla="*/ 685045 h 1592096"/>
                <a:gd name="connsiteX2" fmla="*/ 1072284 w 1930111"/>
                <a:gd name="connsiteY2" fmla="*/ 1198829 h 1592096"/>
                <a:gd name="connsiteX3" fmla="*/ 1930111 w 1930111"/>
                <a:gd name="connsiteY3" fmla="*/ 1592096 h 1592096"/>
                <a:gd name="connsiteX0" fmla="*/ 0 w 1930111"/>
                <a:gd name="connsiteY0" fmla="*/ 0 h 1592096"/>
                <a:gd name="connsiteX1" fmla="*/ 428914 w 1930111"/>
                <a:gd name="connsiteY1" fmla="*/ 685045 h 1592096"/>
                <a:gd name="connsiteX2" fmla="*/ 1000798 w 1930111"/>
                <a:gd name="connsiteY2" fmla="*/ 1198829 h 1592096"/>
                <a:gd name="connsiteX3" fmla="*/ 1930111 w 1930111"/>
                <a:gd name="connsiteY3" fmla="*/ 1592096 h 1592096"/>
                <a:gd name="connsiteX0" fmla="*/ 0 w 1930111"/>
                <a:gd name="connsiteY0" fmla="*/ 0 h 1592096"/>
                <a:gd name="connsiteX1" fmla="*/ 214457 w 1930111"/>
                <a:gd name="connsiteY1" fmla="*/ 342523 h 1592096"/>
                <a:gd name="connsiteX2" fmla="*/ 428914 w 1930111"/>
                <a:gd name="connsiteY2" fmla="*/ 685045 h 1592096"/>
                <a:gd name="connsiteX3" fmla="*/ 1000798 w 1930111"/>
                <a:gd name="connsiteY3" fmla="*/ 1198829 h 1592096"/>
                <a:gd name="connsiteX4" fmla="*/ 1930111 w 1930111"/>
                <a:gd name="connsiteY4" fmla="*/ 1592096 h 1592096"/>
                <a:gd name="connsiteX0" fmla="*/ 0 w 1715654"/>
                <a:gd name="connsiteY0" fmla="*/ 0 h 1249573"/>
                <a:gd name="connsiteX1" fmla="*/ 214457 w 1715654"/>
                <a:gd name="connsiteY1" fmla="*/ 342522 h 1249573"/>
                <a:gd name="connsiteX2" fmla="*/ 786341 w 1715654"/>
                <a:gd name="connsiteY2" fmla="*/ 856306 h 1249573"/>
                <a:gd name="connsiteX3" fmla="*/ 1715654 w 1715654"/>
                <a:gd name="connsiteY3" fmla="*/ 1249573 h 1249573"/>
                <a:gd name="connsiteX0" fmla="*/ 0 w 1715654"/>
                <a:gd name="connsiteY0" fmla="*/ 0 h 1249573"/>
                <a:gd name="connsiteX1" fmla="*/ 357428 w 1715654"/>
                <a:gd name="connsiteY1" fmla="*/ 513784 h 1249573"/>
                <a:gd name="connsiteX2" fmla="*/ 786341 w 1715654"/>
                <a:gd name="connsiteY2" fmla="*/ 856306 h 1249573"/>
                <a:gd name="connsiteX3" fmla="*/ 1715654 w 1715654"/>
                <a:gd name="connsiteY3" fmla="*/ 1249573 h 1249573"/>
                <a:gd name="connsiteX0" fmla="*/ 0 w 1715654"/>
                <a:gd name="connsiteY0" fmla="*/ 0 h 1249573"/>
                <a:gd name="connsiteX1" fmla="*/ 357428 w 1715654"/>
                <a:gd name="connsiteY1" fmla="*/ 513784 h 1249573"/>
                <a:gd name="connsiteX2" fmla="*/ 714856 w 1715654"/>
                <a:gd name="connsiteY2" fmla="*/ 941937 h 1249573"/>
                <a:gd name="connsiteX3" fmla="*/ 1715654 w 1715654"/>
                <a:gd name="connsiteY3" fmla="*/ 1249573 h 1249573"/>
                <a:gd name="connsiteX0" fmla="*/ 0 w 1715654"/>
                <a:gd name="connsiteY0" fmla="*/ 0 h 1249573"/>
                <a:gd name="connsiteX1" fmla="*/ 285942 w 1715654"/>
                <a:gd name="connsiteY1" fmla="*/ 513784 h 1249573"/>
                <a:gd name="connsiteX2" fmla="*/ 714856 w 1715654"/>
                <a:gd name="connsiteY2" fmla="*/ 941937 h 1249573"/>
                <a:gd name="connsiteX3" fmla="*/ 1715654 w 1715654"/>
                <a:gd name="connsiteY3" fmla="*/ 1249573 h 1249573"/>
                <a:gd name="connsiteX0" fmla="*/ 0 w 1715654"/>
                <a:gd name="connsiteY0" fmla="*/ 0 h 1249573"/>
                <a:gd name="connsiteX1" fmla="*/ 214457 w 1715654"/>
                <a:gd name="connsiteY1" fmla="*/ 513784 h 1249573"/>
                <a:gd name="connsiteX2" fmla="*/ 714856 w 1715654"/>
                <a:gd name="connsiteY2" fmla="*/ 941937 h 1249573"/>
                <a:gd name="connsiteX3" fmla="*/ 1715654 w 1715654"/>
                <a:gd name="connsiteY3" fmla="*/ 1249573 h 1249573"/>
                <a:gd name="connsiteX0" fmla="*/ 0 w 1644168"/>
                <a:gd name="connsiteY0" fmla="*/ 0 h 1198828"/>
                <a:gd name="connsiteX1" fmla="*/ 214457 w 1644168"/>
                <a:gd name="connsiteY1" fmla="*/ 513784 h 1198828"/>
                <a:gd name="connsiteX2" fmla="*/ 714856 w 1644168"/>
                <a:gd name="connsiteY2" fmla="*/ 941937 h 1198828"/>
                <a:gd name="connsiteX3" fmla="*/ 1644168 w 1644168"/>
                <a:gd name="connsiteY3" fmla="*/ 1198828 h 1198828"/>
                <a:gd name="connsiteX0" fmla="*/ 0 w 1644168"/>
                <a:gd name="connsiteY0" fmla="*/ 0 h 1241643"/>
                <a:gd name="connsiteX1" fmla="*/ 214457 w 1644168"/>
                <a:gd name="connsiteY1" fmla="*/ 513784 h 1241643"/>
                <a:gd name="connsiteX2" fmla="*/ 714856 w 1644168"/>
                <a:gd name="connsiteY2" fmla="*/ 941937 h 1241643"/>
                <a:gd name="connsiteX3" fmla="*/ 1215255 w 1644168"/>
                <a:gd name="connsiteY3" fmla="*/ 1198828 h 1241643"/>
                <a:gd name="connsiteX4" fmla="*/ 1644168 w 1644168"/>
                <a:gd name="connsiteY4" fmla="*/ 1198828 h 1241643"/>
                <a:gd name="connsiteX0" fmla="*/ 0 w 1215255"/>
                <a:gd name="connsiteY0" fmla="*/ 0 h 1198828"/>
                <a:gd name="connsiteX1" fmla="*/ 214457 w 1215255"/>
                <a:gd name="connsiteY1" fmla="*/ 513784 h 1198828"/>
                <a:gd name="connsiteX2" fmla="*/ 714856 w 1215255"/>
                <a:gd name="connsiteY2" fmla="*/ 941937 h 1198828"/>
                <a:gd name="connsiteX3" fmla="*/ 1215255 w 1215255"/>
                <a:gd name="connsiteY3" fmla="*/ 1198828 h 1198828"/>
                <a:gd name="connsiteX0" fmla="*/ 0 w 1286741"/>
                <a:gd name="connsiteY0" fmla="*/ 42815 h 1070383"/>
                <a:gd name="connsiteX1" fmla="*/ 214457 w 1286741"/>
                <a:gd name="connsiteY1" fmla="*/ 556599 h 1070383"/>
                <a:gd name="connsiteX2" fmla="*/ 714856 w 1286741"/>
                <a:gd name="connsiteY2" fmla="*/ 984752 h 1070383"/>
                <a:gd name="connsiteX3" fmla="*/ 1286741 w 1286741"/>
                <a:gd name="connsiteY3" fmla="*/ 42815 h 1070383"/>
                <a:gd name="connsiteX0" fmla="*/ 0 w 1286741"/>
                <a:gd name="connsiteY0" fmla="*/ 0 h 513783"/>
                <a:gd name="connsiteX1" fmla="*/ 214457 w 1286741"/>
                <a:gd name="connsiteY1" fmla="*/ 513784 h 513783"/>
                <a:gd name="connsiteX2" fmla="*/ 1286741 w 1286741"/>
                <a:gd name="connsiteY2" fmla="*/ 0 h 513783"/>
                <a:gd name="connsiteX0" fmla="*/ 0 w 1286741"/>
                <a:gd name="connsiteY0" fmla="*/ 0 h 0"/>
                <a:gd name="connsiteX1" fmla="*/ 1286741 w 128674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86741">
                  <a:moveTo>
                    <a:pt x="0" y="0"/>
                  </a:moveTo>
                  <a:lnTo>
                    <a:pt x="1286741" y="0"/>
                  </a:lnTo>
                </a:path>
              </a:pathLst>
            </a:custGeom>
            <a:ln w="381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762000" y="5410200"/>
              <a:ext cx="19812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</a:rPr>
                <a:t>Mesovortex</a:t>
              </a:r>
            </a:p>
            <a:p>
              <a:r>
                <a:rPr lang="en-US" b="1" dirty="0" err="1" smtClean="0">
                  <a:solidFill>
                    <a:schemeClr val="bg1"/>
                  </a:solidFill>
                </a:rPr>
                <a:t>Tornadic</a:t>
              </a:r>
              <a:r>
                <a:rPr lang="en-US" b="1" dirty="0" smtClean="0">
                  <a:solidFill>
                    <a:schemeClr val="bg1"/>
                  </a:solidFill>
                </a:rPr>
                <a:t> </a:t>
              </a:r>
              <a:r>
                <a:rPr lang="en-US" b="1" dirty="0" err="1" smtClean="0">
                  <a:solidFill>
                    <a:schemeClr val="bg1"/>
                  </a:solidFill>
                </a:rPr>
                <a:t>Meso</a:t>
              </a:r>
              <a:endParaRPr lang="en-US" b="1" dirty="0" smtClean="0">
                <a:solidFill>
                  <a:schemeClr val="bg1"/>
                </a:solidFill>
              </a:endParaRPr>
            </a:p>
            <a:p>
              <a:r>
                <a:rPr lang="en-US" b="1" dirty="0" smtClean="0">
                  <a:solidFill>
                    <a:schemeClr val="bg1"/>
                  </a:solidFill>
                </a:rPr>
                <a:t>Warm Front</a:t>
              </a:r>
            </a:p>
            <a:p>
              <a:r>
                <a:rPr lang="en-US" b="1" dirty="0" smtClean="0">
                  <a:solidFill>
                    <a:schemeClr val="bg1"/>
                  </a:solidFill>
                </a:rPr>
                <a:t>Other Boundary</a:t>
              </a:r>
            </a:p>
          </p:txBody>
        </p:sp>
      </p:grpSp>
      <p:sp>
        <p:nvSpPr>
          <p:cNvPr id="10" name="Rectangle 9"/>
          <p:cNvSpPr/>
          <p:nvPr/>
        </p:nvSpPr>
        <p:spPr>
          <a:xfrm>
            <a:off x="505177" y="4876800"/>
            <a:ext cx="18662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016</a:t>
            </a:r>
            <a:r>
              <a:rPr lang="en-US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z-206z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Mesovort</a:t>
            </a:r>
            <a:r>
              <a:rPr lang="en-US" dirty="0" smtClean="0"/>
              <a:t> Paths</a:t>
            </a:r>
            <a:endParaRPr lang="en-US" dirty="0"/>
          </a:p>
        </p:txBody>
      </p:sp>
      <p:pic>
        <p:nvPicPr>
          <p:cNvPr id="4" name="Content Placeholder 3" descr="rotational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96400" cy="6858000"/>
          </a:xfrm>
        </p:spPr>
      </p:pic>
      <p:sp>
        <p:nvSpPr>
          <p:cNvPr id="5" name="Rectangle 4"/>
          <p:cNvSpPr/>
          <p:nvPr/>
        </p:nvSpPr>
        <p:spPr>
          <a:xfrm>
            <a:off x="685388" y="228600"/>
            <a:ext cx="75069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Mesovortex paths</a:t>
            </a:r>
            <a:endParaRPr 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66800" y="1828800"/>
            <a:ext cx="5854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#1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95600" y="2057400"/>
            <a:ext cx="5854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#2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29000" y="2286000"/>
            <a:ext cx="5854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#3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14800" y="2438400"/>
            <a:ext cx="5854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#4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62400" y="2895600"/>
            <a:ext cx="5854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#5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Mesovortex</a:t>
            </a:r>
            <a:r>
              <a:rPr lang="en-US" dirty="0" smtClean="0"/>
              <a:t> #1</a:t>
            </a: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2590800" y="3810000"/>
            <a:ext cx="914400" cy="60960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7010400" y="3810000"/>
            <a:ext cx="914400" cy="60960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rot1ref23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057400"/>
            <a:ext cx="4724401" cy="4474459"/>
          </a:xfrm>
          <a:prstGeom prst="rect">
            <a:avLst/>
          </a:prstGeom>
        </p:spPr>
      </p:pic>
      <p:pic>
        <p:nvPicPr>
          <p:cNvPr id="12" name="Picture 11" descr="rot1srm23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97065" y="2057400"/>
            <a:ext cx="4746935" cy="4495800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1600200" y="4038600"/>
            <a:ext cx="914400" cy="60960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5943600" y="4038600"/>
            <a:ext cx="914400" cy="60960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5"/>
          <p:cNvSpPr>
            <a:spLocks noGrp="1"/>
          </p:cNvSpPr>
          <p:nvPr>
            <p:ph type="body" sz="half" idx="2"/>
          </p:nvPr>
        </p:nvSpPr>
        <p:spPr>
          <a:xfrm>
            <a:off x="5105400" y="228600"/>
            <a:ext cx="3200400" cy="1143000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0.5 Degree Radar Scan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 Overview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524000"/>
            <a:ext cx="8534400" cy="50292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Initiated in eastern Iowa, quickly organized into a progressive </a:t>
            </a:r>
            <a:r>
              <a:rPr lang="en-US" b="1" dirty="0" err="1" smtClean="0"/>
              <a:t>Derecho</a:t>
            </a:r>
            <a:r>
              <a:rPr lang="en-US" b="1" dirty="0" smtClean="0"/>
              <a:t> in northern Illinois</a:t>
            </a:r>
          </a:p>
          <a:p>
            <a:pPr lvl="1"/>
            <a:r>
              <a:rPr lang="en-US" dirty="0" smtClean="0"/>
              <a:t>High Instability, Moderate Shear case </a:t>
            </a:r>
          </a:p>
          <a:p>
            <a:pPr lvl="1"/>
            <a:endParaRPr lang="en-US" dirty="0" smtClean="0"/>
          </a:p>
          <a:p>
            <a:r>
              <a:rPr lang="en-US" b="1" dirty="0" smtClean="0"/>
              <a:t>Worst damage occurred along the 5 </a:t>
            </a:r>
            <a:r>
              <a:rPr lang="en-US" b="1" dirty="0" err="1" smtClean="0"/>
              <a:t>mesovortex</a:t>
            </a:r>
            <a:r>
              <a:rPr lang="en-US" b="1" dirty="0" smtClean="0"/>
              <a:t> paths</a:t>
            </a:r>
          </a:p>
          <a:p>
            <a:pPr lvl="1"/>
            <a:r>
              <a:rPr lang="en-US" dirty="0" smtClean="0"/>
              <a:t>Developed where MCS intersected surface (or near </a:t>
            </a:r>
            <a:r>
              <a:rPr lang="en-US" dirty="0" err="1" smtClean="0"/>
              <a:t>sfc</a:t>
            </a:r>
            <a:r>
              <a:rPr lang="en-US" dirty="0" smtClean="0"/>
              <a:t>) boundaries</a:t>
            </a:r>
          </a:p>
          <a:p>
            <a:pPr lvl="1"/>
            <a:r>
              <a:rPr lang="en-US" dirty="0" smtClean="0"/>
              <a:t>One </a:t>
            </a:r>
            <a:r>
              <a:rPr lang="en-US" dirty="0" err="1" smtClean="0"/>
              <a:t>mesovortex</a:t>
            </a:r>
            <a:r>
              <a:rPr lang="en-US" dirty="0" smtClean="0"/>
              <a:t> went through Chicago</a:t>
            </a:r>
          </a:p>
          <a:p>
            <a:pPr lvl="2"/>
            <a:r>
              <a:rPr lang="en-US" dirty="0" smtClean="0"/>
              <a:t>Caused delay at Cubs/Astros game</a:t>
            </a:r>
          </a:p>
          <a:p>
            <a:pPr lvl="2">
              <a:buNone/>
            </a:pPr>
            <a:endParaRPr lang="en-US" dirty="0" smtClean="0"/>
          </a:p>
          <a:p>
            <a:r>
              <a:rPr lang="en-US" b="1" dirty="0" smtClean="0"/>
              <a:t>5 Confirmed Tornadoes </a:t>
            </a:r>
          </a:p>
          <a:p>
            <a:pPr lvl="1"/>
            <a:r>
              <a:rPr lang="en-US" dirty="0" smtClean="0"/>
              <a:t>Ranged from EF0 to EF2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7" name="Picture 6" descr="r0007.jpg"/>
          <p:cNvPicPr>
            <a:picLocks noChangeAspect="1"/>
          </p:cNvPicPr>
          <p:nvPr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5939839" y="3962400"/>
            <a:ext cx="2896603" cy="2743199"/>
          </a:xfrm>
          <a:prstGeom prst="roundRect">
            <a:avLst>
              <a:gd name="adj" fmla="val 23593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Mesovortex</a:t>
            </a:r>
            <a:r>
              <a:rPr lang="en-US" dirty="0" smtClean="0"/>
              <a:t> #2</a:t>
            </a:r>
            <a:endParaRPr lang="en-US" dirty="0"/>
          </a:p>
        </p:txBody>
      </p:sp>
      <p:pic>
        <p:nvPicPr>
          <p:cNvPr id="12" name="Picture 11" descr="rot2ref00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52600"/>
            <a:ext cx="5074619" cy="4800600"/>
          </a:xfrm>
          <a:prstGeom prst="rect">
            <a:avLst/>
          </a:prstGeom>
        </p:spPr>
      </p:pic>
      <p:pic>
        <p:nvPicPr>
          <p:cNvPr id="13" name="Picture 12" descr="rot2srm00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75446" y="1752600"/>
            <a:ext cx="5068554" cy="4800126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2209800" y="3733800"/>
            <a:ext cx="914400" cy="60960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6324600" y="3810000"/>
            <a:ext cx="914400" cy="60960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5"/>
          <p:cNvSpPr>
            <a:spLocks noGrp="1"/>
          </p:cNvSpPr>
          <p:nvPr>
            <p:ph type="body" sz="half" idx="2"/>
          </p:nvPr>
        </p:nvSpPr>
        <p:spPr>
          <a:xfrm>
            <a:off x="5105400" y="228600"/>
            <a:ext cx="3200400" cy="1143000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0.5 Degree Radar Scan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Mesovortex</a:t>
            </a:r>
            <a:r>
              <a:rPr lang="en-US" dirty="0" smtClean="0"/>
              <a:t> #3</a:t>
            </a:r>
            <a:endParaRPr lang="en-US" dirty="0"/>
          </a:p>
        </p:txBody>
      </p:sp>
      <p:pic>
        <p:nvPicPr>
          <p:cNvPr id="8" name="Picture 7" descr="rot3ref00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04999"/>
            <a:ext cx="4876800" cy="4609232"/>
          </a:xfrm>
          <a:prstGeom prst="rect">
            <a:avLst/>
          </a:prstGeom>
        </p:spPr>
      </p:pic>
      <p:pic>
        <p:nvPicPr>
          <p:cNvPr id="9" name="Picture 8" descr="rot3srm00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67200" y="1904999"/>
            <a:ext cx="4876802" cy="4609235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2590800" y="3886200"/>
            <a:ext cx="914400" cy="60960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6934200" y="3886200"/>
            <a:ext cx="914400" cy="60960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5"/>
          <p:cNvSpPr>
            <a:spLocks noGrp="1"/>
          </p:cNvSpPr>
          <p:nvPr>
            <p:ph type="body" sz="half" idx="2"/>
          </p:nvPr>
        </p:nvSpPr>
        <p:spPr>
          <a:xfrm>
            <a:off x="5105400" y="228600"/>
            <a:ext cx="3200400" cy="1143000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0.5 Degree Radar Scan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Mesovortex</a:t>
            </a:r>
            <a:r>
              <a:rPr lang="en-US" dirty="0" smtClean="0"/>
              <a:t> #4</a:t>
            </a:r>
            <a:endParaRPr lang="en-US" dirty="0"/>
          </a:p>
        </p:txBody>
      </p:sp>
      <p:pic>
        <p:nvPicPr>
          <p:cNvPr id="8" name="Picture 7" descr="rot4ref00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828800"/>
            <a:ext cx="4984431" cy="4730810"/>
          </a:xfrm>
          <a:prstGeom prst="rect">
            <a:avLst/>
          </a:prstGeom>
        </p:spPr>
      </p:pic>
      <p:pic>
        <p:nvPicPr>
          <p:cNvPr id="9" name="Picture 8" descr="rot4srm00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66599" y="1828800"/>
            <a:ext cx="4977401" cy="4724400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1676400" y="3962400"/>
            <a:ext cx="914400" cy="60960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6096000" y="3962400"/>
            <a:ext cx="914400" cy="60960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5"/>
          <p:cNvSpPr>
            <a:spLocks noGrp="1"/>
          </p:cNvSpPr>
          <p:nvPr>
            <p:ph type="body" sz="half" idx="2"/>
          </p:nvPr>
        </p:nvSpPr>
        <p:spPr>
          <a:xfrm>
            <a:off x="5105400" y="228600"/>
            <a:ext cx="3200400" cy="1143000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0.5 Degree Radar Scan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Mesovortex</a:t>
            </a:r>
            <a:r>
              <a:rPr lang="en-US" dirty="0" smtClean="0"/>
              <a:t> #5</a:t>
            </a:r>
            <a:endParaRPr lang="en-US" dirty="0"/>
          </a:p>
        </p:txBody>
      </p:sp>
      <p:pic>
        <p:nvPicPr>
          <p:cNvPr id="7" name="Picture 6" descr="rot5ref01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676400"/>
            <a:ext cx="4996113" cy="4726613"/>
          </a:xfrm>
          <a:prstGeom prst="rect">
            <a:avLst/>
          </a:prstGeom>
        </p:spPr>
      </p:pic>
      <p:pic>
        <p:nvPicPr>
          <p:cNvPr id="8" name="Picture 7" descr="rot5srm01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3344" y="1676400"/>
            <a:ext cx="5000656" cy="4726292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2590800" y="3810000"/>
            <a:ext cx="914400" cy="60960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6781800" y="3810000"/>
            <a:ext cx="914400" cy="60960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half" idx="2"/>
          </p:nvPr>
        </p:nvSpPr>
        <p:spPr>
          <a:xfrm>
            <a:off x="5105400" y="228600"/>
            <a:ext cx="3200400" cy="1143000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0.5 Degree Radar Scan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rigley compilation #3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04800" y="6096000"/>
            <a:ext cx="868167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Video courtesy of YouTube and NBC5 Chicago</a:t>
            </a:r>
            <a:endParaRPr lang="en-US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4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80804_rp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3055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534400" cy="38100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Progressive </a:t>
            </a:r>
            <a:r>
              <a:rPr lang="en-US" b="1" dirty="0" err="1" smtClean="0"/>
              <a:t>Derecho</a:t>
            </a:r>
            <a:r>
              <a:rPr lang="en-US" b="1" dirty="0" smtClean="0"/>
              <a:t> caused considerable damage across northern Illinois/Indiana and impacted major metropolitan area of Chicago</a:t>
            </a:r>
          </a:p>
          <a:p>
            <a:endParaRPr lang="en-US" sz="1700" b="1" dirty="0" smtClean="0"/>
          </a:p>
          <a:p>
            <a:r>
              <a:rPr lang="en-US" b="1" dirty="0" smtClean="0"/>
              <a:t>5 </a:t>
            </a:r>
            <a:r>
              <a:rPr lang="en-US" b="1" dirty="0" err="1" smtClean="0"/>
              <a:t>Mesovorticies</a:t>
            </a:r>
            <a:r>
              <a:rPr lang="en-US" b="1" dirty="0" smtClean="0"/>
              <a:t> developed along warm front intersecting the northern end of the MCS</a:t>
            </a:r>
          </a:p>
          <a:p>
            <a:pPr lvl="1"/>
            <a:r>
              <a:rPr lang="en-US" b="1" dirty="0" err="1" smtClean="0"/>
              <a:t>Przybylinski</a:t>
            </a:r>
            <a:r>
              <a:rPr lang="en-US" b="1" dirty="0" smtClean="0"/>
              <a:t> Group </a:t>
            </a:r>
            <a:r>
              <a:rPr lang="en-US" b="1" dirty="0" smtClean="0"/>
              <a:t>1 (Group </a:t>
            </a:r>
            <a:r>
              <a:rPr lang="en-US" b="1" smtClean="0"/>
              <a:t>2 Hybrid?)</a:t>
            </a:r>
            <a:endParaRPr lang="en-US" b="1" dirty="0" smtClean="0"/>
          </a:p>
          <a:p>
            <a:pPr lvl="1"/>
            <a:r>
              <a:rPr lang="en-US" b="1" dirty="0" smtClean="0"/>
              <a:t>5 Tornadoes Surveyed (</a:t>
            </a:r>
            <a:r>
              <a:rPr lang="en-US" b="1" dirty="0" err="1" smtClean="0"/>
              <a:t>Mesovortex</a:t>
            </a:r>
            <a:r>
              <a:rPr lang="en-US" b="1" dirty="0" smtClean="0"/>
              <a:t> #3 and #5)</a:t>
            </a:r>
          </a:p>
          <a:p>
            <a:pPr lvl="1"/>
            <a:endParaRPr lang="en-US" sz="1900" b="1" dirty="0" smtClean="0"/>
          </a:p>
          <a:p>
            <a:r>
              <a:rPr lang="en-US" b="1" dirty="0" err="1" smtClean="0"/>
              <a:t>Mesoanalysis</a:t>
            </a:r>
            <a:r>
              <a:rPr lang="en-US" b="1" dirty="0" smtClean="0"/>
              <a:t> of boundaries can lead to better situational awareness of where greatest threat is</a:t>
            </a:r>
          </a:p>
        </p:txBody>
      </p:sp>
      <p:pic>
        <p:nvPicPr>
          <p:cNvPr id="4" name="Picture 3" descr="Griffith 0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5257800"/>
            <a:ext cx="2133600" cy="1600200"/>
          </a:xfrm>
          <a:prstGeom prst="rect">
            <a:avLst/>
          </a:prstGeom>
        </p:spPr>
      </p:pic>
      <p:pic>
        <p:nvPicPr>
          <p:cNvPr id="5" name="Picture 4" descr="Griffith 0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38400" y="5257800"/>
            <a:ext cx="2133600" cy="1600200"/>
          </a:xfrm>
          <a:prstGeom prst="rect">
            <a:avLst/>
          </a:prstGeom>
        </p:spPr>
      </p:pic>
      <p:pic>
        <p:nvPicPr>
          <p:cNvPr id="6" name="Picture 5" descr="Griffith 04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5257800"/>
            <a:ext cx="2133600" cy="1600200"/>
          </a:xfrm>
          <a:prstGeom prst="rect">
            <a:avLst/>
          </a:prstGeom>
        </p:spPr>
      </p:pic>
      <p:pic>
        <p:nvPicPr>
          <p:cNvPr id="7" name="Picture 6" descr="Griffith 07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05600" y="5257800"/>
            <a:ext cx="213360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vis_10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Questions?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5562600"/>
            <a:ext cx="817967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Timothy.J.Halbach@noaa.gov</a:t>
            </a:r>
            <a:endParaRPr 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Storm Environment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250mbspc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1" name="Rectangle 10"/>
          <p:cNvSpPr/>
          <p:nvPr/>
        </p:nvSpPr>
        <p:spPr>
          <a:xfrm>
            <a:off x="0" y="5715000"/>
            <a:ext cx="24096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250mb</a:t>
            </a:r>
            <a:endParaRPr 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823714" y="5715000"/>
            <a:ext cx="4320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00z Tuesday</a:t>
            </a:r>
            <a:endParaRPr 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500mbspc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Rectangle 7"/>
          <p:cNvSpPr/>
          <p:nvPr/>
        </p:nvSpPr>
        <p:spPr>
          <a:xfrm>
            <a:off x="0" y="5715000"/>
            <a:ext cx="24096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500mb</a:t>
            </a:r>
            <a:endParaRPr 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23714" y="5715000"/>
            <a:ext cx="4320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00z Tuesday</a:t>
            </a:r>
            <a:endParaRPr 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850mbspc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0" y="5715000"/>
            <a:ext cx="24096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850mb</a:t>
            </a:r>
            <a:endParaRPr 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3714" y="5715000"/>
            <a:ext cx="4320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00z Tuesday</a:t>
            </a:r>
            <a:endParaRPr 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9" name="Picture 8" descr="tropic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57800" y="5181600"/>
            <a:ext cx="495300" cy="4953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791200" y="5410200"/>
            <a:ext cx="173842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T.S. </a:t>
            </a:r>
            <a:r>
              <a:rPr lang="en-US" sz="2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Edouard</a:t>
            </a:r>
            <a:endParaRPr lang="en-US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morningconvaug4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14-20z Morning Convection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fc20z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24000" y="1905000"/>
            <a:ext cx="75533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</a:t>
            </a:r>
            <a:endParaRPr lang="en-US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2133600" y="2654300"/>
            <a:ext cx="5105400" cy="853354"/>
          </a:xfrm>
          <a:custGeom>
            <a:avLst/>
            <a:gdLst>
              <a:gd name="connsiteX0" fmla="*/ 0 w 5207268"/>
              <a:gd name="connsiteY0" fmla="*/ 242235 h 761999"/>
              <a:gd name="connsiteX1" fmla="*/ 587141 w 5207268"/>
              <a:gd name="connsiteY1" fmla="*/ 78606 h 761999"/>
              <a:gd name="connsiteX2" fmla="*/ 1434165 w 5207268"/>
              <a:gd name="connsiteY2" fmla="*/ 1604 h 761999"/>
              <a:gd name="connsiteX3" fmla="*/ 2367815 w 5207268"/>
              <a:gd name="connsiteY3" fmla="*/ 68980 h 761999"/>
              <a:gd name="connsiteX4" fmla="*/ 3157087 w 5207268"/>
              <a:gd name="connsiteY4" fmla="*/ 194109 h 761999"/>
              <a:gd name="connsiteX5" fmla="*/ 4042611 w 5207268"/>
              <a:gd name="connsiteY5" fmla="*/ 415490 h 761999"/>
              <a:gd name="connsiteX6" fmla="*/ 5207268 w 5207268"/>
              <a:gd name="connsiteY6" fmla="*/ 761999 h 761999"/>
              <a:gd name="connsiteX0" fmla="*/ 0 w 5207268"/>
              <a:gd name="connsiteY0" fmla="*/ 254000 h 773764"/>
              <a:gd name="connsiteX1" fmla="*/ 636872 w 5207268"/>
              <a:gd name="connsiteY1" fmla="*/ 160956 h 773764"/>
              <a:gd name="connsiteX2" fmla="*/ 1434165 w 5207268"/>
              <a:gd name="connsiteY2" fmla="*/ 13369 h 773764"/>
              <a:gd name="connsiteX3" fmla="*/ 2367815 w 5207268"/>
              <a:gd name="connsiteY3" fmla="*/ 80745 h 773764"/>
              <a:gd name="connsiteX4" fmla="*/ 3157087 w 5207268"/>
              <a:gd name="connsiteY4" fmla="*/ 205874 h 773764"/>
              <a:gd name="connsiteX5" fmla="*/ 4042611 w 5207268"/>
              <a:gd name="connsiteY5" fmla="*/ 427255 h 773764"/>
              <a:gd name="connsiteX6" fmla="*/ 5207268 w 5207268"/>
              <a:gd name="connsiteY6" fmla="*/ 773764 h 773764"/>
              <a:gd name="connsiteX0" fmla="*/ 0 w 5207268"/>
              <a:gd name="connsiteY0" fmla="*/ 180741 h 700505"/>
              <a:gd name="connsiteX1" fmla="*/ 636872 w 5207268"/>
              <a:gd name="connsiteY1" fmla="*/ 87697 h 700505"/>
              <a:gd name="connsiteX2" fmla="*/ 1475072 w 5207268"/>
              <a:gd name="connsiteY2" fmla="*/ 87697 h 700505"/>
              <a:gd name="connsiteX3" fmla="*/ 2367815 w 5207268"/>
              <a:gd name="connsiteY3" fmla="*/ 7486 h 700505"/>
              <a:gd name="connsiteX4" fmla="*/ 3157087 w 5207268"/>
              <a:gd name="connsiteY4" fmla="*/ 132615 h 700505"/>
              <a:gd name="connsiteX5" fmla="*/ 4042611 w 5207268"/>
              <a:gd name="connsiteY5" fmla="*/ 353996 h 700505"/>
              <a:gd name="connsiteX6" fmla="*/ 5207268 w 5207268"/>
              <a:gd name="connsiteY6" fmla="*/ 700505 h 700505"/>
              <a:gd name="connsiteX0" fmla="*/ 0 w 5207268"/>
              <a:gd name="connsiteY0" fmla="*/ 108551 h 628315"/>
              <a:gd name="connsiteX1" fmla="*/ 636872 w 5207268"/>
              <a:gd name="connsiteY1" fmla="*/ 15507 h 628315"/>
              <a:gd name="connsiteX2" fmla="*/ 1475072 w 5207268"/>
              <a:gd name="connsiteY2" fmla="*/ 15507 h 628315"/>
              <a:gd name="connsiteX3" fmla="*/ 2389472 w 5207268"/>
              <a:gd name="connsiteY3" fmla="*/ 91707 h 628315"/>
              <a:gd name="connsiteX4" fmla="*/ 3157087 w 5207268"/>
              <a:gd name="connsiteY4" fmla="*/ 60425 h 628315"/>
              <a:gd name="connsiteX5" fmla="*/ 4042611 w 5207268"/>
              <a:gd name="connsiteY5" fmla="*/ 281806 h 628315"/>
              <a:gd name="connsiteX6" fmla="*/ 5207268 w 5207268"/>
              <a:gd name="connsiteY6" fmla="*/ 628315 h 628315"/>
              <a:gd name="connsiteX0" fmla="*/ 0 w 5207268"/>
              <a:gd name="connsiteY0" fmla="*/ 108551 h 628315"/>
              <a:gd name="connsiteX1" fmla="*/ 636872 w 5207268"/>
              <a:gd name="connsiteY1" fmla="*/ 15507 h 628315"/>
              <a:gd name="connsiteX2" fmla="*/ 1475072 w 5207268"/>
              <a:gd name="connsiteY2" fmla="*/ 15507 h 628315"/>
              <a:gd name="connsiteX3" fmla="*/ 2389472 w 5207268"/>
              <a:gd name="connsiteY3" fmla="*/ 91707 h 628315"/>
              <a:gd name="connsiteX4" fmla="*/ 3227672 w 5207268"/>
              <a:gd name="connsiteY4" fmla="*/ 167907 h 628315"/>
              <a:gd name="connsiteX5" fmla="*/ 4042611 w 5207268"/>
              <a:gd name="connsiteY5" fmla="*/ 281806 h 628315"/>
              <a:gd name="connsiteX6" fmla="*/ 5207268 w 5207268"/>
              <a:gd name="connsiteY6" fmla="*/ 628315 h 628315"/>
              <a:gd name="connsiteX0" fmla="*/ 0 w 5207268"/>
              <a:gd name="connsiteY0" fmla="*/ 108551 h 628315"/>
              <a:gd name="connsiteX1" fmla="*/ 636872 w 5207268"/>
              <a:gd name="connsiteY1" fmla="*/ 15507 h 628315"/>
              <a:gd name="connsiteX2" fmla="*/ 1475072 w 5207268"/>
              <a:gd name="connsiteY2" fmla="*/ 15507 h 628315"/>
              <a:gd name="connsiteX3" fmla="*/ 2389472 w 5207268"/>
              <a:gd name="connsiteY3" fmla="*/ 91707 h 628315"/>
              <a:gd name="connsiteX4" fmla="*/ 3227672 w 5207268"/>
              <a:gd name="connsiteY4" fmla="*/ 167907 h 628315"/>
              <a:gd name="connsiteX5" fmla="*/ 4294472 w 5207268"/>
              <a:gd name="connsiteY5" fmla="*/ 472707 h 628315"/>
              <a:gd name="connsiteX6" fmla="*/ 5207268 w 5207268"/>
              <a:gd name="connsiteY6" fmla="*/ 628315 h 628315"/>
              <a:gd name="connsiteX0" fmla="*/ 0 w 5207268"/>
              <a:gd name="connsiteY0" fmla="*/ 108551 h 628315"/>
              <a:gd name="connsiteX1" fmla="*/ 636872 w 5207268"/>
              <a:gd name="connsiteY1" fmla="*/ 15507 h 628315"/>
              <a:gd name="connsiteX2" fmla="*/ 1475072 w 5207268"/>
              <a:gd name="connsiteY2" fmla="*/ 15507 h 628315"/>
              <a:gd name="connsiteX3" fmla="*/ 2389472 w 5207268"/>
              <a:gd name="connsiteY3" fmla="*/ 91707 h 628315"/>
              <a:gd name="connsiteX4" fmla="*/ 3227672 w 5207268"/>
              <a:gd name="connsiteY4" fmla="*/ 167907 h 628315"/>
              <a:gd name="connsiteX5" fmla="*/ 4294472 w 5207268"/>
              <a:gd name="connsiteY5" fmla="*/ 396507 h 628315"/>
              <a:gd name="connsiteX6" fmla="*/ 5207268 w 5207268"/>
              <a:gd name="connsiteY6" fmla="*/ 628315 h 628315"/>
              <a:gd name="connsiteX0" fmla="*/ 0 w 5207268"/>
              <a:gd name="connsiteY0" fmla="*/ 108551 h 628315"/>
              <a:gd name="connsiteX1" fmla="*/ 636872 w 5207268"/>
              <a:gd name="connsiteY1" fmla="*/ 15507 h 628315"/>
              <a:gd name="connsiteX2" fmla="*/ 1475072 w 5207268"/>
              <a:gd name="connsiteY2" fmla="*/ 15507 h 628315"/>
              <a:gd name="connsiteX3" fmla="*/ 2389472 w 5207268"/>
              <a:gd name="connsiteY3" fmla="*/ 91707 h 628315"/>
              <a:gd name="connsiteX4" fmla="*/ 3227672 w 5207268"/>
              <a:gd name="connsiteY4" fmla="*/ 167907 h 628315"/>
              <a:gd name="connsiteX5" fmla="*/ 4294472 w 5207268"/>
              <a:gd name="connsiteY5" fmla="*/ 320307 h 628315"/>
              <a:gd name="connsiteX6" fmla="*/ 5207268 w 5207268"/>
              <a:gd name="connsiteY6" fmla="*/ 628315 h 628315"/>
              <a:gd name="connsiteX0" fmla="*/ 0 w 5207268"/>
              <a:gd name="connsiteY0" fmla="*/ 118444 h 638208"/>
              <a:gd name="connsiteX1" fmla="*/ 636872 w 5207268"/>
              <a:gd name="connsiteY1" fmla="*/ 25400 h 638208"/>
              <a:gd name="connsiteX2" fmla="*/ 1475072 w 5207268"/>
              <a:gd name="connsiteY2" fmla="*/ 25400 h 638208"/>
              <a:gd name="connsiteX3" fmla="*/ 3227672 w 5207268"/>
              <a:gd name="connsiteY3" fmla="*/ 177800 h 638208"/>
              <a:gd name="connsiteX4" fmla="*/ 4294472 w 5207268"/>
              <a:gd name="connsiteY4" fmla="*/ 330200 h 638208"/>
              <a:gd name="connsiteX5" fmla="*/ 5207268 w 5207268"/>
              <a:gd name="connsiteY5" fmla="*/ 638208 h 638208"/>
              <a:gd name="connsiteX0" fmla="*/ 0 w 5207268"/>
              <a:gd name="connsiteY0" fmla="*/ 108551 h 628315"/>
              <a:gd name="connsiteX1" fmla="*/ 636872 w 5207268"/>
              <a:gd name="connsiteY1" fmla="*/ 15507 h 628315"/>
              <a:gd name="connsiteX2" fmla="*/ 1475072 w 5207268"/>
              <a:gd name="connsiteY2" fmla="*/ 15507 h 628315"/>
              <a:gd name="connsiteX3" fmla="*/ 2846672 w 5207268"/>
              <a:gd name="connsiteY3" fmla="*/ 91707 h 628315"/>
              <a:gd name="connsiteX4" fmla="*/ 4294472 w 5207268"/>
              <a:gd name="connsiteY4" fmla="*/ 320307 h 628315"/>
              <a:gd name="connsiteX5" fmla="*/ 5207268 w 5207268"/>
              <a:gd name="connsiteY5" fmla="*/ 628315 h 628315"/>
              <a:gd name="connsiteX0" fmla="*/ 0 w 5207268"/>
              <a:gd name="connsiteY0" fmla="*/ 105744 h 625508"/>
              <a:gd name="connsiteX1" fmla="*/ 713072 w 5207268"/>
              <a:gd name="connsiteY1" fmla="*/ 165100 h 625508"/>
              <a:gd name="connsiteX2" fmla="*/ 1475072 w 5207268"/>
              <a:gd name="connsiteY2" fmla="*/ 12700 h 625508"/>
              <a:gd name="connsiteX3" fmla="*/ 2846672 w 5207268"/>
              <a:gd name="connsiteY3" fmla="*/ 88900 h 625508"/>
              <a:gd name="connsiteX4" fmla="*/ 4294472 w 5207268"/>
              <a:gd name="connsiteY4" fmla="*/ 317500 h 625508"/>
              <a:gd name="connsiteX5" fmla="*/ 5207268 w 5207268"/>
              <a:gd name="connsiteY5" fmla="*/ 625508 h 625508"/>
              <a:gd name="connsiteX0" fmla="*/ 0 w 5207268"/>
              <a:gd name="connsiteY0" fmla="*/ 105744 h 625508"/>
              <a:gd name="connsiteX1" fmla="*/ 27272 w 5207268"/>
              <a:gd name="connsiteY1" fmla="*/ 165099 h 625508"/>
              <a:gd name="connsiteX2" fmla="*/ 713072 w 5207268"/>
              <a:gd name="connsiteY2" fmla="*/ 165100 h 625508"/>
              <a:gd name="connsiteX3" fmla="*/ 1475072 w 5207268"/>
              <a:gd name="connsiteY3" fmla="*/ 12700 h 625508"/>
              <a:gd name="connsiteX4" fmla="*/ 2846672 w 5207268"/>
              <a:gd name="connsiteY4" fmla="*/ 88900 h 625508"/>
              <a:gd name="connsiteX5" fmla="*/ 4294472 w 5207268"/>
              <a:gd name="connsiteY5" fmla="*/ 317500 h 625508"/>
              <a:gd name="connsiteX6" fmla="*/ 5207268 w 5207268"/>
              <a:gd name="connsiteY6" fmla="*/ 625508 h 625508"/>
              <a:gd name="connsiteX0" fmla="*/ 0 w 5207268"/>
              <a:gd name="connsiteY0" fmla="*/ 42244 h 562008"/>
              <a:gd name="connsiteX1" fmla="*/ 27272 w 5207268"/>
              <a:gd name="connsiteY1" fmla="*/ 101599 h 562008"/>
              <a:gd name="connsiteX2" fmla="*/ 713072 w 5207268"/>
              <a:gd name="connsiteY2" fmla="*/ 101600 h 562008"/>
              <a:gd name="connsiteX3" fmla="*/ 1475072 w 5207268"/>
              <a:gd name="connsiteY3" fmla="*/ 101599 h 562008"/>
              <a:gd name="connsiteX4" fmla="*/ 2846672 w 5207268"/>
              <a:gd name="connsiteY4" fmla="*/ 25400 h 562008"/>
              <a:gd name="connsiteX5" fmla="*/ 4294472 w 5207268"/>
              <a:gd name="connsiteY5" fmla="*/ 254000 h 562008"/>
              <a:gd name="connsiteX6" fmla="*/ 5207268 w 5207268"/>
              <a:gd name="connsiteY6" fmla="*/ 562008 h 562008"/>
              <a:gd name="connsiteX0" fmla="*/ 0 w 5207268"/>
              <a:gd name="connsiteY0" fmla="*/ 0 h 519764"/>
              <a:gd name="connsiteX1" fmla="*/ 27272 w 5207268"/>
              <a:gd name="connsiteY1" fmla="*/ 59355 h 519764"/>
              <a:gd name="connsiteX2" fmla="*/ 713072 w 5207268"/>
              <a:gd name="connsiteY2" fmla="*/ 59356 h 519764"/>
              <a:gd name="connsiteX3" fmla="*/ 1475072 w 5207268"/>
              <a:gd name="connsiteY3" fmla="*/ 59355 h 519764"/>
              <a:gd name="connsiteX4" fmla="*/ 2846672 w 5207268"/>
              <a:gd name="connsiteY4" fmla="*/ 211755 h 519764"/>
              <a:gd name="connsiteX5" fmla="*/ 4294472 w 5207268"/>
              <a:gd name="connsiteY5" fmla="*/ 211756 h 519764"/>
              <a:gd name="connsiteX6" fmla="*/ 5207268 w 5207268"/>
              <a:gd name="connsiteY6" fmla="*/ 519764 h 519764"/>
              <a:gd name="connsiteX0" fmla="*/ 0 w 5207268"/>
              <a:gd name="connsiteY0" fmla="*/ 0 h 519764"/>
              <a:gd name="connsiteX1" fmla="*/ 27272 w 5207268"/>
              <a:gd name="connsiteY1" fmla="*/ 59355 h 519764"/>
              <a:gd name="connsiteX2" fmla="*/ 713072 w 5207268"/>
              <a:gd name="connsiteY2" fmla="*/ 59356 h 519764"/>
              <a:gd name="connsiteX3" fmla="*/ 1475072 w 5207268"/>
              <a:gd name="connsiteY3" fmla="*/ 59355 h 519764"/>
              <a:gd name="connsiteX4" fmla="*/ 2846672 w 5207268"/>
              <a:gd name="connsiteY4" fmla="*/ 211755 h 519764"/>
              <a:gd name="connsiteX5" fmla="*/ 4218272 w 5207268"/>
              <a:gd name="connsiteY5" fmla="*/ 364155 h 519764"/>
              <a:gd name="connsiteX6" fmla="*/ 5207268 w 5207268"/>
              <a:gd name="connsiteY6" fmla="*/ 519764 h 519764"/>
              <a:gd name="connsiteX0" fmla="*/ 0 w 5207268"/>
              <a:gd name="connsiteY0" fmla="*/ 0 h 519764"/>
              <a:gd name="connsiteX1" fmla="*/ 27272 w 5207268"/>
              <a:gd name="connsiteY1" fmla="*/ 59355 h 519764"/>
              <a:gd name="connsiteX2" fmla="*/ 713072 w 5207268"/>
              <a:gd name="connsiteY2" fmla="*/ 59356 h 519764"/>
              <a:gd name="connsiteX3" fmla="*/ 1475072 w 5207268"/>
              <a:gd name="connsiteY3" fmla="*/ 59355 h 519764"/>
              <a:gd name="connsiteX4" fmla="*/ 2846672 w 5207268"/>
              <a:gd name="connsiteY4" fmla="*/ 211755 h 519764"/>
              <a:gd name="connsiteX5" fmla="*/ 4218272 w 5207268"/>
              <a:gd name="connsiteY5" fmla="*/ 364155 h 519764"/>
              <a:gd name="connsiteX6" fmla="*/ 5207268 w 5207268"/>
              <a:gd name="connsiteY6" fmla="*/ 519764 h 519764"/>
              <a:gd name="connsiteX0" fmla="*/ 0 w 5207268"/>
              <a:gd name="connsiteY0" fmla="*/ 0 h 519764"/>
              <a:gd name="connsiteX1" fmla="*/ 27272 w 5207268"/>
              <a:gd name="connsiteY1" fmla="*/ 59355 h 519764"/>
              <a:gd name="connsiteX2" fmla="*/ 713072 w 5207268"/>
              <a:gd name="connsiteY2" fmla="*/ 59356 h 519764"/>
              <a:gd name="connsiteX3" fmla="*/ 1856072 w 5207268"/>
              <a:gd name="connsiteY3" fmla="*/ 59355 h 519764"/>
              <a:gd name="connsiteX4" fmla="*/ 2846672 w 5207268"/>
              <a:gd name="connsiteY4" fmla="*/ 211755 h 519764"/>
              <a:gd name="connsiteX5" fmla="*/ 4218272 w 5207268"/>
              <a:gd name="connsiteY5" fmla="*/ 364155 h 519764"/>
              <a:gd name="connsiteX6" fmla="*/ 5207268 w 5207268"/>
              <a:gd name="connsiteY6" fmla="*/ 519764 h 519764"/>
              <a:gd name="connsiteX0" fmla="*/ 0 w 5179996"/>
              <a:gd name="connsiteY0" fmla="*/ 25400 h 485809"/>
              <a:gd name="connsiteX1" fmla="*/ 685800 w 5179996"/>
              <a:gd name="connsiteY1" fmla="*/ 25401 h 485809"/>
              <a:gd name="connsiteX2" fmla="*/ 1828800 w 5179996"/>
              <a:gd name="connsiteY2" fmla="*/ 25400 h 485809"/>
              <a:gd name="connsiteX3" fmla="*/ 2819400 w 5179996"/>
              <a:gd name="connsiteY3" fmla="*/ 177800 h 485809"/>
              <a:gd name="connsiteX4" fmla="*/ 4191000 w 5179996"/>
              <a:gd name="connsiteY4" fmla="*/ 330200 h 485809"/>
              <a:gd name="connsiteX5" fmla="*/ 5179996 w 5179996"/>
              <a:gd name="connsiteY5" fmla="*/ 485809 h 485809"/>
              <a:gd name="connsiteX0" fmla="*/ 0 w 5179996"/>
              <a:gd name="connsiteY0" fmla="*/ 12699 h 473108"/>
              <a:gd name="connsiteX1" fmla="*/ 685800 w 5179996"/>
              <a:gd name="connsiteY1" fmla="*/ 12700 h 473108"/>
              <a:gd name="connsiteX2" fmla="*/ 1828800 w 5179996"/>
              <a:gd name="connsiteY2" fmla="*/ 88899 h 473108"/>
              <a:gd name="connsiteX3" fmla="*/ 2819400 w 5179996"/>
              <a:gd name="connsiteY3" fmla="*/ 165099 h 473108"/>
              <a:gd name="connsiteX4" fmla="*/ 4191000 w 5179996"/>
              <a:gd name="connsiteY4" fmla="*/ 317499 h 473108"/>
              <a:gd name="connsiteX5" fmla="*/ 5179996 w 5179996"/>
              <a:gd name="connsiteY5" fmla="*/ 473108 h 473108"/>
              <a:gd name="connsiteX0" fmla="*/ 0 w 5179996"/>
              <a:gd name="connsiteY0" fmla="*/ 12699 h 473108"/>
              <a:gd name="connsiteX1" fmla="*/ 685800 w 5179996"/>
              <a:gd name="connsiteY1" fmla="*/ 12700 h 473108"/>
              <a:gd name="connsiteX2" fmla="*/ 1828800 w 5179996"/>
              <a:gd name="connsiteY2" fmla="*/ 88899 h 473108"/>
              <a:gd name="connsiteX3" fmla="*/ 2819400 w 5179996"/>
              <a:gd name="connsiteY3" fmla="*/ 165099 h 473108"/>
              <a:gd name="connsiteX4" fmla="*/ 3886200 w 5179996"/>
              <a:gd name="connsiteY4" fmla="*/ 393698 h 473108"/>
              <a:gd name="connsiteX5" fmla="*/ 4191000 w 5179996"/>
              <a:gd name="connsiteY5" fmla="*/ 317499 h 473108"/>
              <a:gd name="connsiteX6" fmla="*/ 5179996 w 5179996"/>
              <a:gd name="connsiteY6" fmla="*/ 473108 h 473108"/>
              <a:gd name="connsiteX0" fmla="*/ 0 w 5179996"/>
              <a:gd name="connsiteY0" fmla="*/ 12699 h 673633"/>
              <a:gd name="connsiteX1" fmla="*/ 685800 w 5179996"/>
              <a:gd name="connsiteY1" fmla="*/ 12700 h 673633"/>
              <a:gd name="connsiteX2" fmla="*/ 1828800 w 5179996"/>
              <a:gd name="connsiteY2" fmla="*/ 88899 h 673633"/>
              <a:gd name="connsiteX3" fmla="*/ 2819400 w 5179996"/>
              <a:gd name="connsiteY3" fmla="*/ 165099 h 673633"/>
              <a:gd name="connsiteX4" fmla="*/ 3886200 w 5179996"/>
              <a:gd name="connsiteY4" fmla="*/ 393698 h 673633"/>
              <a:gd name="connsiteX5" fmla="*/ 4191000 w 5179996"/>
              <a:gd name="connsiteY5" fmla="*/ 622298 h 673633"/>
              <a:gd name="connsiteX6" fmla="*/ 5179996 w 5179996"/>
              <a:gd name="connsiteY6" fmla="*/ 473108 h 673633"/>
              <a:gd name="connsiteX0" fmla="*/ 0 w 5179996"/>
              <a:gd name="connsiteY0" fmla="*/ 12699 h 660398"/>
              <a:gd name="connsiteX1" fmla="*/ 685800 w 5179996"/>
              <a:gd name="connsiteY1" fmla="*/ 12700 h 660398"/>
              <a:gd name="connsiteX2" fmla="*/ 1828800 w 5179996"/>
              <a:gd name="connsiteY2" fmla="*/ 88899 h 660398"/>
              <a:gd name="connsiteX3" fmla="*/ 2819400 w 5179996"/>
              <a:gd name="connsiteY3" fmla="*/ 165099 h 660398"/>
              <a:gd name="connsiteX4" fmla="*/ 3886200 w 5179996"/>
              <a:gd name="connsiteY4" fmla="*/ 393698 h 660398"/>
              <a:gd name="connsiteX5" fmla="*/ 4191000 w 5179996"/>
              <a:gd name="connsiteY5" fmla="*/ 622298 h 660398"/>
              <a:gd name="connsiteX6" fmla="*/ 4724400 w 5179996"/>
              <a:gd name="connsiteY6" fmla="*/ 622298 h 660398"/>
              <a:gd name="connsiteX7" fmla="*/ 5179996 w 5179996"/>
              <a:gd name="connsiteY7" fmla="*/ 473108 h 660398"/>
              <a:gd name="connsiteX0" fmla="*/ 0 w 5257800"/>
              <a:gd name="connsiteY0" fmla="*/ 12699 h 929551"/>
              <a:gd name="connsiteX1" fmla="*/ 685800 w 5257800"/>
              <a:gd name="connsiteY1" fmla="*/ 12700 h 929551"/>
              <a:gd name="connsiteX2" fmla="*/ 1828800 w 5257800"/>
              <a:gd name="connsiteY2" fmla="*/ 88899 h 929551"/>
              <a:gd name="connsiteX3" fmla="*/ 2819400 w 5257800"/>
              <a:gd name="connsiteY3" fmla="*/ 165099 h 929551"/>
              <a:gd name="connsiteX4" fmla="*/ 3886200 w 5257800"/>
              <a:gd name="connsiteY4" fmla="*/ 393698 h 929551"/>
              <a:gd name="connsiteX5" fmla="*/ 4191000 w 5257800"/>
              <a:gd name="connsiteY5" fmla="*/ 622298 h 929551"/>
              <a:gd name="connsiteX6" fmla="*/ 4724400 w 5257800"/>
              <a:gd name="connsiteY6" fmla="*/ 622298 h 929551"/>
              <a:gd name="connsiteX7" fmla="*/ 5257800 w 5257800"/>
              <a:gd name="connsiteY7" fmla="*/ 927098 h 929551"/>
              <a:gd name="connsiteX0" fmla="*/ 0 w 5257800"/>
              <a:gd name="connsiteY0" fmla="*/ 12699 h 929551"/>
              <a:gd name="connsiteX1" fmla="*/ 685800 w 5257800"/>
              <a:gd name="connsiteY1" fmla="*/ 12700 h 929551"/>
              <a:gd name="connsiteX2" fmla="*/ 1828800 w 5257800"/>
              <a:gd name="connsiteY2" fmla="*/ 88899 h 929551"/>
              <a:gd name="connsiteX3" fmla="*/ 2819400 w 5257800"/>
              <a:gd name="connsiteY3" fmla="*/ 165099 h 929551"/>
              <a:gd name="connsiteX4" fmla="*/ 3886200 w 5257800"/>
              <a:gd name="connsiteY4" fmla="*/ 393698 h 929551"/>
              <a:gd name="connsiteX5" fmla="*/ 4191000 w 5257800"/>
              <a:gd name="connsiteY5" fmla="*/ 622298 h 929551"/>
              <a:gd name="connsiteX6" fmla="*/ 4724400 w 5257800"/>
              <a:gd name="connsiteY6" fmla="*/ 698498 h 929551"/>
              <a:gd name="connsiteX7" fmla="*/ 5257800 w 5257800"/>
              <a:gd name="connsiteY7" fmla="*/ 927098 h 929551"/>
              <a:gd name="connsiteX0" fmla="*/ 0 w 5257800"/>
              <a:gd name="connsiteY0" fmla="*/ 12699 h 929551"/>
              <a:gd name="connsiteX1" fmla="*/ 685800 w 5257800"/>
              <a:gd name="connsiteY1" fmla="*/ 12700 h 929551"/>
              <a:gd name="connsiteX2" fmla="*/ 1828800 w 5257800"/>
              <a:gd name="connsiteY2" fmla="*/ 88899 h 929551"/>
              <a:gd name="connsiteX3" fmla="*/ 2819400 w 5257800"/>
              <a:gd name="connsiteY3" fmla="*/ 165099 h 929551"/>
              <a:gd name="connsiteX4" fmla="*/ 3886200 w 5257800"/>
              <a:gd name="connsiteY4" fmla="*/ 393698 h 929551"/>
              <a:gd name="connsiteX5" fmla="*/ 4191000 w 5257800"/>
              <a:gd name="connsiteY5" fmla="*/ 622298 h 929551"/>
              <a:gd name="connsiteX6" fmla="*/ 4648200 w 5257800"/>
              <a:gd name="connsiteY6" fmla="*/ 774698 h 929551"/>
              <a:gd name="connsiteX7" fmla="*/ 5257800 w 5257800"/>
              <a:gd name="connsiteY7" fmla="*/ 927098 h 929551"/>
              <a:gd name="connsiteX0" fmla="*/ 0 w 5257800"/>
              <a:gd name="connsiteY0" fmla="*/ 12699 h 929551"/>
              <a:gd name="connsiteX1" fmla="*/ 685800 w 5257800"/>
              <a:gd name="connsiteY1" fmla="*/ 12700 h 929551"/>
              <a:gd name="connsiteX2" fmla="*/ 1828800 w 5257800"/>
              <a:gd name="connsiteY2" fmla="*/ 88899 h 929551"/>
              <a:gd name="connsiteX3" fmla="*/ 2819400 w 5257800"/>
              <a:gd name="connsiteY3" fmla="*/ 165099 h 929551"/>
              <a:gd name="connsiteX4" fmla="*/ 3733800 w 5257800"/>
              <a:gd name="connsiteY4" fmla="*/ 317498 h 929551"/>
              <a:gd name="connsiteX5" fmla="*/ 4191000 w 5257800"/>
              <a:gd name="connsiteY5" fmla="*/ 622298 h 929551"/>
              <a:gd name="connsiteX6" fmla="*/ 4648200 w 5257800"/>
              <a:gd name="connsiteY6" fmla="*/ 774698 h 929551"/>
              <a:gd name="connsiteX7" fmla="*/ 5257800 w 5257800"/>
              <a:gd name="connsiteY7" fmla="*/ 927098 h 929551"/>
              <a:gd name="connsiteX0" fmla="*/ 0 w 5257800"/>
              <a:gd name="connsiteY0" fmla="*/ 12699 h 929551"/>
              <a:gd name="connsiteX1" fmla="*/ 152400 w 5257800"/>
              <a:gd name="connsiteY1" fmla="*/ 165098 h 929551"/>
              <a:gd name="connsiteX2" fmla="*/ 685800 w 5257800"/>
              <a:gd name="connsiteY2" fmla="*/ 12700 h 929551"/>
              <a:gd name="connsiteX3" fmla="*/ 1828800 w 5257800"/>
              <a:gd name="connsiteY3" fmla="*/ 88899 h 929551"/>
              <a:gd name="connsiteX4" fmla="*/ 2819400 w 5257800"/>
              <a:gd name="connsiteY4" fmla="*/ 165099 h 929551"/>
              <a:gd name="connsiteX5" fmla="*/ 3733800 w 5257800"/>
              <a:gd name="connsiteY5" fmla="*/ 317498 h 929551"/>
              <a:gd name="connsiteX6" fmla="*/ 4191000 w 5257800"/>
              <a:gd name="connsiteY6" fmla="*/ 622298 h 929551"/>
              <a:gd name="connsiteX7" fmla="*/ 4648200 w 5257800"/>
              <a:gd name="connsiteY7" fmla="*/ 774698 h 929551"/>
              <a:gd name="connsiteX8" fmla="*/ 5257800 w 5257800"/>
              <a:gd name="connsiteY8" fmla="*/ 927098 h 929551"/>
              <a:gd name="connsiteX0" fmla="*/ 0 w 5257800"/>
              <a:gd name="connsiteY0" fmla="*/ 0 h 916852"/>
              <a:gd name="connsiteX1" fmla="*/ 152400 w 5257800"/>
              <a:gd name="connsiteY1" fmla="*/ 152399 h 916852"/>
              <a:gd name="connsiteX2" fmla="*/ 762000 w 5257800"/>
              <a:gd name="connsiteY2" fmla="*/ 76199 h 916852"/>
              <a:gd name="connsiteX3" fmla="*/ 1828800 w 5257800"/>
              <a:gd name="connsiteY3" fmla="*/ 76200 h 916852"/>
              <a:gd name="connsiteX4" fmla="*/ 2819400 w 5257800"/>
              <a:gd name="connsiteY4" fmla="*/ 152400 h 916852"/>
              <a:gd name="connsiteX5" fmla="*/ 3733800 w 5257800"/>
              <a:gd name="connsiteY5" fmla="*/ 304799 h 916852"/>
              <a:gd name="connsiteX6" fmla="*/ 4191000 w 5257800"/>
              <a:gd name="connsiteY6" fmla="*/ 609599 h 916852"/>
              <a:gd name="connsiteX7" fmla="*/ 4648200 w 5257800"/>
              <a:gd name="connsiteY7" fmla="*/ 761999 h 916852"/>
              <a:gd name="connsiteX8" fmla="*/ 5257800 w 5257800"/>
              <a:gd name="connsiteY8" fmla="*/ 914399 h 916852"/>
              <a:gd name="connsiteX0" fmla="*/ 12700 w 5270500"/>
              <a:gd name="connsiteY0" fmla="*/ 0 h 916852"/>
              <a:gd name="connsiteX1" fmla="*/ 165100 w 5270500"/>
              <a:gd name="connsiteY1" fmla="*/ 152399 h 916852"/>
              <a:gd name="connsiteX2" fmla="*/ 1003300 w 5270500"/>
              <a:gd name="connsiteY2" fmla="*/ 76198 h 916852"/>
              <a:gd name="connsiteX3" fmla="*/ 1841500 w 5270500"/>
              <a:gd name="connsiteY3" fmla="*/ 76200 h 916852"/>
              <a:gd name="connsiteX4" fmla="*/ 2832100 w 5270500"/>
              <a:gd name="connsiteY4" fmla="*/ 152400 h 916852"/>
              <a:gd name="connsiteX5" fmla="*/ 3746500 w 5270500"/>
              <a:gd name="connsiteY5" fmla="*/ 304799 h 916852"/>
              <a:gd name="connsiteX6" fmla="*/ 4203700 w 5270500"/>
              <a:gd name="connsiteY6" fmla="*/ 609599 h 916852"/>
              <a:gd name="connsiteX7" fmla="*/ 4660900 w 5270500"/>
              <a:gd name="connsiteY7" fmla="*/ 761999 h 916852"/>
              <a:gd name="connsiteX8" fmla="*/ 5270500 w 5270500"/>
              <a:gd name="connsiteY8" fmla="*/ 914399 h 916852"/>
              <a:gd name="connsiteX0" fmla="*/ 12700 w 5270500"/>
              <a:gd name="connsiteY0" fmla="*/ 12702 h 929554"/>
              <a:gd name="connsiteX1" fmla="*/ 165100 w 5270500"/>
              <a:gd name="connsiteY1" fmla="*/ 165101 h 929554"/>
              <a:gd name="connsiteX2" fmla="*/ 1003300 w 5270500"/>
              <a:gd name="connsiteY2" fmla="*/ 88900 h 929554"/>
              <a:gd name="connsiteX3" fmla="*/ 1841500 w 5270500"/>
              <a:gd name="connsiteY3" fmla="*/ 12700 h 929554"/>
              <a:gd name="connsiteX4" fmla="*/ 2832100 w 5270500"/>
              <a:gd name="connsiteY4" fmla="*/ 165102 h 929554"/>
              <a:gd name="connsiteX5" fmla="*/ 3746500 w 5270500"/>
              <a:gd name="connsiteY5" fmla="*/ 317501 h 929554"/>
              <a:gd name="connsiteX6" fmla="*/ 4203700 w 5270500"/>
              <a:gd name="connsiteY6" fmla="*/ 622301 h 929554"/>
              <a:gd name="connsiteX7" fmla="*/ 4660900 w 5270500"/>
              <a:gd name="connsiteY7" fmla="*/ 774701 h 929554"/>
              <a:gd name="connsiteX8" fmla="*/ 5270500 w 5270500"/>
              <a:gd name="connsiteY8" fmla="*/ 927101 h 929554"/>
              <a:gd name="connsiteX0" fmla="*/ 0 w 5105400"/>
              <a:gd name="connsiteY0" fmla="*/ 165101 h 929554"/>
              <a:gd name="connsiteX1" fmla="*/ 838200 w 5105400"/>
              <a:gd name="connsiteY1" fmla="*/ 88900 h 929554"/>
              <a:gd name="connsiteX2" fmla="*/ 1676400 w 5105400"/>
              <a:gd name="connsiteY2" fmla="*/ 12700 h 929554"/>
              <a:gd name="connsiteX3" fmla="*/ 2667000 w 5105400"/>
              <a:gd name="connsiteY3" fmla="*/ 165102 h 929554"/>
              <a:gd name="connsiteX4" fmla="*/ 3581400 w 5105400"/>
              <a:gd name="connsiteY4" fmla="*/ 317501 h 929554"/>
              <a:gd name="connsiteX5" fmla="*/ 4038600 w 5105400"/>
              <a:gd name="connsiteY5" fmla="*/ 622301 h 929554"/>
              <a:gd name="connsiteX6" fmla="*/ 4495800 w 5105400"/>
              <a:gd name="connsiteY6" fmla="*/ 774701 h 929554"/>
              <a:gd name="connsiteX7" fmla="*/ 5105400 w 5105400"/>
              <a:gd name="connsiteY7" fmla="*/ 927101 h 929554"/>
              <a:gd name="connsiteX0" fmla="*/ 0 w 5105400"/>
              <a:gd name="connsiteY0" fmla="*/ 88901 h 853354"/>
              <a:gd name="connsiteX1" fmla="*/ 838200 w 5105400"/>
              <a:gd name="connsiteY1" fmla="*/ 12700 h 853354"/>
              <a:gd name="connsiteX2" fmla="*/ 1676400 w 5105400"/>
              <a:gd name="connsiteY2" fmla="*/ 12700 h 853354"/>
              <a:gd name="connsiteX3" fmla="*/ 2667000 w 5105400"/>
              <a:gd name="connsiteY3" fmla="*/ 88902 h 853354"/>
              <a:gd name="connsiteX4" fmla="*/ 3581400 w 5105400"/>
              <a:gd name="connsiteY4" fmla="*/ 241301 h 853354"/>
              <a:gd name="connsiteX5" fmla="*/ 4038600 w 5105400"/>
              <a:gd name="connsiteY5" fmla="*/ 546101 h 853354"/>
              <a:gd name="connsiteX6" fmla="*/ 4495800 w 5105400"/>
              <a:gd name="connsiteY6" fmla="*/ 698501 h 853354"/>
              <a:gd name="connsiteX7" fmla="*/ 5105400 w 5105400"/>
              <a:gd name="connsiteY7" fmla="*/ 850901 h 853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05400" h="853354">
                <a:moveTo>
                  <a:pt x="0" y="88901"/>
                </a:moveTo>
                <a:cubicBezTo>
                  <a:pt x="165100" y="101601"/>
                  <a:pt x="558800" y="25400"/>
                  <a:pt x="838200" y="12700"/>
                </a:cubicBezTo>
                <a:cubicBezTo>
                  <a:pt x="1117600" y="0"/>
                  <a:pt x="1371600" y="0"/>
                  <a:pt x="1676400" y="12700"/>
                </a:cubicBezTo>
                <a:cubicBezTo>
                  <a:pt x="1981200" y="25400"/>
                  <a:pt x="2349500" y="50802"/>
                  <a:pt x="2667000" y="88902"/>
                </a:cubicBezTo>
                <a:cubicBezTo>
                  <a:pt x="2984500" y="127002"/>
                  <a:pt x="3352800" y="165101"/>
                  <a:pt x="3581400" y="241301"/>
                </a:cubicBezTo>
                <a:cubicBezTo>
                  <a:pt x="3810000" y="317501"/>
                  <a:pt x="3886200" y="469901"/>
                  <a:pt x="4038600" y="546101"/>
                </a:cubicBezTo>
                <a:cubicBezTo>
                  <a:pt x="4191000" y="622301"/>
                  <a:pt x="4318000" y="647701"/>
                  <a:pt x="4495800" y="698501"/>
                </a:cubicBezTo>
                <a:cubicBezTo>
                  <a:pt x="4673600" y="749301"/>
                  <a:pt x="5039627" y="853354"/>
                  <a:pt x="5105400" y="850901"/>
                </a:cubicBezTo>
              </a:path>
            </a:pathLst>
          </a:cu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8" name="Rectangle 7"/>
          <p:cNvSpPr/>
          <p:nvPr/>
        </p:nvSpPr>
        <p:spPr>
          <a:xfrm>
            <a:off x="5189070" y="5791200"/>
            <a:ext cx="3954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20Z Surface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67377" y="2895600"/>
            <a:ext cx="1990023" cy="858253"/>
          </a:xfrm>
          <a:custGeom>
            <a:avLst/>
            <a:gdLst>
              <a:gd name="connsiteX0" fmla="*/ 1674796 w 1674796"/>
              <a:gd name="connsiteY0" fmla="*/ 0 h 875899"/>
              <a:gd name="connsiteX1" fmla="*/ 1376412 w 1674796"/>
              <a:gd name="connsiteY1" fmla="*/ 250257 h 875899"/>
              <a:gd name="connsiteX2" fmla="*/ 0 w 1674796"/>
              <a:gd name="connsiteY2" fmla="*/ 875899 h 875899"/>
              <a:gd name="connsiteX3" fmla="*/ 0 w 1674796"/>
              <a:gd name="connsiteY3" fmla="*/ 875899 h 875899"/>
              <a:gd name="connsiteX0" fmla="*/ 1674796 w 1674796"/>
              <a:gd name="connsiteY0" fmla="*/ 0 h 875899"/>
              <a:gd name="connsiteX1" fmla="*/ 1151823 w 1674796"/>
              <a:gd name="connsiteY1" fmla="*/ 322446 h 875899"/>
              <a:gd name="connsiteX2" fmla="*/ 0 w 1674796"/>
              <a:gd name="connsiteY2" fmla="*/ 875899 h 875899"/>
              <a:gd name="connsiteX3" fmla="*/ 0 w 1674796"/>
              <a:gd name="connsiteY3" fmla="*/ 875899 h 875899"/>
              <a:gd name="connsiteX0" fmla="*/ 1990023 w 1990023"/>
              <a:gd name="connsiteY0" fmla="*/ 0 h 782053"/>
              <a:gd name="connsiteX1" fmla="*/ 1151823 w 1990023"/>
              <a:gd name="connsiteY1" fmla="*/ 228600 h 782053"/>
              <a:gd name="connsiteX2" fmla="*/ 0 w 1990023"/>
              <a:gd name="connsiteY2" fmla="*/ 782053 h 782053"/>
              <a:gd name="connsiteX3" fmla="*/ 0 w 1990023"/>
              <a:gd name="connsiteY3" fmla="*/ 782053 h 782053"/>
              <a:gd name="connsiteX0" fmla="*/ 1990023 w 1990023"/>
              <a:gd name="connsiteY0" fmla="*/ 0 h 782053"/>
              <a:gd name="connsiteX1" fmla="*/ 1228023 w 1990023"/>
              <a:gd name="connsiteY1" fmla="*/ 304800 h 782053"/>
              <a:gd name="connsiteX2" fmla="*/ 0 w 1990023"/>
              <a:gd name="connsiteY2" fmla="*/ 782053 h 782053"/>
              <a:gd name="connsiteX3" fmla="*/ 0 w 1990023"/>
              <a:gd name="connsiteY3" fmla="*/ 782053 h 782053"/>
              <a:gd name="connsiteX0" fmla="*/ 1990023 w 1990023"/>
              <a:gd name="connsiteY0" fmla="*/ 0 h 782053"/>
              <a:gd name="connsiteX1" fmla="*/ 1228023 w 1990023"/>
              <a:gd name="connsiteY1" fmla="*/ 416607 h 782053"/>
              <a:gd name="connsiteX2" fmla="*/ 0 w 1990023"/>
              <a:gd name="connsiteY2" fmla="*/ 782053 h 782053"/>
              <a:gd name="connsiteX3" fmla="*/ 0 w 1990023"/>
              <a:gd name="connsiteY3" fmla="*/ 782053 h 782053"/>
              <a:gd name="connsiteX0" fmla="*/ 1990023 w 1990023"/>
              <a:gd name="connsiteY0" fmla="*/ 0 h 782053"/>
              <a:gd name="connsiteX1" fmla="*/ 1228023 w 1990023"/>
              <a:gd name="connsiteY1" fmla="*/ 347173 h 782053"/>
              <a:gd name="connsiteX2" fmla="*/ 0 w 1990023"/>
              <a:gd name="connsiteY2" fmla="*/ 782053 h 782053"/>
              <a:gd name="connsiteX3" fmla="*/ 0 w 1990023"/>
              <a:gd name="connsiteY3" fmla="*/ 782053 h 782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0023" h="782053">
                <a:moveTo>
                  <a:pt x="1990023" y="0"/>
                </a:moveTo>
                <a:cubicBezTo>
                  <a:pt x="1980397" y="52137"/>
                  <a:pt x="1559694" y="216831"/>
                  <a:pt x="1228023" y="347173"/>
                </a:cubicBezTo>
                <a:cubicBezTo>
                  <a:pt x="896353" y="477515"/>
                  <a:pt x="191970" y="689811"/>
                  <a:pt x="0" y="782053"/>
                </a:cubicBezTo>
                <a:lnTo>
                  <a:pt x="0" y="782053"/>
                </a:lnTo>
              </a:path>
            </a:pathLst>
          </a:cu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2133600" y="57753"/>
            <a:ext cx="3054417" cy="2304448"/>
          </a:xfrm>
          <a:custGeom>
            <a:avLst/>
            <a:gdLst>
              <a:gd name="connsiteX0" fmla="*/ 0 w 3108960"/>
              <a:gd name="connsiteY0" fmla="*/ 2069431 h 2069431"/>
              <a:gd name="connsiteX1" fmla="*/ 702644 w 3108960"/>
              <a:gd name="connsiteY1" fmla="*/ 1568917 h 2069431"/>
              <a:gd name="connsiteX2" fmla="*/ 1414914 w 3108960"/>
              <a:gd name="connsiteY2" fmla="*/ 1078029 h 2069431"/>
              <a:gd name="connsiteX3" fmla="*/ 2300438 w 3108960"/>
              <a:gd name="connsiteY3" fmla="*/ 462012 h 2069431"/>
              <a:gd name="connsiteX4" fmla="*/ 3108960 w 3108960"/>
              <a:gd name="connsiteY4" fmla="*/ 0 h 2069431"/>
              <a:gd name="connsiteX0" fmla="*/ 0 w 3054417"/>
              <a:gd name="connsiteY0" fmla="*/ 2304448 h 2304448"/>
              <a:gd name="connsiteX1" fmla="*/ 648101 w 3054417"/>
              <a:gd name="connsiteY1" fmla="*/ 1568917 h 2304448"/>
              <a:gd name="connsiteX2" fmla="*/ 1360371 w 3054417"/>
              <a:gd name="connsiteY2" fmla="*/ 1078029 h 2304448"/>
              <a:gd name="connsiteX3" fmla="*/ 2245895 w 3054417"/>
              <a:gd name="connsiteY3" fmla="*/ 462012 h 2304448"/>
              <a:gd name="connsiteX4" fmla="*/ 3054417 w 3054417"/>
              <a:gd name="connsiteY4" fmla="*/ 0 h 2304448"/>
              <a:gd name="connsiteX0" fmla="*/ 0 w 3054417"/>
              <a:gd name="connsiteY0" fmla="*/ 2304448 h 2304448"/>
              <a:gd name="connsiteX1" fmla="*/ 685800 w 3054417"/>
              <a:gd name="connsiteY1" fmla="*/ 1618647 h 2304448"/>
              <a:gd name="connsiteX2" fmla="*/ 1360371 w 3054417"/>
              <a:gd name="connsiteY2" fmla="*/ 1078029 h 2304448"/>
              <a:gd name="connsiteX3" fmla="*/ 2245895 w 3054417"/>
              <a:gd name="connsiteY3" fmla="*/ 462012 h 2304448"/>
              <a:gd name="connsiteX4" fmla="*/ 3054417 w 3054417"/>
              <a:gd name="connsiteY4" fmla="*/ 0 h 2304448"/>
              <a:gd name="connsiteX0" fmla="*/ 0 w 3054417"/>
              <a:gd name="connsiteY0" fmla="*/ 2304448 h 2304448"/>
              <a:gd name="connsiteX1" fmla="*/ 762000 w 3054417"/>
              <a:gd name="connsiteY1" fmla="*/ 1618647 h 2304448"/>
              <a:gd name="connsiteX2" fmla="*/ 1360371 w 3054417"/>
              <a:gd name="connsiteY2" fmla="*/ 1078029 h 2304448"/>
              <a:gd name="connsiteX3" fmla="*/ 2245895 w 3054417"/>
              <a:gd name="connsiteY3" fmla="*/ 462012 h 2304448"/>
              <a:gd name="connsiteX4" fmla="*/ 3054417 w 3054417"/>
              <a:gd name="connsiteY4" fmla="*/ 0 h 2304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4417" h="2304448">
                <a:moveTo>
                  <a:pt x="0" y="2304448"/>
                </a:moveTo>
                <a:lnTo>
                  <a:pt x="762000" y="1618647"/>
                </a:lnTo>
                <a:cubicBezTo>
                  <a:pt x="997819" y="1453413"/>
                  <a:pt x="1360371" y="1078029"/>
                  <a:pt x="1360371" y="1078029"/>
                </a:cubicBezTo>
                <a:cubicBezTo>
                  <a:pt x="1626670" y="893545"/>
                  <a:pt x="1963554" y="641683"/>
                  <a:pt x="2245895" y="462012"/>
                </a:cubicBezTo>
                <a:cubicBezTo>
                  <a:pt x="2528236" y="282341"/>
                  <a:pt x="2791326" y="141170"/>
                  <a:pt x="3054417" y="0"/>
                </a:cubicBezTo>
              </a:path>
            </a:pathLst>
          </a:custGeom>
          <a:ln w="508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3124200" y="2819400"/>
            <a:ext cx="2209800" cy="2362200"/>
          </a:xfrm>
          <a:custGeom>
            <a:avLst/>
            <a:gdLst>
              <a:gd name="connsiteX0" fmla="*/ 0 w 1309036"/>
              <a:gd name="connsiteY0" fmla="*/ 0 h 991402"/>
              <a:gd name="connsiteX1" fmla="*/ 394636 w 1309036"/>
              <a:gd name="connsiteY1" fmla="*/ 317633 h 991402"/>
              <a:gd name="connsiteX2" fmla="*/ 991403 w 1309036"/>
              <a:gd name="connsiteY2" fmla="*/ 760395 h 991402"/>
              <a:gd name="connsiteX3" fmla="*/ 1309036 w 1309036"/>
              <a:gd name="connsiteY3" fmla="*/ 991402 h 991402"/>
              <a:gd name="connsiteX0" fmla="*/ 0 w 2276584"/>
              <a:gd name="connsiteY0" fmla="*/ 0 h 1171657"/>
              <a:gd name="connsiteX1" fmla="*/ 394636 w 2276584"/>
              <a:gd name="connsiteY1" fmla="*/ 317633 h 1171657"/>
              <a:gd name="connsiteX2" fmla="*/ 991403 w 2276584"/>
              <a:gd name="connsiteY2" fmla="*/ 760395 h 1171657"/>
              <a:gd name="connsiteX3" fmla="*/ 2276584 w 2276584"/>
              <a:gd name="connsiteY3" fmla="*/ 1171657 h 1171657"/>
              <a:gd name="connsiteX0" fmla="*/ 0 w 2276584"/>
              <a:gd name="connsiteY0" fmla="*/ 0 h 1171657"/>
              <a:gd name="connsiteX1" fmla="*/ 394636 w 2276584"/>
              <a:gd name="connsiteY1" fmla="*/ 317633 h 1171657"/>
              <a:gd name="connsiteX2" fmla="*/ 991403 w 2276584"/>
              <a:gd name="connsiteY2" fmla="*/ 760395 h 1171657"/>
              <a:gd name="connsiteX3" fmla="*/ 2276584 w 2276584"/>
              <a:gd name="connsiteY3" fmla="*/ 1171657 h 1171657"/>
              <a:gd name="connsiteX0" fmla="*/ 0 w 2276584"/>
              <a:gd name="connsiteY0" fmla="*/ 0 h 1171657"/>
              <a:gd name="connsiteX1" fmla="*/ 512231 w 2276584"/>
              <a:gd name="connsiteY1" fmla="*/ 270382 h 1171657"/>
              <a:gd name="connsiteX2" fmla="*/ 991403 w 2276584"/>
              <a:gd name="connsiteY2" fmla="*/ 760395 h 1171657"/>
              <a:gd name="connsiteX3" fmla="*/ 2276584 w 2276584"/>
              <a:gd name="connsiteY3" fmla="*/ 1171657 h 1171657"/>
              <a:gd name="connsiteX0" fmla="*/ 0 w 2276584"/>
              <a:gd name="connsiteY0" fmla="*/ 0 h 1171657"/>
              <a:gd name="connsiteX1" fmla="*/ 512231 w 2276584"/>
              <a:gd name="connsiteY1" fmla="*/ 270382 h 1171657"/>
              <a:gd name="connsiteX2" fmla="*/ 1081377 w 2276584"/>
              <a:gd name="connsiteY2" fmla="*/ 675956 h 1171657"/>
              <a:gd name="connsiteX3" fmla="*/ 2276584 w 2276584"/>
              <a:gd name="connsiteY3" fmla="*/ 1171657 h 1171657"/>
              <a:gd name="connsiteX0" fmla="*/ 0 w 2276584"/>
              <a:gd name="connsiteY0" fmla="*/ 0 h 1171657"/>
              <a:gd name="connsiteX1" fmla="*/ 512231 w 2276584"/>
              <a:gd name="connsiteY1" fmla="*/ 270382 h 1171657"/>
              <a:gd name="connsiteX2" fmla="*/ 1081377 w 2276584"/>
              <a:gd name="connsiteY2" fmla="*/ 675956 h 1171657"/>
              <a:gd name="connsiteX3" fmla="*/ 2276584 w 2276584"/>
              <a:gd name="connsiteY3" fmla="*/ 1171657 h 1171657"/>
              <a:gd name="connsiteX0" fmla="*/ 0 w 2276584"/>
              <a:gd name="connsiteY0" fmla="*/ 0 h 1171657"/>
              <a:gd name="connsiteX1" fmla="*/ 512231 w 2276584"/>
              <a:gd name="connsiteY1" fmla="*/ 270382 h 1171657"/>
              <a:gd name="connsiteX2" fmla="*/ 853719 w 2276584"/>
              <a:gd name="connsiteY2" fmla="*/ 495701 h 1171657"/>
              <a:gd name="connsiteX3" fmla="*/ 1081377 w 2276584"/>
              <a:gd name="connsiteY3" fmla="*/ 675956 h 1171657"/>
              <a:gd name="connsiteX4" fmla="*/ 2276584 w 2276584"/>
              <a:gd name="connsiteY4" fmla="*/ 1171657 h 1171657"/>
              <a:gd name="connsiteX0" fmla="*/ 0 w 2276584"/>
              <a:gd name="connsiteY0" fmla="*/ 0 h 1171657"/>
              <a:gd name="connsiteX1" fmla="*/ 512231 w 2276584"/>
              <a:gd name="connsiteY1" fmla="*/ 270382 h 1171657"/>
              <a:gd name="connsiteX2" fmla="*/ 853719 w 2276584"/>
              <a:gd name="connsiteY2" fmla="*/ 495701 h 1171657"/>
              <a:gd name="connsiteX3" fmla="*/ 2276584 w 2276584"/>
              <a:gd name="connsiteY3" fmla="*/ 1171657 h 1171657"/>
              <a:gd name="connsiteX0" fmla="*/ 0 w 2276584"/>
              <a:gd name="connsiteY0" fmla="*/ 0 h 1171657"/>
              <a:gd name="connsiteX1" fmla="*/ 512231 w 2276584"/>
              <a:gd name="connsiteY1" fmla="*/ 270382 h 1171657"/>
              <a:gd name="connsiteX2" fmla="*/ 1024463 w 2276584"/>
              <a:gd name="connsiteY2" fmla="*/ 585828 h 1171657"/>
              <a:gd name="connsiteX3" fmla="*/ 2276584 w 2276584"/>
              <a:gd name="connsiteY3" fmla="*/ 1171657 h 1171657"/>
              <a:gd name="connsiteX0" fmla="*/ 0 w 1764353"/>
              <a:gd name="connsiteY0" fmla="*/ 0 h 901275"/>
              <a:gd name="connsiteX1" fmla="*/ 512232 w 1764353"/>
              <a:gd name="connsiteY1" fmla="*/ 315446 h 901275"/>
              <a:gd name="connsiteX2" fmla="*/ 1764353 w 1764353"/>
              <a:gd name="connsiteY2" fmla="*/ 901275 h 901275"/>
              <a:gd name="connsiteX0" fmla="*/ 0 w 1935096"/>
              <a:gd name="connsiteY0" fmla="*/ 0 h 991403"/>
              <a:gd name="connsiteX1" fmla="*/ 682975 w 1935096"/>
              <a:gd name="connsiteY1" fmla="*/ 405574 h 991403"/>
              <a:gd name="connsiteX2" fmla="*/ 1935096 w 1935096"/>
              <a:gd name="connsiteY2" fmla="*/ 991403 h 991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096" h="991403">
                <a:moveTo>
                  <a:pt x="0" y="0"/>
                </a:moveTo>
                <a:cubicBezTo>
                  <a:pt x="157352" y="97903"/>
                  <a:pt x="360459" y="240340"/>
                  <a:pt x="682975" y="405574"/>
                </a:cubicBezTo>
                <a:cubicBezTo>
                  <a:pt x="1005491" y="570808"/>
                  <a:pt x="1638666" y="850579"/>
                  <a:pt x="1935096" y="991403"/>
                </a:cubicBezTo>
              </a:path>
            </a:pathLst>
          </a:custGeom>
          <a:ln w="508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VN_AUG52008_20Z_SfcParce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81370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6396335"/>
            <a:ext cx="2895600" cy="46166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20z DVN Sounding</a:t>
            </a:r>
            <a:endParaRPr lang="en-US" sz="2400" b="1" dirty="0"/>
          </a:p>
        </p:txBody>
      </p:sp>
      <p:sp>
        <p:nvSpPr>
          <p:cNvPr id="7" name="Rectangle 6"/>
          <p:cNvSpPr/>
          <p:nvPr/>
        </p:nvSpPr>
        <p:spPr>
          <a:xfrm>
            <a:off x="0" y="2971800"/>
            <a:ext cx="1447800" cy="213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52400" y="3200400"/>
            <a:ext cx="2287806" cy="92333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0-1km Shear: 10kts</a:t>
            </a:r>
          </a:p>
          <a:p>
            <a:r>
              <a:rPr lang="en-US" b="1" dirty="0" smtClean="0"/>
              <a:t>0-3km Shear: 30kts</a:t>
            </a:r>
          </a:p>
          <a:p>
            <a:r>
              <a:rPr lang="en-US" b="1" dirty="0" smtClean="0"/>
              <a:t>0-6km Shear: 45kts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52400" y="4572000"/>
            <a:ext cx="2005677" cy="64633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CAPE: 5302 J/kg</a:t>
            </a:r>
          </a:p>
          <a:p>
            <a:r>
              <a:rPr lang="en-US" b="1" dirty="0" smtClean="0"/>
              <a:t>CIN: -74 J/kg</a:t>
            </a:r>
            <a:endParaRPr lang="en-US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962400" cy="298644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28600" y="22860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0-3km Storm Relative</a:t>
            </a:r>
          </a:p>
          <a:p>
            <a:r>
              <a:rPr lang="en-US" b="1" dirty="0" smtClean="0"/>
              <a:t>300º at 50kts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efab">
  <a:themeElements>
    <a:clrScheme name="Prefab">
      <a:dk1>
        <a:sysClr val="windowText" lastClr="000000"/>
      </a:dk1>
      <a:lt1>
        <a:sysClr val="window" lastClr="FFFFFF"/>
      </a:lt1>
      <a:dk2>
        <a:srgbClr val="5D5C64"/>
      </a:dk2>
      <a:lt2>
        <a:srgbClr val="E4D9BE"/>
      </a:lt2>
      <a:accent1>
        <a:srgbClr val="E0B62E"/>
      </a:accent1>
      <a:accent2>
        <a:srgbClr val="E6632E"/>
      </a:accent2>
      <a:accent3>
        <a:srgbClr val="73C1C7"/>
      </a:accent3>
      <a:accent4>
        <a:srgbClr val="75964C"/>
      </a:accent4>
      <a:accent5>
        <a:srgbClr val="C78C45"/>
      </a:accent5>
      <a:accent6>
        <a:srgbClr val="BCA076"/>
      </a:accent6>
      <a:hlink>
        <a:srgbClr val="CF3B0D"/>
      </a:hlink>
      <a:folHlink>
        <a:srgbClr val="7E756C"/>
      </a:folHlink>
    </a:clrScheme>
    <a:fontScheme name="Prefab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refab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00000"/>
              </a:schemeClr>
            </a:gs>
            <a:gs pos="30000">
              <a:schemeClr val="phClr">
                <a:tint val="60000"/>
                <a:satMod val="250000"/>
              </a:schemeClr>
            </a:gs>
            <a:gs pos="50000">
              <a:schemeClr val="phClr">
                <a:tint val="57000"/>
                <a:satMod val="250000"/>
              </a:schemeClr>
            </a:gs>
            <a:gs pos="100000">
              <a:schemeClr val="phClr">
                <a:tint val="17000"/>
                <a:satMod val="350000"/>
              </a:schemeClr>
            </a:gs>
          </a:gsLst>
          <a:lin ang="4000000" scaled="1"/>
        </a:gradFill>
        <a:gradFill rotWithShape="1">
          <a:gsLst>
            <a:gs pos="0">
              <a:schemeClr val="phClr">
                <a:tint val="75000"/>
                <a:satMod val="110000"/>
              </a:schemeClr>
            </a:gs>
            <a:gs pos="30000">
              <a:schemeClr val="phClr">
                <a:shade val="75000"/>
                <a:satMod val="130000"/>
              </a:schemeClr>
            </a:gs>
            <a:gs pos="50000">
              <a:schemeClr val="phClr">
                <a:shade val="70000"/>
                <a:satMod val="135000"/>
              </a:schemeClr>
            </a:gs>
            <a:gs pos="100000">
              <a:schemeClr val="phClr">
                <a:tint val="75000"/>
                <a:satMod val="110000"/>
              </a:schemeClr>
            </a:gs>
          </a:gsLst>
          <a:lin ang="40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0000" algn="ct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110000" algn="ctr" rotWithShape="0">
              <a:srgbClr val="000000">
                <a:alpha val="65000"/>
              </a:srgbClr>
            </a:outerShdw>
          </a:effectLst>
        </a:effectStyle>
        <a:effectStyle>
          <a:effectLst>
            <a:outerShdw blurRad="120000" algn="ctr" rotWithShape="0">
              <a:srgbClr val="000000">
                <a:alpha val="70000"/>
              </a:srgbClr>
            </a:outerShdw>
          </a:effectLst>
          <a:scene3d>
            <a:camera prst="orthographicFront"/>
            <a:lightRig rig="glow" dir="t">
              <a:rot lat="0" lon="0" rev="1800000"/>
            </a:lightRig>
          </a:scene3d>
          <a:sp3d contourW="12700" prstMaterial="dkEdge">
            <a:bevelT w="50800" h="44450" prst="angle"/>
            <a:contourClr>
              <a:schemeClr val="phClr">
                <a:shade val="4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110000"/>
              </a:schemeClr>
            </a:gs>
            <a:gs pos="30000">
              <a:schemeClr val="phClr">
                <a:shade val="75000"/>
                <a:satMod val="130000"/>
              </a:schemeClr>
            </a:gs>
            <a:gs pos="50000">
              <a:schemeClr val="phClr">
                <a:shade val="70000"/>
                <a:satMod val="135000"/>
              </a:schemeClr>
            </a:gs>
            <a:gs pos="100000">
              <a:schemeClr val="phClr">
                <a:tint val="75000"/>
                <a:satMod val="110000"/>
              </a:schemeClr>
            </a:gs>
          </a:gsLst>
          <a:lin ang="4000000" scaled="1"/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20000"/>
              </a:schemeClr>
              <a:schemeClr val="phClr">
                <a:tint val="94000"/>
                <a:satMod val="2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Prefab</Template>
  <TotalTime>4015</TotalTime>
  <Words>327</Words>
  <Application>Microsoft Office PowerPoint</Application>
  <PresentationFormat>On-screen Show (4:3)</PresentationFormat>
  <Paragraphs>102</Paragraphs>
  <Slides>27</Slides>
  <Notes>16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Prefab</vt:lpstr>
      <vt:lpstr>Slide 1</vt:lpstr>
      <vt:lpstr>Event Overview</vt:lpstr>
      <vt:lpstr>Storm Environment</vt:lpstr>
      <vt:lpstr>Slide 4</vt:lpstr>
      <vt:lpstr>Slide 5</vt:lpstr>
      <vt:lpstr>Slide 6</vt:lpstr>
      <vt:lpstr>Slide 7</vt:lpstr>
      <vt:lpstr>Slide 8</vt:lpstr>
      <vt:lpstr>Slide 9</vt:lpstr>
      <vt:lpstr>Slide 10</vt:lpstr>
      <vt:lpstr>Storm Evolution</vt:lpstr>
      <vt:lpstr>Slide 12</vt:lpstr>
      <vt:lpstr>Przybylinski (2009) Group 1</vt:lpstr>
      <vt:lpstr>Slide 14</vt:lpstr>
      <vt:lpstr>Slide 15</vt:lpstr>
      <vt:lpstr>Slide 16</vt:lpstr>
      <vt:lpstr>Slide 17</vt:lpstr>
      <vt:lpstr>Mesovort Paths</vt:lpstr>
      <vt:lpstr>Mesovortex #1</vt:lpstr>
      <vt:lpstr>Mesovortex #2</vt:lpstr>
      <vt:lpstr>Mesovortex #3</vt:lpstr>
      <vt:lpstr>Mesovortex #4</vt:lpstr>
      <vt:lpstr>Mesovortex #5</vt:lpstr>
      <vt:lpstr>Slide 24</vt:lpstr>
      <vt:lpstr>Slide 25</vt:lpstr>
      <vt:lpstr>Summary</vt:lpstr>
      <vt:lpstr>Questions?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Tim Halbach</dc:creator>
  <cp:lastModifiedBy>NWS La Crosse</cp:lastModifiedBy>
  <cp:revision>365</cp:revision>
  <dcterms:created xsi:type="dcterms:W3CDTF">2008-10-01T21:15:55Z</dcterms:created>
  <dcterms:modified xsi:type="dcterms:W3CDTF">2011-03-08T13:07:18Z</dcterms:modified>
</cp:coreProperties>
</file>