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9" r:id="rId1"/>
  </p:sldMasterIdLst>
  <p:notesMasterIdLst>
    <p:notesMasterId r:id="rId47"/>
  </p:notesMasterIdLst>
  <p:handoutMasterIdLst>
    <p:handoutMasterId r:id="rId48"/>
  </p:handoutMasterIdLst>
  <p:sldIdLst>
    <p:sldId id="258" r:id="rId2"/>
    <p:sldId id="257" r:id="rId3"/>
    <p:sldId id="310" r:id="rId4"/>
    <p:sldId id="309" r:id="rId5"/>
    <p:sldId id="261" r:id="rId6"/>
    <p:sldId id="311" r:id="rId7"/>
    <p:sldId id="313" r:id="rId8"/>
    <p:sldId id="314" r:id="rId9"/>
    <p:sldId id="283" r:id="rId10"/>
    <p:sldId id="262" r:id="rId11"/>
    <p:sldId id="265" r:id="rId12"/>
    <p:sldId id="260" r:id="rId13"/>
    <p:sldId id="264" r:id="rId14"/>
    <p:sldId id="263" r:id="rId15"/>
    <p:sldId id="266" r:id="rId16"/>
    <p:sldId id="294" r:id="rId17"/>
    <p:sldId id="295" r:id="rId18"/>
    <p:sldId id="287" r:id="rId19"/>
    <p:sldId id="282" r:id="rId20"/>
    <p:sldId id="278" r:id="rId21"/>
    <p:sldId id="268" r:id="rId22"/>
    <p:sldId id="300" r:id="rId23"/>
    <p:sldId id="301" r:id="rId24"/>
    <p:sldId id="302" r:id="rId25"/>
    <p:sldId id="303" r:id="rId26"/>
    <p:sldId id="279" r:id="rId27"/>
    <p:sldId id="304" r:id="rId28"/>
    <p:sldId id="272" r:id="rId29"/>
    <p:sldId id="315" r:id="rId30"/>
    <p:sldId id="275" r:id="rId31"/>
    <p:sldId id="274" r:id="rId32"/>
    <p:sldId id="276" r:id="rId33"/>
    <p:sldId id="277" r:id="rId34"/>
    <p:sldId id="291" r:id="rId35"/>
    <p:sldId id="292" r:id="rId36"/>
    <p:sldId id="293" r:id="rId37"/>
    <p:sldId id="306" r:id="rId38"/>
    <p:sldId id="305" r:id="rId39"/>
    <p:sldId id="296" r:id="rId40"/>
    <p:sldId id="297" r:id="rId41"/>
    <p:sldId id="298" r:id="rId42"/>
    <p:sldId id="299" r:id="rId43"/>
    <p:sldId id="281" r:id="rId44"/>
    <p:sldId id="307" r:id="rId45"/>
    <p:sldId id="317" r:id="rId46"/>
  </p:sldIdLst>
  <p:sldSz cx="9144000" cy="6858000" type="screen4x3"/>
  <p:notesSz cx="6858000" cy="9180513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4400" b="1" kern="1200">
        <a:solidFill>
          <a:schemeClr val="tx2"/>
        </a:solidFill>
        <a:latin typeface="Arial Unicode MS" pitchFamily="34" charset="-128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4400" b="1" kern="1200">
        <a:solidFill>
          <a:schemeClr val="tx2"/>
        </a:solidFill>
        <a:latin typeface="Arial Unicode MS" pitchFamily="34" charset="-128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4400" b="1" kern="1200">
        <a:solidFill>
          <a:schemeClr val="tx2"/>
        </a:solidFill>
        <a:latin typeface="Arial Unicode MS" pitchFamily="34" charset="-128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4400" b="1" kern="1200">
        <a:solidFill>
          <a:schemeClr val="tx2"/>
        </a:solidFill>
        <a:latin typeface="Arial Unicode MS" pitchFamily="34" charset="-128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4400" b="1" kern="1200">
        <a:solidFill>
          <a:schemeClr val="tx2"/>
        </a:solidFill>
        <a:latin typeface="Arial Unicode MS" pitchFamily="34" charset="-128"/>
        <a:ea typeface="+mn-ea"/>
        <a:cs typeface="+mn-cs"/>
      </a:defRPr>
    </a:lvl5pPr>
    <a:lvl6pPr marL="2286000" algn="l" defTabSz="914400" rtl="0" eaLnBrk="1" latinLnBrk="0" hangingPunct="1">
      <a:defRPr sz="4400" b="1" kern="1200">
        <a:solidFill>
          <a:schemeClr val="tx2"/>
        </a:solidFill>
        <a:latin typeface="Arial Unicode MS" pitchFamily="34" charset="-128"/>
        <a:ea typeface="+mn-ea"/>
        <a:cs typeface="+mn-cs"/>
      </a:defRPr>
    </a:lvl6pPr>
    <a:lvl7pPr marL="2743200" algn="l" defTabSz="914400" rtl="0" eaLnBrk="1" latinLnBrk="0" hangingPunct="1">
      <a:defRPr sz="4400" b="1" kern="1200">
        <a:solidFill>
          <a:schemeClr val="tx2"/>
        </a:solidFill>
        <a:latin typeface="Arial Unicode MS" pitchFamily="34" charset="-128"/>
        <a:ea typeface="+mn-ea"/>
        <a:cs typeface="+mn-cs"/>
      </a:defRPr>
    </a:lvl7pPr>
    <a:lvl8pPr marL="3200400" algn="l" defTabSz="914400" rtl="0" eaLnBrk="1" latinLnBrk="0" hangingPunct="1">
      <a:defRPr sz="4400" b="1" kern="1200">
        <a:solidFill>
          <a:schemeClr val="tx2"/>
        </a:solidFill>
        <a:latin typeface="Arial Unicode MS" pitchFamily="34" charset="-128"/>
        <a:ea typeface="+mn-ea"/>
        <a:cs typeface="+mn-cs"/>
      </a:defRPr>
    </a:lvl8pPr>
    <a:lvl9pPr marL="3657600" algn="l" defTabSz="914400" rtl="0" eaLnBrk="1" latinLnBrk="0" hangingPunct="1">
      <a:defRPr sz="4400" b="1" kern="1200">
        <a:solidFill>
          <a:schemeClr val="tx2"/>
        </a:solidFill>
        <a:latin typeface="Arial Unicode MS" pitchFamily="34" charset="-128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</p:showPr>
  <p:clrMru>
    <a:srgbClr val="DD21C7"/>
    <a:srgbClr val="F5FB03"/>
    <a:srgbClr val="F4800C"/>
    <a:srgbClr val="80FC95"/>
    <a:srgbClr val="ADFDBA"/>
    <a:srgbClr val="4FFB6C"/>
    <a:srgbClr val="FA0000"/>
    <a:srgbClr val="B035C9"/>
    <a:srgbClr val="30CE4E"/>
    <a:srgbClr val="E915D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99" autoAdjust="0"/>
    <p:restoredTop sz="94333" autoAdjust="0"/>
  </p:normalViewPr>
  <p:slideViewPr>
    <p:cSldViewPr>
      <p:cViewPr>
        <p:scale>
          <a:sx n="78" d="100"/>
          <a:sy n="78" d="100"/>
        </p:scale>
        <p:origin x="-840" y="21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45" d="100"/>
        <a:sy n="45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6D934BFE-DD6A-4010-BCA2-2DD2F84F6F46}" type="datetimeFigureOut">
              <a:rPr lang="en-US"/>
              <a:pPr>
                <a:defRPr/>
              </a:pPr>
              <a:t>3/9/2011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720138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720138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DB53EBB4-92E0-495E-84BE-8B7318CB4B2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b="0">
                <a:solidFill>
                  <a:schemeClr val="tx1"/>
                </a:solidFill>
                <a:effectLst/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b="0">
                <a:solidFill>
                  <a:schemeClr val="tx1"/>
                </a:solidFill>
                <a:effectLst/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9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35063" y="688975"/>
            <a:ext cx="4587875" cy="34417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60863"/>
            <a:ext cx="5486400" cy="413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43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20138"/>
            <a:ext cx="29718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 b="0">
                <a:solidFill>
                  <a:schemeClr val="tx1"/>
                </a:solidFill>
                <a:effectLst/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720138"/>
            <a:ext cx="29718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b="0">
                <a:solidFill>
                  <a:schemeClr val="tx1"/>
                </a:solidFill>
                <a:effectLst/>
                <a:latin typeface="Arial" charset="0"/>
              </a:defRPr>
            </a:lvl1pPr>
          </a:lstStyle>
          <a:p>
            <a:pPr>
              <a:defRPr/>
            </a:pPr>
            <a:fld id="{D111B203-2F5C-47B9-93D0-727409AF0F2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11B203-2F5C-47B9-93D0-727409AF0F23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11B203-2F5C-47B9-93D0-727409AF0F23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11B203-2F5C-47B9-93D0-727409AF0F23}" type="slidenum">
              <a:rPr lang="en-US" smtClean="0"/>
              <a:pPr>
                <a:defRPr/>
              </a:pPr>
              <a:t>11</a:t>
            </a:fld>
            <a:endParaRPr 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11B203-2F5C-47B9-93D0-727409AF0F23}" type="slidenum">
              <a:rPr lang="en-US" smtClean="0"/>
              <a:pPr>
                <a:defRPr/>
              </a:pPr>
              <a:t>12</a:t>
            </a:fld>
            <a:endParaRPr 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11B203-2F5C-47B9-93D0-727409AF0F23}" type="slidenum">
              <a:rPr lang="en-US" smtClean="0"/>
              <a:pPr>
                <a:defRPr/>
              </a:pPr>
              <a:t>13</a:t>
            </a:fld>
            <a:endParaRPr 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11B203-2F5C-47B9-93D0-727409AF0F23}" type="slidenum">
              <a:rPr lang="en-US" smtClean="0"/>
              <a:pPr>
                <a:defRPr/>
              </a:pPr>
              <a:t>14</a:t>
            </a:fld>
            <a:endParaRPr 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11B203-2F5C-47B9-93D0-727409AF0F23}" type="slidenum">
              <a:rPr lang="en-US" smtClean="0"/>
              <a:pPr>
                <a:defRPr/>
              </a:pPr>
              <a:t>15</a:t>
            </a:fld>
            <a:endParaRPr 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11B203-2F5C-47B9-93D0-727409AF0F23}" type="slidenum">
              <a:rPr lang="en-US" smtClean="0"/>
              <a:pPr>
                <a:defRPr/>
              </a:pPr>
              <a:t>16</a:t>
            </a:fld>
            <a:endParaRPr 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11B203-2F5C-47B9-93D0-727409AF0F23}" type="slidenum">
              <a:rPr lang="en-US" smtClean="0"/>
              <a:pPr>
                <a:defRPr/>
              </a:pPr>
              <a:t>17</a:t>
            </a:fld>
            <a:endParaRPr 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11B203-2F5C-47B9-93D0-727409AF0F23}" type="slidenum">
              <a:rPr lang="en-US" smtClean="0"/>
              <a:pPr>
                <a:defRPr/>
              </a:pPr>
              <a:t>18</a:t>
            </a:fld>
            <a:endParaRPr 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11B203-2F5C-47B9-93D0-727409AF0F23}" type="slidenum">
              <a:rPr lang="en-US" smtClean="0"/>
              <a:pPr>
                <a:defRPr/>
              </a:pPr>
              <a:t>19</a:t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440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D3C33A0-2227-4A42-B421-AA5361BDB1A9}" type="slidenum">
              <a:rPr lang="en-US" smtClean="0"/>
              <a:pPr/>
              <a:t>2</a:t>
            </a:fld>
            <a:endParaRPr 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11B203-2F5C-47B9-93D0-727409AF0F23}" type="slidenum">
              <a:rPr lang="en-US" smtClean="0"/>
              <a:pPr>
                <a:defRPr/>
              </a:pPr>
              <a:t>20</a:t>
            </a:fld>
            <a:endParaRPr 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11B203-2F5C-47B9-93D0-727409AF0F23}" type="slidenum">
              <a:rPr lang="en-US" smtClean="0"/>
              <a:pPr>
                <a:defRPr/>
              </a:pPr>
              <a:t>21</a:t>
            </a:fld>
            <a:endParaRPr 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11B203-2F5C-47B9-93D0-727409AF0F23}" type="slidenum">
              <a:rPr lang="en-US" smtClean="0"/>
              <a:pPr>
                <a:defRPr/>
              </a:pPr>
              <a:t>22</a:t>
            </a:fld>
            <a:endParaRPr 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11B203-2F5C-47B9-93D0-727409AF0F23}" type="slidenum">
              <a:rPr lang="en-US" smtClean="0"/>
              <a:pPr>
                <a:defRPr/>
              </a:pPr>
              <a:t>23</a:t>
            </a:fld>
            <a:endParaRPr 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11B203-2F5C-47B9-93D0-727409AF0F23}" type="slidenum">
              <a:rPr lang="en-US" smtClean="0"/>
              <a:pPr>
                <a:defRPr/>
              </a:pPr>
              <a:t>24</a:t>
            </a:fld>
            <a:endParaRPr 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11B203-2F5C-47B9-93D0-727409AF0F23}" type="slidenum">
              <a:rPr lang="en-US" smtClean="0"/>
              <a:pPr>
                <a:defRPr/>
              </a:pPr>
              <a:t>25</a:t>
            </a:fld>
            <a:endParaRPr 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11B203-2F5C-47B9-93D0-727409AF0F23}" type="slidenum">
              <a:rPr lang="en-US" smtClean="0"/>
              <a:pPr>
                <a:defRPr/>
              </a:pPr>
              <a:t>26</a:t>
            </a:fld>
            <a:endParaRPr lang="en-US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11B203-2F5C-47B9-93D0-727409AF0F23}" type="slidenum">
              <a:rPr lang="en-US" smtClean="0"/>
              <a:pPr>
                <a:defRPr/>
              </a:pPr>
              <a:t>27</a:t>
            </a:fld>
            <a:endParaRPr lang="en-US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11B203-2F5C-47B9-93D0-727409AF0F23}" type="slidenum">
              <a:rPr lang="en-US" smtClean="0"/>
              <a:pPr>
                <a:defRPr/>
              </a:pPr>
              <a:t>28</a:t>
            </a:fld>
            <a:endParaRPr lang="en-US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11B203-2F5C-47B9-93D0-727409AF0F23}" type="slidenum">
              <a:rPr lang="en-US" smtClean="0"/>
              <a:pPr>
                <a:defRPr/>
              </a:pPr>
              <a:t>29</a:t>
            </a:fld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47FA55-F94F-46A8-B35A-EC31A07C171E}" type="slidenum">
              <a:rPr lang="en-US" smtClean="0"/>
              <a:pPr/>
              <a:t>3</a:t>
            </a:fld>
            <a:endParaRPr lang="en-US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11B203-2F5C-47B9-93D0-727409AF0F23}" type="slidenum">
              <a:rPr lang="en-US" smtClean="0"/>
              <a:pPr>
                <a:defRPr/>
              </a:pPr>
              <a:t>30</a:t>
            </a:fld>
            <a:endParaRPr lang="en-US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11B203-2F5C-47B9-93D0-727409AF0F23}" type="slidenum">
              <a:rPr lang="en-US" smtClean="0"/>
              <a:pPr>
                <a:defRPr/>
              </a:pPr>
              <a:t>31</a:t>
            </a:fld>
            <a:endParaRPr lang="en-US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11B203-2F5C-47B9-93D0-727409AF0F23}" type="slidenum">
              <a:rPr lang="en-US" smtClean="0"/>
              <a:pPr>
                <a:defRPr/>
              </a:pPr>
              <a:t>32</a:t>
            </a:fld>
            <a:endParaRPr lang="en-US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11B203-2F5C-47B9-93D0-727409AF0F23}" type="slidenum">
              <a:rPr lang="en-US" smtClean="0"/>
              <a:pPr>
                <a:defRPr/>
              </a:pPr>
              <a:t>33</a:t>
            </a:fld>
            <a:endParaRPr lang="en-US" dirty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11B203-2F5C-47B9-93D0-727409AF0F23}" type="slidenum">
              <a:rPr lang="en-US" smtClean="0"/>
              <a:pPr>
                <a:defRPr/>
              </a:pPr>
              <a:t>34</a:t>
            </a:fld>
            <a:endParaRPr lang="en-US"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11B203-2F5C-47B9-93D0-727409AF0F23}" type="slidenum">
              <a:rPr lang="en-US" smtClean="0"/>
              <a:pPr>
                <a:defRPr/>
              </a:pPr>
              <a:t>35</a:t>
            </a:fld>
            <a:endParaRPr lang="en-US" dirty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11B203-2F5C-47B9-93D0-727409AF0F23}" type="slidenum">
              <a:rPr lang="en-US" smtClean="0"/>
              <a:pPr>
                <a:defRPr/>
              </a:pPr>
              <a:t>36</a:t>
            </a:fld>
            <a:endParaRPr lang="en-US" dirty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11B203-2F5C-47B9-93D0-727409AF0F23}" type="slidenum">
              <a:rPr lang="en-US" smtClean="0"/>
              <a:pPr>
                <a:defRPr/>
              </a:pPr>
              <a:t>37</a:t>
            </a:fld>
            <a:endParaRPr lang="en-US" dirty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11B203-2F5C-47B9-93D0-727409AF0F23}" type="slidenum">
              <a:rPr lang="en-US" smtClean="0"/>
              <a:pPr>
                <a:defRPr/>
              </a:pPr>
              <a:t>38</a:t>
            </a:fld>
            <a:endParaRPr lang="en-US" dirty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11B203-2F5C-47B9-93D0-727409AF0F23}" type="slidenum">
              <a:rPr lang="en-US" smtClean="0"/>
              <a:pPr>
                <a:defRPr/>
              </a:pPr>
              <a:t>39</a:t>
            </a:fld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47FA55-F94F-46A8-B35A-EC31A07C171E}" type="slidenum">
              <a:rPr lang="en-US" smtClean="0"/>
              <a:pPr/>
              <a:t>4</a:t>
            </a:fld>
            <a:endParaRPr lang="en-US" dirty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11B203-2F5C-47B9-93D0-727409AF0F23}" type="slidenum">
              <a:rPr lang="en-US" smtClean="0"/>
              <a:pPr>
                <a:defRPr/>
              </a:pPr>
              <a:t>40</a:t>
            </a:fld>
            <a:endParaRPr lang="en-US" dirty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11B203-2F5C-47B9-93D0-727409AF0F23}" type="slidenum">
              <a:rPr lang="en-US" smtClean="0"/>
              <a:pPr>
                <a:defRPr/>
              </a:pPr>
              <a:t>41</a:t>
            </a:fld>
            <a:endParaRPr lang="en-US" dirty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11B203-2F5C-47B9-93D0-727409AF0F23}" type="slidenum">
              <a:rPr lang="en-US" smtClean="0"/>
              <a:pPr>
                <a:defRPr/>
              </a:pPr>
              <a:t>42</a:t>
            </a:fld>
            <a:endParaRPr lang="en-US" dirty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11B203-2F5C-47B9-93D0-727409AF0F23}" type="slidenum">
              <a:rPr lang="en-US" smtClean="0"/>
              <a:pPr>
                <a:defRPr/>
              </a:pPr>
              <a:t>43</a:t>
            </a:fld>
            <a:endParaRPr lang="en-US" dirty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440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D3C33A0-2227-4A42-B421-AA5361BDB1A9}" type="slidenum">
              <a:rPr lang="en-US" smtClean="0"/>
              <a:pPr/>
              <a:t>44</a:t>
            </a:fld>
            <a:endParaRPr lang="en-US" smtClean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11B203-2F5C-47B9-93D0-727409AF0F23}" type="slidenum">
              <a:rPr lang="en-US" smtClean="0"/>
              <a:pPr>
                <a:defRPr/>
              </a:pPr>
              <a:t>45</a:t>
            </a:fld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11B203-2F5C-47B9-93D0-727409AF0F23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11B203-2F5C-47B9-93D0-727409AF0F23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11B203-2F5C-47B9-93D0-727409AF0F23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11B203-2F5C-47B9-93D0-727409AF0F23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11B203-2F5C-47B9-93D0-727409AF0F23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365125" cy="6854825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309563" y="681038"/>
            <a:ext cx="46037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68288" y="681038"/>
            <a:ext cx="2857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49238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222250" y="681038"/>
            <a:ext cx="7938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255588" y="5046663"/>
            <a:ext cx="73025" cy="16922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255588" y="4797425"/>
            <a:ext cx="73025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255588" y="4637088"/>
            <a:ext cx="73025" cy="138112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255588" y="4541838"/>
            <a:ext cx="73025" cy="7461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9C7AF99-0BBC-47BC-B90B-EAD4A2BA497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EE619D2-2530-4A74-AE54-2478B665445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9E858A9-3D9B-424A-A812-88FEF06B407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4AE546F-40F6-4EE4-9934-26F72501D6A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>
            <a:spLocks/>
          </p:cNvSpPr>
          <p:nvPr/>
        </p:nvSpPr>
        <p:spPr bwMode="auto">
          <a:xfrm>
            <a:off x="4829175" y="1073150"/>
            <a:ext cx="4321175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 dirty="0"/>
          </a:p>
        </p:txBody>
      </p:sp>
      <p:sp>
        <p:nvSpPr>
          <p:cNvPr id="5" name="Freeform 4"/>
          <p:cNvSpPr>
            <a:spLocks/>
          </p:cNvSpPr>
          <p:nvPr/>
        </p:nvSpPr>
        <p:spPr bwMode="auto">
          <a:xfrm>
            <a:off x="374650" y="0"/>
            <a:ext cx="5513388" cy="6615113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 dirty="0"/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 rot="5236414">
            <a:off x="4461669" y="1483519"/>
            <a:ext cx="4114800" cy="1189038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 dirty="0"/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 dirty="0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 dirty="0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 dirty="0"/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 dirty="0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 dirty="0"/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 dirty="0"/>
          </a:p>
        </p:txBody>
      </p:sp>
      <p:sp>
        <p:nvSpPr>
          <p:cNvPr id="14" name="Freeform 13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 dirty="0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 dirty="0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366713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 dirty="0"/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366713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 dirty="0"/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 dirty="0"/>
          </a:p>
        </p:txBody>
      </p:sp>
      <p:sp>
        <p:nvSpPr>
          <p:cNvPr id="19" name="Rectangle 18"/>
          <p:cNvSpPr/>
          <p:nvPr/>
        </p:nvSpPr>
        <p:spPr>
          <a:xfrm>
            <a:off x="363538" y="401638"/>
            <a:ext cx="8504237" cy="887412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20" name="Rectangle 19"/>
          <p:cNvSpPr/>
          <p:nvPr/>
        </p:nvSpPr>
        <p:spPr>
          <a:xfrm flipH="1">
            <a:off x="371475" y="681038"/>
            <a:ext cx="26988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 flipH="1">
            <a:off x="411163" y="681038"/>
            <a:ext cx="26987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22" name="Rectangle 21"/>
          <p:cNvSpPr/>
          <p:nvPr/>
        </p:nvSpPr>
        <p:spPr>
          <a:xfrm flipH="1">
            <a:off x="447675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23" name="Rectangle 22"/>
          <p:cNvSpPr/>
          <p:nvPr/>
        </p:nvSpPr>
        <p:spPr>
          <a:xfrm flipH="1">
            <a:off x="476250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24" name="Rectangle 23"/>
          <p:cNvSpPr/>
          <p:nvPr/>
        </p:nvSpPr>
        <p:spPr>
          <a:xfrm>
            <a:off x="500063" y="681038"/>
            <a:ext cx="36512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bIns="0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1B21060-49AC-4C36-8FC9-F9AFCC9641E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37525C5-9B39-472E-A577-CEDBA2D9CEB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01638"/>
            <a:ext cx="8867775" cy="887412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87313" y="681038"/>
            <a:ext cx="46037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7625" y="681038"/>
            <a:ext cx="26988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28575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0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 flipH="1">
            <a:off x="149225" y="681038"/>
            <a:ext cx="2857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 flipH="1">
            <a:off x="188913" y="681038"/>
            <a:ext cx="2857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 flipH="1">
            <a:off x="227013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 flipH="1">
            <a:off x="255588" y="681038"/>
            <a:ext cx="7937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79400" y="681038"/>
            <a:ext cx="36513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/>
          <a:lstStyle>
            <a:lvl1pPr>
              <a:defRPr sz="4000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B78CE9C-DEEC-40CE-8392-4F2F4B786A0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DB1A775-711B-4599-9912-F7912D796C3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B3CF5E1-6C9C-4AAA-B023-DA353F87261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6092F23-DE5C-48B5-A1A5-75023F28314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68300" y="0"/>
            <a:ext cx="8777288" cy="1878013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 dirty="0"/>
          </a:p>
        </p:txBody>
      </p:sp>
      <p:cxnSp>
        <p:nvCxnSpPr>
          <p:cNvPr id="6" name="Straight Connector 5"/>
          <p:cNvCxnSpPr/>
          <p:nvPr/>
        </p:nvCxnSpPr>
        <p:spPr>
          <a:xfrm flipV="1">
            <a:off x="363538" y="1884363"/>
            <a:ext cx="8782050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" name="Group 19"/>
          <p:cNvGrpSpPr>
            <a:grpSpLocks/>
          </p:cNvGrpSpPr>
          <p:nvPr/>
        </p:nvGrpSpPr>
        <p:grpSpPr bwMode="auto">
          <a:xfrm rot="5400000">
            <a:off x="8515351" y="1219200"/>
            <a:ext cx="131762" cy="128587"/>
            <a:chOff x="6668087" y="1297746"/>
            <a:chExt cx="161840" cy="156602"/>
          </a:xfrm>
        </p:grpSpPr>
        <p:cxnSp>
          <p:nvCxnSpPr>
            <p:cNvPr id="8" name="Straight Connector 7"/>
            <p:cNvCxnSpPr/>
            <p:nvPr/>
          </p:nvCxnSpPr>
          <p:spPr>
            <a:xfrm rot="16200000">
              <a:off x="6663593" y="1286775"/>
              <a:ext cx="88935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V="1">
              <a:off x="6685198" y="1391515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 flipH="1">
              <a:off x="6744513" y="1285799"/>
              <a:ext cx="88935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25"/>
          <p:cNvGrpSpPr>
            <a:grpSpLocks/>
          </p:cNvGrpSpPr>
          <p:nvPr/>
        </p:nvGrpSpPr>
        <p:grpSpPr bwMode="auto">
          <a:xfrm rot="5400000">
            <a:off x="8667751" y="1371600"/>
            <a:ext cx="131762" cy="128587"/>
            <a:chOff x="6668087" y="1297746"/>
            <a:chExt cx="161840" cy="156602"/>
          </a:xfrm>
        </p:grpSpPr>
        <p:cxnSp>
          <p:nvCxnSpPr>
            <p:cNvPr id="12" name="Straight Connector 11"/>
            <p:cNvCxnSpPr/>
            <p:nvPr/>
          </p:nvCxnSpPr>
          <p:spPr>
            <a:xfrm rot="16200000">
              <a:off x="6663593" y="1286775"/>
              <a:ext cx="88935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V="1">
              <a:off x="6685198" y="1391515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5400000" flipH="1">
              <a:off x="6744513" y="1285799"/>
              <a:ext cx="88935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oup 29"/>
          <p:cNvGrpSpPr>
            <a:grpSpLocks/>
          </p:cNvGrpSpPr>
          <p:nvPr/>
        </p:nvGrpSpPr>
        <p:grpSpPr bwMode="auto">
          <a:xfrm rot="5400000">
            <a:off x="8320087" y="1474788"/>
            <a:ext cx="131763" cy="128588"/>
            <a:chOff x="6668087" y="1297746"/>
            <a:chExt cx="161840" cy="156602"/>
          </a:xfrm>
        </p:grpSpPr>
        <p:cxnSp>
          <p:nvCxnSpPr>
            <p:cNvPr id="16" name="Straight Connector 15"/>
            <p:cNvCxnSpPr/>
            <p:nvPr/>
          </p:nvCxnSpPr>
          <p:spPr>
            <a:xfrm rot="16200000">
              <a:off x="6663592" y="1286773"/>
              <a:ext cx="88934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V="1">
              <a:off x="6685198" y="1391513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5400000" flipH="1">
              <a:off x="6744512" y="1285798"/>
              <a:ext cx="88934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Date Placeholder 4"/>
          <p:cNvSpPr>
            <a:spLocks noGrp="1"/>
          </p:cNvSpPr>
          <p:nvPr>
            <p:ph type="dt" sz="half" idx="10"/>
          </p:nvPr>
        </p:nvSpPr>
        <p:spPr>
          <a:xfrm>
            <a:off x="6477000" y="55563"/>
            <a:ext cx="21336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0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55563"/>
            <a:ext cx="55626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55563"/>
            <a:ext cx="4572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890793D-AA82-49B4-9176-8A43658ABEA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25000"/>
              </a:schemeClr>
            </a:gs>
            <a:gs pos="65000">
              <a:schemeClr val="tx2">
                <a:lumMod val="25000"/>
              </a:schemeClr>
            </a:gs>
            <a:gs pos="100000">
              <a:schemeClr val="bg2">
                <a:tint val="88000"/>
                <a:satMod val="40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365125" cy="6854825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255588" y="5046663"/>
            <a:ext cx="73025" cy="16922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255588" y="4797425"/>
            <a:ext cx="73025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255588" y="4637088"/>
            <a:ext cx="73025" cy="138112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255588" y="4541838"/>
            <a:ext cx="73025" cy="7461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09563" y="681038"/>
            <a:ext cx="46037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268288" y="681038"/>
            <a:ext cx="28575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49238" y="681038"/>
            <a:ext cx="9525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17" name="Rectangle 16"/>
          <p:cNvSpPr/>
          <p:nvPr/>
        </p:nvSpPr>
        <p:spPr>
          <a:xfrm>
            <a:off x="222250" y="681038"/>
            <a:ext cx="7938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512763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36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914400" y="1784350"/>
            <a:ext cx="77724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1CA8C76B-3DA5-4D81-9977-B978DABC338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76" r:id="rId1"/>
    <p:sldLayoutId id="2147483977" r:id="rId2"/>
    <p:sldLayoutId id="2147483978" r:id="rId3"/>
    <p:sldLayoutId id="2147483979" r:id="rId4"/>
    <p:sldLayoutId id="2147483980" r:id="rId5"/>
    <p:sldLayoutId id="2147483981" r:id="rId6"/>
    <p:sldLayoutId id="2147483982" r:id="rId7"/>
    <p:sldLayoutId id="2147483983" r:id="rId8"/>
    <p:sldLayoutId id="2147483984" r:id="rId9"/>
    <p:sldLayoutId id="2147483985" r:id="rId10"/>
    <p:sldLayoutId id="2147483986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 spc="-100">
          <a:solidFill>
            <a:srgbClr val="C1EEFF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9pPr>
      <a:extLst/>
    </p:titleStyle>
    <p:bodyStyle>
      <a:lvl1pPr marL="411163" indent="-342900" algn="l" rtl="0" eaLnBrk="0" fontAlgn="base" hangingPunct="0">
        <a:spcBef>
          <a:spcPts val="700"/>
        </a:spcBef>
        <a:spcAft>
          <a:spcPct val="0"/>
        </a:spcAft>
        <a:buClr>
          <a:schemeClr val="tx2"/>
        </a:buClr>
        <a:buSzPct val="95000"/>
        <a:buFont typeface="Wingdings" pitchFamily="2" charset="2"/>
        <a:buChar char="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39775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5363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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0475" indent="-228600" algn="l" rtl="0" eaLnBrk="0" fontAlgn="base" hangingPunct="0">
        <a:spcBef>
          <a:spcPct val="20000"/>
        </a:spcBef>
        <a:spcAft>
          <a:spcPct val="0"/>
        </a:spcAft>
        <a:buClr>
          <a:srgbClr val="FEB80A"/>
        </a:buClr>
        <a:buFont typeface="Wingdings 3" pitchFamily="18" charset="2"/>
        <a:buChar char="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138" indent="-209550" algn="l" rtl="0" eaLnBrk="0" fontAlgn="base" hangingPunct="0">
        <a:spcBef>
          <a:spcPct val="20000"/>
        </a:spcBef>
        <a:spcAft>
          <a:spcPct val="0"/>
        </a:spcAft>
        <a:buClr>
          <a:srgbClr val="FEB80A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9.gif"/><Relationship Id="rId5" Type="http://schemas.openxmlformats.org/officeDocument/2006/relationships/image" Target="../media/image28.png"/><Relationship Id="rId4" Type="http://schemas.openxmlformats.org/officeDocument/2006/relationships/image" Target="../media/image27.gi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3.jpeg"/><Relationship Id="rId5" Type="http://schemas.openxmlformats.org/officeDocument/2006/relationships/image" Target="../media/image32.png"/><Relationship Id="rId4" Type="http://schemas.openxmlformats.org/officeDocument/2006/relationships/image" Target="../media/image31.gif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gif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gif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gif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gif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4.jpeg"/><Relationship Id="rId5" Type="http://schemas.openxmlformats.org/officeDocument/2006/relationships/image" Target="../media/image43.png"/><Relationship Id="rId4" Type="http://schemas.openxmlformats.org/officeDocument/2006/relationships/image" Target="../media/image42.gi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gif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8.jpeg"/><Relationship Id="rId5" Type="http://schemas.openxmlformats.org/officeDocument/2006/relationships/image" Target="../media/image47.png"/><Relationship Id="rId4" Type="http://schemas.openxmlformats.org/officeDocument/2006/relationships/image" Target="../media/image46.gif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3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2353" y="533400"/>
            <a:ext cx="7772400" cy="914400"/>
          </a:xfrm>
        </p:spPr>
        <p:txBody>
          <a:bodyPr anchor="ctr"/>
          <a:lstStyle/>
          <a:p>
            <a:pPr algn="ctr"/>
            <a:r>
              <a:rPr lang="en-US" dirty="0" smtClean="0"/>
              <a:t/>
            </a:r>
            <a:br>
              <a:rPr lang="en-US" dirty="0" smtClean="0"/>
            </a:br>
            <a:r>
              <a:rPr lang="en-US" sz="4400" b="1" dirty="0" smtClean="0">
                <a:solidFill>
                  <a:srgbClr val="FFFF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rPr>
              <a:t>A Damage and Radar Overview of the New Year’s Eve 2010 Tornado Outbreak </a:t>
            </a:r>
            <a:endParaRPr lang="en-US" sz="4400" dirty="0">
              <a:solidFill>
                <a:srgbClr val="FFFF6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ea typeface="Tahoma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41806" y="3690371"/>
            <a:ext cx="5260158" cy="129266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2600" dirty="0" smtClean="0">
                <a:solidFill>
                  <a:schemeClr val="tx1"/>
                </a:solidFill>
                <a:effectLst>
                  <a:outerShdw blurRad="38100" dist="38100" dir="2700000" algn="ctr" rotWithShape="0">
                    <a:schemeClr val="bg1"/>
                  </a:outerShdw>
                </a:effectLst>
                <a:latin typeface="Arial" pitchFamily="34" charset="0"/>
                <a:cs typeface="Arial" pitchFamily="34" charset="0"/>
              </a:rPr>
              <a:t>Fred H. Glass </a:t>
            </a:r>
          </a:p>
          <a:p>
            <a:pPr algn="ctr"/>
            <a:r>
              <a:rPr lang="en-US" sz="2600" dirty="0" smtClean="0">
                <a:solidFill>
                  <a:schemeClr val="tx1"/>
                </a:solidFill>
                <a:effectLst>
                  <a:outerShdw blurRad="38100" dist="38100" dir="2700000" algn="ctr" rotWithShape="0">
                    <a:schemeClr val="bg1"/>
                  </a:outerShdw>
                </a:effectLst>
                <a:latin typeface="Arial" pitchFamily="34" charset="0"/>
                <a:cs typeface="Arial" pitchFamily="34" charset="0"/>
              </a:rPr>
              <a:t>NOAA/National Weather Service</a:t>
            </a:r>
          </a:p>
          <a:p>
            <a:pPr algn="ctr"/>
            <a:r>
              <a:rPr lang="en-US" sz="2600" dirty="0" smtClean="0">
                <a:solidFill>
                  <a:schemeClr val="tx1"/>
                </a:solidFill>
                <a:effectLst>
                  <a:outerShdw blurRad="38100" dist="38100" dir="2700000" algn="ctr" rotWithShape="0">
                    <a:schemeClr val="bg1"/>
                  </a:outerShdw>
                </a:effectLst>
                <a:latin typeface="Arial" pitchFamily="34" charset="0"/>
                <a:cs typeface="Arial" pitchFamily="34" charset="0"/>
              </a:rPr>
              <a:t>St. Charles, Missouri </a:t>
            </a:r>
            <a:endParaRPr lang="en-US" sz="2600" dirty="0">
              <a:solidFill>
                <a:schemeClr val="tx1"/>
              </a:solidFill>
              <a:effectLst>
                <a:outerShdw blurRad="38100" dist="38100" dir="2700000" algn="ctr" rotWithShape="0">
                  <a:schemeClr val="bg1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Line 6"/>
          <p:cNvSpPr>
            <a:spLocks noChangeShapeType="1"/>
          </p:cNvSpPr>
          <p:nvPr/>
        </p:nvSpPr>
        <p:spPr bwMode="auto">
          <a:xfrm>
            <a:off x="1158875" y="6477000"/>
            <a:ext cx="76803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1532988" y="6172200"/>
            <a:ext cx="311521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sz="16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2</a:t>
            </a:r>
            <a:r>
              <a:rPr lang="en-US" sz="1600" b="1" i="1" baseline="30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nd</a:t>
            </a:r>
            <a:r>
              <a:rPr lang="en-US" sz="16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Midwest Bow Echo Workshop</a:t>
            </a:r>
            <a:endParaRPr lang="en-US" sz="1600" b="1" i="1" dirty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7256844" y="6172200"/>
            <a:ext cx="158235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sz="16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March 8-9, 2011</a:t>
            </a:r>
            <a:endParaRPr lang="en-US" sz="1600" b="1" i="1" dirty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7043516" y="6443246"/>
            <a:ext cx="179568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sz="16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St. Louis, Missouri</a:t>
            </a:r>
            <a:endParaRPr lang="en-US" sz="1600" b="1" i="1" dirty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pic>
        <p:nvPicPr>
          <p:cNvPr id="11" name="Picture 4" descr="nws logo2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8200" y="6096000"/>
            <a:ext cx="668338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5" descr="noaa logo1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200" y="6096000"/>
            <a:ext cx="663575" cy="65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8628" y="-76200"/>
            <a:ext cx="7848600" cy="914400"/>
          </a:xfrm>
        </p:spPr>
        <p:txBody>
          <a:bodyPr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Reflectivity Loop for 1200-2136 UTC 31 Dec 2010</a:t>
            </a:r>
            <a:endParaRPr lang="en-US" sz="2800" b="1" dirty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 descr="Regional Radar Loop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5086" y="744785"/>
            <a:ext cx="7924800" cy="5926251"/>
          </a:xfrm>
          <a:prstGeom prst="rect">
            <a:avLst/>
          </a:prstGeom>
          <a:ln w="25400">
            <a:solidFill>
              <a:schemeClr val="bg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28600"/>
            <a:ext cx="7772400" cy="914400"/>
          </a:xfrm>
        </p:spPr>
        <p:txBody>
          <a:bodyPr/>
          <a:lstStyle/>
          <a:p>
            <a:pPr algn="ctr"/>
            <a:r>
              <a:rPr lang="en-US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KLSX WSR-88D and TSTL TDWR</a:t>
            </a:r>
            <a:endParaRPr lang="en-US" b="1" dirty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 descr="radar_map.gif"/>
          <p:cNvPicPr>
            <a:picLocks noChangeAspect="1"/>
          </p:cNvPicPr>
          <p:nvPr/>
        </p:nvPicPr>
        <p:blipFill>
          <a:blip r:embed="rId3" cstate="print"/>
          <a:srcRect l="5833" t="8412" b="3916"/>
          <a:stretch>
            <a:fillRect/>
          </a:stretch>
        </p:blipFill>
        <p:spPr>
          <a:xfrm>
            <a:off x="817085" y="1295400"/>
            <a:ext cx="7506677" cy="5181600"/>
          </a:xfrm>
          <a:prstGeom prst="rect">
            <a:avLst/>
          </a:prstGeom>
          <a:ln w="50800">
            <a:solidFill>
              <a:schemeClr val="bg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8628" y="-76200"/>
            <a:ext cx="7848600" cy="914400"/>
          </a:xfrm>
        </p:spPr>
        <p:txBody>
          <a:bodyPr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TSTL TDWR Reflectivity Loop for 1700-1740 UTC</a:t>
            </a:r>
            <a:endParaRPr lang="en-US" sz="2800" b="1" dirty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 descr="Regional Radar Loop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5086" y="891659"/>
            <a:ext cx="7924800" cy="5632502"/>
          </a:xfrm>
          <a:prstGeom prst="rect">
            <a:avLst/>
          </a:prstGeom>
          <a:ln w="12700">
            <a:solidFill>
              <a:schemeClr val="bg1"/>
            </a:solidFill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8628" y="-76200"/>
            <a:ext cx="7848600" cy="914400"/>
          </a:xfrm>
        </p:spPr>
        <p:txBody>
          <a:bodyPr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TSTL TDWR SRM Loop for 1700-1740 UTC</a:t>
            </a:r>
            <a:endParaRPr lang="en-US" sz="2800" b="1" dirty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 descr="Regional Radar Loop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5086" y="902845"/>
            <a:ext cx="7924800" cy="5610130"/>
          </a:xfrm>
          <a:prstGeom prst="rect">
            <a:avLst/>
          </a:prstGeom>
          <a:ln w="12700">
            <a:solidFill>
              <a:schemeClr val="bg1"/>
            </a:solidFill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8628" y="-76200"/>
            <a:ext cx="7848600" cy="914400"/>
          </a:xfrm>
        </p:spPr>
        <p:txBody>
          <a:bodyPr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TSTL TDWR Reflectivity Loop for 1741-1759 UTC</a:t>
            </a:r>
            <a:endParaRPr lang="en-US" sz="2800" b="1" dirty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 descr="Regional Radar Loop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6816" y="873876"/>
            <a:ext cx="7901339" cy="5668068"/>
          </a:xfrm>
          <a:prstGeom prst="rect">
            <a:avLst/>
          </a:prstGeom>
          <a:ln w="12700">
            <a:solidFill>
              <a:schemeClr val="bg1"/>
            </a:solidFill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8628" y="-76200"/>
            <a:ext cx="7848600" cy="914400"/>
          </a:xfrm>
        </p:spPr>
        <p:txBody>
          <a:bodyPr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TSTL TDWR SRM Loop for 1741-1759 UTC</a:t>
            </a:r>
            <a:endParaRPr lang="en-US" sz="2800" b="1" dirty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 descr="Regional Radar Loop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6816" y="895347"/>
            <a:ext cx="7901339" cy="5625125"/>
          </a:xfrm>
          <a:prstGeom prst="rect">
            <a:avLst/>
          </a:prstGeom>
          <a:ln w="12700">
            <a:solidFill>
              <a:schemeClr val="bg1"/>
            </a:solidFill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8628" y="0"/>
            <a:ext cx="7848600" cy="914400"/>
          </a:xfrm>
        </p:spPr>
        <p:txBody>
          <a:bodyPr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KLSX Reflectivity Loop for 1639-1817 UTC</a:t>
            </a:r>
            <a:endParaRPr lang="en-US" sz="2800" b="1" dirty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 descr="Regional Radar Loop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7074" y="907159"/>
            <a:ext cx="8457300" cy="5569841"/>
          </a:xfrm>
          <a:prstGeom prst="rect">
            <a:avLst/>
          </a:prstGeom>
          <a:ln w="12700">
            <a:solidFill>
              <a:schemeClr val="bg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8628" y="0"/>
            <a:ext cx="7848600" cy="914400"/>
          </a:xfrm>
        </p:spPr>
        <p:txBody>
          <a:bodyPr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KLSX SRM Loop for 1639-1817 UTC</a:t>
            </a:r>
            <a:endParaRPr lang="en-US" sz="2800" b="1" dirty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 descr="Regional Radar Loop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7074" y="907159"/>
            <a:ext cx="8457299" cy="5569841"/>
          </a:xfrm>
          <a:prstGeom prst="rect">
            <a:avLst/>
          </a:prstGeom>
          <a:ln w="12700">
            <a:solidFill>
              <a:schemeClr val="bg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-115329"/>
            <a:ext cx="7772400" cy="914400"/>
          </a:xfrm>
        </p:spPr>
        <p:txBody>
          <a:bodyPr anchor="ctr"/>
          <a:lstStyle/>
          <a:p>
            <a:pPr algn="ctr"/>
            <a:r>
              <a:rPr lang="en-US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9 Mesovortices – 3 tornadic (1726)</a:t>
            </a:r>
            <a:endParaRPr lang="en-US" sz="3600" b="1" dirty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 descr="1726_multiple vortice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200" y="722755"/>
            <a:ext cx="8968706" cy="5906645"/>
          </a:xfrm>
          <a:prstGeom prst="rect">
            <a:avLst/>
          </a:prstGeom>
        </p:spPr>
      </p:pic>
      <p:grpSp>
        <p:nvGrpSpPr>
          <p:cNvPr id="26" name="Group 25"/>
          <p:cNvGrpSpPr/>
          <p:nvPr/>
        </p:nvGrpSpPr>
        <p:grpSpPr>
          <a:xfrm>
            <a:off x="5182412" y="1161706"/>
            <a:ext cx="2508158" cy="5501232"/>
            <a:chOff x="5182412" y="1161706"/>
            <a:chExt cx="2508158" cy="5501232"/>
          </a:xfrm>
        </p:grpSpPr>
        <p:sp>
          <p:nvSpPr>
            <p:cNvPr id="4" name="AutoShape 31"/>
            <p:cNvSpPr>
              <a:spLocks noChangeArrowheads="1"/>
            </p:cNvSpPr>
            <p:nvPr/>
          </p:nvSpPr>
          <p:spPr bwMode="auto">
            <a:xfrm rot="9560782" flipH="1">
              <a:off x="6848389" y="3471662"/>
              <a:ext cx="295777" cy="295677"/>
            </a:xfrm>
            <a:custGeom>
              <a:avLst/>
              <a:gdLst>
                <a:gd name="G0" fmla="+- 10137267 0 0"/>
                <a:gd name="G1" fmla="+- 11524717 0 0"/>
                <a:gd name="G2" fmla="+- 10137267 0 11524717"/>
                <a:gd name="G3" fmla="+- 10800 0 0"/>
                <a:gd name="G4" fmla="+- 0 0 10137267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8668 0 0"/>
                <a:gd name="G9" fmla="+- 0 0 11524717"/>
                <a:gd name="G10" fmla="+- 8668 0 2700"/>
                <a:gd name="G11" fmla="cos G10 10137267"/>
                <a:gd name="G12" fmla="sin G10 10137267"/>
                <a:gd name="G13" fmla="cos 13500 10137267"/>
                <a:gd name="G14" fmla="sin 13500 10137267"/>
                <a:gd name="G15" fmla="+- G11 10800 0"/>
                <a:gd name="G16" fmla="+- G12 10800 0"/>
                <a:gd name="G17" fmla="+- G13 10800 0"/>
                <a:gd name="G18" fmla="+- G14 10800 0"/>
                <a:gd name="G19" fmla="*/ 8668 1 2"/>
                <a:gd name="G20" fmla="+- G19 5400 0"/>
                <a:gd name="G21" fmla="cos G20 10137267"/>
                <a:gd name="G22" fmla="sin G20 10137267"/>
                <a:gd name="G23" fmla="+- G21 10800 0"/>
                <a:gd name="G24" fmla="+- G12 G23 G22"/>
                <a:gd name="G25" fmla="+- G22 G23 G11"/>
                <a:gd name="G26" fmla="cos 10800 10137267"/>
                <a:gd name="G27" fmla="sin 10800 10137267"/>
                <a:gd name="G28" fmla="cos 8668 10137267"/>
                <a:gd name="G29" fmla="sin 8668 10137267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11524717"/>
                <a:gd name="G36" fmla="sin G34 11524717"/>
                <a:gd name="G37" fmla="+/ 11524717 10137267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8668 G39"/>
                <a:gd name="G43" fmla="sin 8668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21244 w 21600"/>
                <a:gd name="T5" fmla="*/ 8053 h 21600"/>
                <a:gd name="T6" fmla="*/ 1091 w 21600"/>
                <a:gd name="T7" fmla="*/ 11503 h 21600"/>
                <a:gd name="T8" fmla="*/ 19183 w 21600"/>
                <a:gd name="T9" fmla="*/ 8595 h 21600"/>
                <a:gd name="T10" fmla="*/ -1404 w 21600"/>
                <a:gd name="T11" fmla="*/ 16573 h 21600"/>
                <a:gd name="T12" fmla="*/ 390 w 21600"/>
                <a:gd name="T13" fmla="*/ 11557 h 21600"/>
                <a:gd name="T14" fmla="*/ 5405 w 21600"/>
                <a:gd name="T15" fmla="*/ 13352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2964" y="14506"/>
                  </a:moveTo>
                  <a:cubicBezTo>
                    <a:pt x="4397" y="17536"/>
                    <a:pt x="7448" y="19468"/>
                    <a:pt x="10800" y="19468"/>
                  </a:cubicBezTo>
                  <a:cubicBezTo>
                    <a:pt x="15587" y="19468"/>
                    <a:pt x="19468" y="15587"/>
                    <a:pt x="19468" y="10800"/>
                  </a:cubicBezTo>
                  <a:cubicBezTo>
                    <a:pt x="19468" y="6012"/>
                    <a:pt x="15587" y="2132"/>
                    <a:pt x="10800" y="2132"/>
                  </a:cubicBezTo>
                  <a:cubicBezTo>
                    <a:pt x="6012" y="2132"/>
                    <a:pt x="2132" y="6012"/>
                    <a:pt x="2132" y="10800"/>
                  </a:cubicBezTo>
                  <a:cubicBezTo>
                    <a:pt x="2131" y="11009"/>
                    <a:pt x="2139" y="11218"/>
                    <a:pt x="2154" y="11426"/>
                  </a:cubicBezTo>
                  <a:lnTo>
                    <a:pt x="28" y="11580"/>
                  </a:lnTo>
                  <a:cubicBezTo>
                    <a:pt x="9" y="11321"/>
                    <a:pt x="0" y="11060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4" y="0"/>
                    <a:pt x="21600" y="4835"/>
                    <a:pt x="21600" y="10800"/>
                  </a:cubicBezTo>
                  <a:cubicBezTo>
                    <a:pt x="21600" y="16764"/>
                    <a:pt x="16764" y="21600"/>
                    <a:pt x="10800" y="21600"/>
                  </a:cubicBezTo>
                  <a:cubicBezTo>
                    <a:pt x="6624" y="21600"/>
                    <a:pt x="2822" y="19192"/>
                    <a:pt x="1037" y="15418"/>
                  </a:cubicBezTo>
                  <a:lnTo>
                    <a:pt x="-1404" y="16573"/>
                  </a:lnTo>
                  <a:lnTo>
                    <a:pt x="390" y="11557"/>
                  </a:lnTo>
                  <a:lnTo>
                    <a:pt x="5405" y="13352"/>
                  </a:lnTo>
                  <a:lnTo>
                    <a:pt x="2964" y="14506"/>
                  </a:ln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rgbClr val="FFFF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" name="AutoShape 31"/>
            <p:cNvSpPr>
              <a:spLocks noChangeArrowheads="1"/>
            </p:cNvSpPr>
            <p:nvPr/>
          </p:nvSpPr>
          <p:spPr bwMode="auto">
            <a:xfrm rot="9560782" flipH="1">
              <a:off x="7205382" y="4640787"/>
              <a:ext cx="295777" cy="295677"/>
            </a:xfrm>
            <a:custGeom>
              <a:avLst/>
              <a:gdLst>
                <a:gd name="G0" fmla="+- 10137267 0 0"/>
                <a:gd name="G1" fmla="+- 11524717 0 0"/>
                <a:gd name="G2" fmla="+- 10137267 0 11524717"/>
                <a:gd name="G3" fmla="+- 10800 0 0"/>
                <a:gd name="G4" fmla="+- 0 0 10137267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8668 0 0"/>
                <a:gd name="G9" fmla="+- 0 0 11524717"/>
                <a:gd name="G10" fmla="+- 8668 0 2700"/>
                <a:gd name="G11" fmla="cos G10 10137267"/>
                <a:gd name="G12" fmla="sin G10 10137267"/>
                <a:gd name="G13" fmla="cos 13500 10137267"/>
                <a:gd name="G14" fmla="sin 13500 10137267"/>
                <a:gd name="G15" fmla="+- G11 10800 0"/>
                <a:gd name="G16" fmla="+- G12 10800 0"/>
                <a:gd name="G17" fmla="+- G13 10800 0"/>
                <a:gd name="G18" fmla="+- G14 10800 0"/>
                <a:gd name="G19" fmla="*/ 8668 1 2"/>
                <a:gd name="G20" fmla="+- G19 5400 0"/>
                <a:gd name="G21" fmla="cos G20 10137267"/>
                <a:gd name="G22" fmla="sin G20 10137267"/>
                <a:gd name="G23" fmla="+- G21 10800 0"/>
                <a:gd name="G24" fmla="+- G12 G23 G22"/>
                <a:gd name="G25" fmla="+- G22 G23 G11"/>
                <a:gd name="G26" fmla="cos 10800 10137267"/>
                <a:gd name="G27" fmla="sin 10800 10137267"/>
                <a:gd name="G28" fmla="cos 8668 10137267"/>
                <a:gd name="G29" fmla="sin 8668 10137267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11524717"/>
                <a:gd name="G36" fmla="sin G34 11524717"/>
                <a:gd name="G37" fmla="+/ 11524717 10137267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8668 G39"/>
                <a:gd name="G43" fmla="sin 8668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21244 w 21600"/>
                <a:gd name="T5" fmla="*/ 8053 h 21600"/>
                <a:gd name="T6" fmla="*/ 1091 w 21600"/>
                <a:gd name="T7" fmla="*/ 11503 h 21600"/>
                <a:gd name="T8" fmla="*/ 19183 w 21600"/>
                <a:gd name="T9" fmla="*/ 8595 h 21600"/>
                <a:gd name="T10" fmla="*/ -1404 w 21600"/>
                <a:gd name="T11" fmla="*/ 16573 h 21600"/>
                <a:gd name="T12" fmla="*/ 390 w 21600"/>
                <a:gd name="T13" fmla="*/ 11557 h 21600"/>
                <a:gd name="T14" fmla="*/ 5405 w 21600"/>
                <a:gd name="T15" fmla="*/ 13352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2964" y="14506"/>
                  </a:moveTo>
                  <a:cubicBezTo>
                    <a:pt x="4397" y="17536"/>
                    <a:pt x="7448" y="19468"/>
                    <a:pt x="10800" y="19468"/>
                  </a:cubicBezTo>
                  <a:cubicBezTo>
                    <a:pt x="15587" y="19468"/>
                    <a:pt x="19468" y="15587"/>
                    <a:pt x="19468" y="10800"/>
                  </a:cubicBezTo>
                  <a:cubicBezTo>
                    <a:pt x="19468" y="6012"/>
                    <a:pt x="15587" y="2132"/>
                    <a:pt x="10800" y="2132"/>
                  </a:cubicBezTo>
                  <a:cubicBezTo>
                    <a:pt x="6012" y="2132"/>
                    <a:pt x="2132" y="6012"/>
                    <a:pt x="2132" y="10800"/>
                  </a:cubicBezTo>
                  <a:cubicBezTo>
                    <a:pt x="2131" y="11009"/>
                    <a:pt x="2139" y="11218"/>
                    <a:pt x="2154" y="11426"/>
                  </a:cubicBezTo>
                  <a:lnTo>
                    <a:pt x="28" y="11580"/>
                  </a:lnTo>
                  <a:cubicBezTo>
                    <a:pt x="9" y="11321"/>
                    <a:pt x="0" y="11060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4" y="0"/>
                    <a:pt x="21600" y="4835"/>
                    <a:pt x="21600" y="10800"/>
                  </a:cubicBezTo>
                  <a:cubicBezTo>
                    <a:pt x="21600" y="16764"/>
                    <a:pt x="16764" y="21600"/>
                    <a:pt x="10800" y="21600"/>
                  </a:cubicBezTo>
                  <a:cubicBezTo>
                    <a:pt x="6624" y="21600"/>
                    <a:pt x="2822" y="19192"/>
                    <a:pt x="1037" y="15418"/>
                  </a:cubicBezTo>
                  <a:lnTo>
                    <a:pt x="-1404" y="16573"/>
                  </a:lnTo>
                  <a:lnTo>
                    <a:pt x="390" y="11557"/>
                  </a:lnTo>
                  <a:lnTo>
                    <a:pt x="5405" y="13352"/>
                  </a:lnTo>
                  <a:lnTo>
                    <a:pt x="2964" y="14506"/>
                  </a:ln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rgbClr val="FFFF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" name="AutoShape 31"/>
            <p:cNvSpPr>
              <a:spLocks noChangeArrowheads="1"/>
            </p:cNvSpPr>
            <p:nvPr/>
          </p:nvSpPr>
          <p:spPr bwMode="auto">
            <a:xfrm rot="9560782" flipH="1">
              <a:off x="7129241" y="6367261"/>
              <a:ext cx="295777" cy="295677"/>
            </a:xfrm>
            <a:custGeom>
              <a:avLst/>
              <a:gdLst>
                <a:gd name="G0" fmla="+- 10137267 0 0"/>
                <a:gd name="G1" fmla="+- 11524717 0 0"/>
                <a:gd name="G2" fmla="+- 10137267 0 11524717"/>
                <a:gd name="G3" fmla="+- 10800 0 0"/>
                <a:gd name="G4" fmla="+- 0 0 10137267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8668 0 0"/>
                <a:gd name="G9" fmla="+- 0 0 11524717"/>
                <a:gd name="G10" fmla="+- 8668 0 2700"/>
                <a:gd name="G11" fmla="cos G10 10137267"/>
                <a:gd name="G12" fmla="sin G10 10137267"/>
                <a:gd name="G13" fmla="cos 13500 10137267"/>
                <a:gd name="G14" fmla="sin 13500 10137267"/>
                <a:gd name="G15" fmla="+- G11 10800 0"/>
                <a:gd name="G16" fmla="+- G12 10800 0"/>
                <a:gd name="G17" fmla="+- G13 10800 0"/>
                <a:gd name="G18" fmla="+- G14 10800 0"/>
                <a:gd name="G19" fmla="*/ 8668 1 2"/>
                <a:gd name="G20" fmla="+- G19 5400 0"/>
                <a:gd name="G21" fmla="cos G20 10137267"/>
                <a:gd name="G22" fmla="sin G20 10137267"/>
                <a:gd name="G23" fmla="+- G21 10800 0"/>
                <a:gd name="G24" fmla="+- G12 G23 G22"/>
                <a:gd name="G25" fmla="+- G22 G23 G11"/>
                <a:gd name="G26" fmla="cos 10800 10137267"/>
                <a:gd name="G27" fmla="sin 10800 10137267"/>
                <a:gd name="G28" fmla="cos 8668 10137267"/>
                <a:gd name="G29" fmla="sin 8668 10137267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11524717"/>
                <a:gd name="G36" fmla="sin G34 11524717"/>
                <a:gd name="G37" fmla="+/ 11524717 10137267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8668 G39"/>
                <a:gd name="G43" fmla="sin 8668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21244 w 21600"/>
                <a:gd name="T5" fmla="*/ 8053 h 21600"/>
                <a:gd name="T6" fmla="*/ 1091 w 21600"/>
                <a:gd name="T7" fmla="*/ 11503 h 21600"/>
                <a:gd name="T8" fmla="*/ 19183 w 21600"/>
                <a:gd name="T9" fmla="*/ 8595 h 21600"/>
                <a:gd name="T10" fmla="*/ -1404 w 21600"/>
                <a:gd name="T11" fmla="*/ 16573 h 21600"/>
                <a:gd name="T12" fmla="*/ 390 w 21600"/>
                <a:gd name="T13" fmla="*/ 11557 h 21600"/>
                <a:gd name="T14" fmla="*/ 5405 w 21600"/>
                <a:gd name="T15" fmla="*/ 13352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2964" y="14506"/>
                  </a:moveTo>
                  <a:cubicBezTo>
                    <a:pt x="4397" y="17536"/>
                    <a:pt x="7448" y="19468"/>
                    <a:pt x="10800" y="19468"/>
                  </a:cubicBezTo>
                  <a:cubicBezTo>
                    <a:pt x="15587" y="19468"/>
                    <a:pt x="19468" y="15587"/>
                    <a:pt x="19468" y="10800"/>
                  </a:cubicBezTo>
                  <a:cubicBezTo>
                    <a:pt x="19468" y="6012"/>
                    <a:pt x="15587" y="2132"/>
                    <a:pt x="10800" y="2132"/>
                  </a:cubicBezTo>
                  <a:cubicBezTo>
                    <a:pt x="6012" y="2132"/>
                    <a:pt x="2132" y="6012"/>
                    <a:pt x="2132" y="10800"/>
                  </a:cubicBezTo>
                  <a:cubicBezTo>
                    <a:pt x="2131" y="11009"/>
                    <a:pt x="2139" y="11218"/>
                    <a:pt x="2154" y="11426"/>
                  </a:cubicBezTo>
                  <a:lnTo>
                    <a:pt x="28" y="11580"/>
                  </a:lnTo>
                  <a:cubicBezTo>
                    <a:pt x="9" y="11321"/>
                    <a:pt x="0" y="11060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4" y="0"/>
                    <a:pt x="21600" y="4835"/>
                    <a:pt x="21600" y="10800"/>
                  </a:cubicBezTo>
                  <a:cubicBezTo>
                    <a:pt x="21600" y="16764"/>
                    <a:pt x="16764" y="21600"/>
                    <a:pt x="10800" y="21600"/>
                  </a:cubicBezTo>
                  <a:cubicBezTo>
                    <a:pt x="6624" y="21600"/>
                    <a:pt x="2822" y="19192"/>
                    <a:pt x="1037" y="15418"/>
                  </a:cubicBezTo>
                  <a:lnTo>
                    <a:pt x="-1404" y="16573"/>
                  </a:lnTo>
                  <a:lnTo>
                    <a:pt x="390" y="11557"/>
                  </a:lnTo>
                  <a:lnTo>
                    <a:pt x="5405" y="13352"/>
                  </a:lnTo>
                  <a:lnTo>
                    <a:pt x="2964" y="14506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" name="AutoShape 31"/>
            <p:cNvSpPr>
              <a:spLocks noChangeArrowheads="1"/>
            </p:cNvSpPr>
            <p:nvPr/>
          </p:nvSpPr>
          <p:spPr bwMode="auto">
            <a:xfrm rot="9560782" flipH="1">
              <a:off x="7394793" y="5389725"/>
              <a:ext cx="295777" cy="295677"/>
            </a:xfrm>
            <a:custGeom>
              <a:avLst/>
              <a:gdLst>
                <a:gd name="G0" fmla="+- 10137267 0 0"/>
                <a:gd name="G1" fmla="+- 11524717 0 0"/>
                <a:gd name="G2" fmla="+- 10137267 0 11524717"/>
                <a:gd name="G3" fmla="+- 10800 0 0"/>
                <a:gd name="G4" fmla="+- 0 0 10137267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8668 0 0"/>
                <a:gd name="G9" fmla="+- 0 0 11524717"/>
                <a:gd name="G10" fmla="+- 8668 0 2700"/>
                <a:gd name="G11" fmla="cos G10 10137267"/>
                <a:gd name="G12" fmla="sin G10 10137267"/>
                <a:gd name="G13" fmla="cos 13500 10137267"/>
                <a:gd name="G14" fmla="sin 13500 10137267"/>
                <a:gd name="G15" fmla="+- G11 10800 0"/>
                <a:gd name="G16" fmla="+- G12 10800 0"/>
                <a:gd name="G17" fmla="+- G13 10800 0"/>
                <a:gd name="G18" fmla="+- G14 10800 0"/>
                <a:gd name="G19" fmla="*/ 8668 1 2"/>
                <a:gd name="G20" fmla="+- G19 5400 0"/>
                <a:gd name="G21" fmla="cos G20 10137267"/>
                <a:gd name="G22" fmla="sin G20 10137267"/>
                <a:gd name="G23" fmla="+- G21 10800 0"/>
                <a:gd name="G24" fmla="+- G12 G23 G22"/>
                <a:gd name="G25" fmla="+- G22 G23 G11"/>
                <a:gd name="G26" fmla="cos 10800 10137267"/>
                <a:gd name="G27" fmla="sin 10800 10137267"/>
                <a:gd name="G28" fmla="cos 8668 10137267"/>
                <a:gd name="G29" fmla="sin 8668 10137267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11524717"/>
                <a:gd name="G36" fmla="sin G34 11524717"/>
                <a:gd name="G37" fmla="+/ 11524717 10137267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8668 G39"/>
                <a:gd name="G43" fmla="sin 8668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21244 w 21600"/>
                <a:gd name="T5" fmla="*/ 8053 h 21600"/>
                <a:gd name="T6" fmla="*/ 1091 w 21600"/>
                <a:gd name="T7" fmla="*/ 11503 h 21600"/>
                <a:gd name="T8" fmla="*/ 19183 w 21600"/>
                <a:gd name="T9" fmla="*/ 8595 h 21600"/>
                <a:gd name="T10" fmla="*/ -1404 w 21600"/>
                <a:gd name="T11" fmla="*/ 16573 h 21600"/>
                <a:gd name="T12" fmla="*/ 390 w 21600"/>
                <a:gd name="T13" fmla="*/ 11557 h 21600"/>
                <a:gd name="T14" fmla="*/ 5405 w 21600"/>
                <a:gd name="T15" fmla="*/ 13352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2964" y="14506"/>
                  </a:moveTo>
                  <a:cubicBezTo>
                    <a:pt x="4397" y="17536"/>
                    <a:pt x="7448" y="19468"/>
                    <a:pt x="10800" y="19468"/>
                  </a:cubicBezTo>
                  <a:cubicBezTo>
                    <a:pt x="15587" y="19468"/>
                    <a:pt x="19468" y="15587"/>
                    <a:pt x="19468" y="10800"/>
                  </a:cubicBezTo>
                  <a:cubicBezTo>
                    <a:pt x="19468" y="6012"/>
                    <a:pt x="15587" y="2132"/>
                    <a:pt x="10800" y="2132"/>
                  </a:cubicBezTo>
                  <a:cubicBezTo>
                    <a:pt x="6012" y="2132"/>
                    <a:pt x="2132" y="6012"/>
                    <a:pt x="2132" y="10800"/>
                  </a:cubicBezTo>
                  <a:cubicBezTo>
                    <a:pt x="2131" y="11009"/>
                    <a:pt x="2139" y="11218"/>
                    <a:pt x="2154" y="11426"/>
                  </a:cubicBezTo>
                  <a:lnTo>
                    <a:pt x="28" y="11580"/>
                  </a:lnTo>
                  <a:cubicBezTo>
                    <a:pt x="9" y="11321"/>
                    <a:pt x="0" y="11060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4" y="0"/>
                    <a:pt x="21600" y="4835"/>
                    <a:pt x="21600" y="10800"/>
                  </a:cubicBezTo>
                  <a:cubicBezTo>
                    <a:pt x="21600" y="16764"/>
                    <a:pt x="16764" y="21600"/>
                    <a:pt x="10800" y="21600"/>
                  </a:cubicBezTo>
                  <a:cubicBezTo>
                    <a:pt x="6624" y="21600"/>
                    <a:pt x="2822" y="19192"/>
                    <a:pt x="1037" y="15418"/>
                  </a:cubicBezTo>
                  <a:lnTo>
                    <a:pt x="-1404" y="16573"/>
                  </a:lnTo>
                  <a:lnTo>
                    <a:pt x="390" y="11557"/>
                  </a:lnTo>
                  <a:lnTo>
                    <a:pt x="5405" y="13352"/>
                  </a:lnTo>
                  <a:lnTo>
                    <a:pt x="2964" y="14506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AutoShape 31"/>
            <p:cNvSpPr>
              <a:spLocks noChangeArrowheads="1"/>
            </p:cNvSpPr>
            <p:nvPr/>
          </p:nvSpPr>
          <p:spPr bwMode="auto">
            <a:xfrm rot="9560782" flipH="1">
              <a:off x="6015071" y="1404682"/>
              <a:ext cx="231457" cy="240785"/>
            </a:xfrm>
            <a:custGeom>
              <a:avLst/>
              <a:gdLst>
                <a:gd name="G0" fmla="+- 10137267 0 0"/>
                <a:gd name="G1" fmla="+- 11524717 0 0"/>
                <a:gd name="G2" fmla="+- 10137267 0 11524717"/>
                <a:gd name="G3" fmla="+- 10800 0 0"/>
                <a:gd name="G4" fmla="+- 0 0 10137267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8668 0 0"/>
                <a:gd name="G9" fmla="+- 0 0 11524717"/>
                <a:gd name="G10" fmla="+- 8668 0 2700"/>
                <a:gd name="G11" fmla="cos G10 10137267"/>
                <a:gd name="G12" fmla="sin G10 10137267"/>
                <a:gd name="G13" fmla="cos 13500 10137267"/>
                <a:gd name="G14" fmla="sin 13500 10137267"/>
                <a:gd name="G15" fmla="+- G11 10800 0"/>
                <a:gd name="G16" fmla="+- G12 10800 0"/>
                <a:gd name="G17" fmla="+- G13 10800 0"/>
                <a:gd name="G18" fmla="+- G14 10800 0"/>
                <a:gd name="G19" fmla="*/ 8668 1 2"/>
                <a:gd name="G20" fmla="+- G19 5400 0"/>
                <a:gd name="G21" fmla="cos G20 10137267"/>
                <a:gd name="G22" fmla="sin G20 10137267"/>
                <a:gd name="G23" fmla="+- G21 10800 0"/>
                <a:gd name="G24" fmla="+- G12 G23 G22"/>
                <a:gd name="G25" fmla="+- G22 G23 G11"/>
                <a:gd name="G26" fmla="cos 10800 10137267"/>
                <a:gd name="G27" fmla="sin 10800 10137267"/>
                <a:gd name="G28" fmla="cos 8668 10137267"/>
                <a:gd name="G29" fmla="sin 8668 10137267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11524717"/>
                <a:gd name="G36" fmla="sin G34 11524717"/>
                <a:gd name="G37" fmla="+/ 11524717 10137267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8668 G39"/>
                <a:gd name="G43" fmla="sin 8668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21244 w 21600"/>
                <a:gd name="T5" fmla="*/ 8053 h 21600"/>
                <a:gd name="T6" fmla="*/ 1091 w 21600"/>
                <a:gd name="T7" fmla="*/ 11503 h 21600"/>
                <a:gd name="T8" fmla="*/ 19183 w 21600"/>
                <a:gd name="T9" fmla="*/ 8595 h 21600"/>
                <a:gd name="T10" fmla="*/ -1404 w 21600"/>
                <a:gd name="T11" fmla="*/ 16573 h 21600"/>
                <a:gd name="T12" fmla="*/ 390 w 21600"/>
                <a:gd name="T13" fmla="*/ 11557 h 21600"/>
                <a:gd name="T14" fmla="*/ 5405 w 21600"/>
                <a:gd name="T15" fmla="*/ 13352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2964" y="14506"/>
                  </a:moveTo>
                  <a:cubicBezTo>
                    <a:pt x="4397" y="17536"/>
                    <a:pt x="7448" y="19468"/>
                    <a:pt x="10800" y="19468"/>
                  </a:cubicBezTo>
                  <a:cubicBezTo>
                    <a:pt x="15587" y="19468"/>
                    <a:pt x="19468" y="15587"/>
                    <a:pt x="19468" y="10800"/>
                  </a:cubicBezTo>
                  <a:cubicBezTo>
                    <a:pt x="19468" y="6012"/>
                    <a:pt x="15587" y="2132"/>
                    <a:pt x="10800" y="2132"/>
                  </a:cubicBezTo>
                  <a:cubicBezTo>
                    <a:pt x="6012" y="2132"/>
                    <a:pt x="2132" y="6012"/>
                    <a:pt x="2132" y="10800"/>
                  </a:cubicBezTo>
                  <a:cubicBezTo>
                    <a:pt x="2131" y="11009"/>
                    <a:pt x="2139" y="11218"/>
                    <a:pt x="2154" y="11426"/>
                  </a:cubicBezTo>
                  <a:lnTo>
                    <a:pt x="28" y="11580"/>
                  </a:lnTo>
                  <a:cubicBezTo>
                    <a:pt x="9" y="11321"/>
                    <a:pt x="0" y="11060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4" y="0"/>
                    <a:pt x="21600" y="4835"/>
                    <a:pt x="21600" y="10800"/>
                  </a:cubicBezTo>
                  <a:cubicBezTo>
                    <a:pt x="21600" y="16764"/>
                    <a:pt x="16764" y="21600"/>
                    <a:pt x="10800" y="21600"/>
                  </a:cubicBezTo>
                  <a:cubicBezTo>
                    <a:pt x="6624" y="21600"/>
                    <a:pt x="2822" y="19192"/>
                    <a:pt x="1037" y="15418"/>
                  </a:cubicBezTo>
                  <a:lnTo>
                    <a:pt x="-1404" y="16573"/>
                  </a:lnTo>
                  <a:lnTo>
                    <a:pt x="390" y="11557"/>
                  </a:lnTo>
                  <a:lnTo>
                    <a:pt x="5405" y="13352"/>
                  </a:lnTo>
                  <a:lnTo>
                    <a:pt x="2964" y="14506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" name="AutoShape 31"/>
            <p:cNvSpPr>
              <a:spLocks noChangeArrowheads="1"/>
            </p:cNvSpPr>
            <p:nvPr/>
          </p:nvSpPr>
          <p:spPr bwMode="auto">
            <a:xfrm rot="9560782" flipH="1">
              <a:off x="6210516" y="1633282"/>
              <a:ext cx="231457" cy="240785"/>
            </a:xfrm>
            <a:custGeom>
              <a:avLst/>
              <a:gdLst>
                <a:gd name="G0" fmla="+- 10137267 0 0"/>
                <a:gd name="G1" fmla="+- 11524717 0 0"/>
                <a:gd name="G2" fmla="+- 10137267 0 11524717"/>
                <a:gd name="G3" fmla="+- 10800 0 0"/>
                <a:gd name="G4" fmla="+- 0 0 10137267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8668 0 0"/>
                <a:gd name="G9" fmla="+- 0 0 11524717"/>
                <a:gd name="G10" fmla="+- 8668 0 2700"/>
                <a:gd name="G11" fmla="cos G10 10137267"/>
                <a:gd name="G12" fmla="sin G10 10137267"/>
                <a:gd name="G13" fmla="cos 13500 10137267"/>
                <a:gd name="G14" fmla="sin 13500 10137267"/>
                <a:gd name="G15" fmla="+- G11 10800 0"/>
                <a:gd name="G16" fmla="+- G12 10800 0"/>
                <a:gd name="G17" fmla="+- G13 10800 0"/>
                <a:gd name="G18" fmla="+- G14 10800 0"/>
                <a:gd name="G19" fmla="*/ 8668 1 2"/>
                <a:gd name="G20" fmla="+- G19 5400 0"/>
                <a:gd name="G21" fmla="cos G20 10137267"/>
                <a:gd name="G22" fmla="sin G20 10137267"/>
                <a:gd name="G23" fmla="+- G21 10800 0"/>
                <a:gd name="G24" fmla="+- G12 G23 G22"/>
                <a:gd name="G25" fmla="+- G22 G23 G11"/>
                <a:gd name="G26" fmla="cos 10800 10137267"/>
                <a:gd name="G27" fmla="sin 10800 10137267"/>
                <a:gd name="G28" fmla="cos 8668 10137267"/>
                <a:gd name="G29" fmla="sin 8668 10137267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11524717"/>
                <a:gd name="G36" fmla="sin G34 11524717"/>
                <a:gd name="G37" fmla="+/ 11524717 10137267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8668 G39"/>
                <a:gd name="G43" fmla="sin 8668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21244 w 21600"/>
                <a:gd name="T5" fmla="*/ 8053 h 21600"/>
                <a:gd name="T6" fmla="*/ 1091 w 21600"/>
                <a:gd name="T7" fmla="*/ 11503 h 21600"/>
                <a:gd name="T8" fmla="*/ 19183 w 21600"/>
                <a:gd name="T9" fmla="*/ 8595 h 21600"/>
                <a:gd name="T10" fmla="*/ -1404 w 21600"/>
                <a:gd name="T11" fmla="*/ 16573 h 21600"/>
                <a:gd name="T12" fmla="*/ 390 w 21600"/>
                <a:gd name="T13" fmla="*/ 11557 h 21600"/>
                <a:gd name="T14" fmla="*/ 5405 w 21600"/>
                <a:gd name="T15" fmla="*/ 13352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2964" y="14506"/>
                  </a:moveTo>
                  <a:cubicBezTo>
                    <a:pt x="4397" y="17536"/>
                    <a:pt x="7448" y="19468"/>
                    <a:pt x="10800" y="19468"/>
                  </a:cubicBezTo>
                  <a:cubicBezTo>
                    <a:pt x="15587" y="19468"/>
                    <a:pt x="19468" y="15587"/>
                    <a:pt x="19468" y="10800"/>
                  </a:cubicBezTo>
                  <a:cubicBezTo>
                    <a:pt x="19468" y="6012"/>
                    <a:pt x="15587" y="2132"/>
                    <a:pt x="10800" y="2132"/>
                  </a:cubicBezTo>
                  <a:cubicBezTo>
                    <a:pt x="6012" y="2132"/>
                    <a:pt x="2132" y="6012"/>
                    <a:pt x="2132" y="10800"/>
                  </a:cubicBezTo>
                  <a:cubicBezTo>
                    <a:pt x="2131" y="11009"/>
                    <a:pt x="2139" y="11218"/>
                    <a:pt x="2154" y="11426"/>
                  </a:cubicBezTo>
                  <a:lnTo>
                    <a:pt x="28" y="11580"/>
                  </a:lnTo>
                  <a:cubicBezTo>
                    <a:pt x="9" y="11321"/>
                    <a:pt x="0" y="11060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4" y="0"/>
                    <a:pt x="21600" y="4835"/>
                    <a:pt x="21600" y="10800"/>
                  </a:cubicBezTo>
                  <a:cubicBezTo>
                    <a:pt x="21600" y="16764"/>
                    <a:pt x="16764" y="21600"/>
                    <a:pt x="10800" y="21600"/>
                  </a:cubicBezTo>
                  <a:cubicBezTo>
                    <a:pt x="6624" y="21600"/>
                    <a:pt x="2822" y="19192"/>
                    <a:pt x="1037" y="15418"/>
                  </a:cubicBezTo>
                  <a:lnTo>
                    <a:pt x="-1404" y="16573"/>
                  </a:lnTo>
                  <a:lnTo>
                    <a:pt x="390" y="11557"/>
                  </a:lnTo>
                  <a:lnTo>
                    <a:pt x="5405" y="13352"/>
                  </a:lnTo>
                  <a:lnTo>
                    <a:pt x="2964" y="14506"/>
                  </a:ln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rgbClr val="FFFF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" name="AutoShape 31"/>
            <p:cNvSpPr>
              <a:spLocks noChangeArrowheads="1"/>
            </p:cNvSpPr>
            <p:nvPr/>
          </p:nvSpPr>
          <p:spPr bwMode="auto">
            <a:xfrm rot="9560782" flipH="1">
              <a:off x="6525278" y="1957960"/>
              <a:ext cx="231457" cy="240785"/>
            </a:xfrm>
            <a:custGeom>
              <a:avLst/>
              <a:gdLst>
                <a:gd name="G0" fmla="+- 10137267 0 0"/>
                <a:gd name="G1" fmla="+- 11524717 0 0"/>
                <a:gd name="G2" fmla="+- 10137267 0 11524717"/>
                <a:gd name="G3" fmla="+- 10800 0 0"/>
                <a:gd name="G4" fmla="+- 0 0 10137267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8668 0 0"/>
                <a:gd name="G9" fmla="+- 0 0 11524717"/>
                <a:gd name="G10" fmla="+- 8668 0 2700"/>
                <a:gd name="G11" fmla="cos G10 10137267"/>
                <a:gd name="G12" fmla="sin G10 10137267"/>
                <a:gd name="G13" fmla="cos 13500 10137267"/>
                <a:gd name="G14" fmla="sin 13500 10137267"/>
                <a:gd name="G15" fmla="+- G11 10800 0"/>
                <a:gd name="G16" fmla="+- G12 10800 0"/>
                <a:gd name="G17" fmla="+- G13 10800 0"/>
                <a:gd name="G18" fmla="+- G14 10800 0"/>
                <a:gd name="G19" fmla="*/ 8668 1 2"/>
                <a:gd name="G20" fmla="+- G19 5400 0"/>
                <a:gd name="G21" fmla="cos G20 10137267"/>
                <a:gd name="G22" fmla="sin G20 10137267"/>
                <a:gd name="G23" fmla="+- G21 10800 0"/>
                <a:gd name="G24" fmla="+- G12 G23 G22"/>
                <a:gd name="G25" fmla="+- G22 G23 G11"/>
                <a:gd name="G26" fmla="cos 10800 10137267"/>
                <a:gd name="G27" fmla="sin 10800 10137267"/>
                <a:gd name="G28" fmla="cos 8668 10137267"/>
                <a:gd name="G29" fmla="sin 8668 10137267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11524717"/>
                <a:gd name="G36" fmla="sin G34 11524717"/>
                <a:gd name="G37" fmla="+/ 11524717 10137267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8668 G39"/>
                <a:gd name="G43" fmla="sin 8668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21244 w 21600"/>
                <a:gd name="T5" fmla="*/ 8053 h 21600"/>
                <a:gd name="T6" fmla="*/ 1091 w 21600"/>
                <a:gd name="T7" fmla="*/ 11503 h 21600"/>
                <a:gd name="T8" fmla="*/ 19183 w 21600"/>
                <a:gd name="T9" fmla="*/ 8595 h 21600"/>
                <a:gd name="T10" fmla="*/ -1404 w 21600"/>
                <a:gd name="T11" fmla="*/ 16573 h 21600"/>
                <a:gd name="T12" fmla="*/ 390 w 21600"/>
                <a:gd name="T13" fmla="*/ 11557 h 21600"/>
                <a:gd name="T14" fmla="*/ 5405 w 21600"/>
                <a:gd name="T15" fmla="*/ 13352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2964" y="14506"/>
                  </a:moveTo>
                  <a:cubicBezTo>
                    <a:pt x="4397" y="17536"/>
                    <a:pt x="7448" y="19468"/>
                    <a:pt x="10800" y="19468"/>
                  </a:cubicBezTo>
                  <a:cubicBezTo>
                    <a:pt x="15587" y="19468"/>
                    <a:pt x="19468" y="15587"/>
                    <a:pt x="19468" y="10800"/>
                  </a:cubicBezTo>
                  <a:cubicBezTo>
                    <a:pt x="19468" y="6012"/>
                    <a:pt x="15587" y="2132"/>
                    <a:pt x="10800" y="2132"/>
                  </a:cubicBezTo>
                  <a:cubicBezTo>
                    <a:pt x="6012" y="2132"/>
                    <a:pt x="2132" y="6012"/>
                    <a:pt x="2132" y="10800"/>
                  </a:cubicBezTo>
                  <a:cubicBezTo>
                    <a:pt x="2131" y="11009"/>
                    <a:pt x="2139" y="11218"/>
                    <a:pt x="2154" y="11426"/>
                  </a:cubicBezTo>
                  <a:lnTo>
                    <a:pt x="28" y="11580"/>
                  </a:lnTo>
                  <a:cubicBezTo>
                    <a:pt x="9" y="11321"/>
                    <a:pt x="0" y="11060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4" y="0"/>
                    <a:pt x="21600" y="4835"/>
                    <a:pt x="21600" y="10800"/>
                  </a:cubicBezTo>
                  <a:cubicBezTo>
                    <a:pt x="21600" y="16764"/>
                    <a:pt x="16764" y="21600"/>
                    <a:pt x="10800" y="21600"/>
                  </a:cubicBezTo>
                  <a:cubicBezTo>
                    <a:pt x="6624" y="21600"/>
                    <a:pt x="2822" y="19192"/>
                    <a:pt x="1037" y="15418"/>
                  </a:cubicBezTo>
                  <a:lnTo>
                    <a:pt x="-1404" y="16573"/>
                  </a:lnTo>
                  <a:lnTo>
                    <a:pt x="390" y="11557"/>
                  </a:lnTo>
                  <a:lnTo>
                    <a:pt x="5405" y="13352"/>
                  </a:lnTo>
                  <a:lnTo>
                    <a:pt x="2964" y="14506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" name="AutoShape 31"/>
            <p:cNvSpPr>
              <a:spLocks noChangeArrowheads="1"/>
            </p:cNvSpPr>
            <p:nvPr/>
          </p:nvSpPr>
          <p:spPr bwMode="auto">
            <a:xfrm rot="12062693" flipH="1">
              <a:off x="5182412" y="1161706"/>
              <a:ext cx="454167" cy="346970"/>
            </a:xfrm>
            <a:custGeom>
              <a:avLst/>
              <a:gdLst>
                <a:gd name="G0" fmla="+- 10137267 0 0"/>
                <a:gd name="G1" fmla="+- 11524717 0 0"/>
                <a:gd name="G2" fmla="+- 10137267 0 11524717"/>
                <a:gd name="G3" fmla="+- 10800 0 0"/>
                <a:gd name="G4" fmla="+- 0 0 10137267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8668 0 0"/>
                <a:gd name="G9" fmla="+- 0 0 11524717"/>
                <a:gd name="G10" fmla="+- 8668 0 2700"/>
                <a:gd name="G11" fmla="cos G10 10137267"/>
                <a:gd name="G12" fmla="sin G10 10137267"/>
                <a:gd name="G13" fmla="cos 13500 10137267"/>
                <a:gd name="G14" fmla="sin 13500 10137267"/>
                <a:gd name="G15" fmla="+- G11 10800 0"/>
                <a:gd name="G16" fmla="+- G12 10800 0"/>
                <a:gd name="G17" fmla="+- G13 10800 0"/>
                <a:gd name="G18" fmla="+- G14 10800 0"/>
                <a:gd name="G19" fmla="*/ 8668 1 2"/>
                <a:gd name="G20" fmla="+- G19 5400 0"/>
                <a:gd name="G21" fmla="cos G20 10137267"/>
                <a:gd name="G22" fmla="sin G20 10137267"/>
                <a:gd name="G23" fmla="+- G21 10800 0"/>
                <a:gd name="G24" fmla="+- G12 G23 G22"/>
                <a:gd name="G25" fmla="+- G22 G23 G11"/>
                <a:gd name="G26" fmla="cos 10800 10137267"/>
                <a:gd name="G27" fmla="sin 10800 10137267"/>
                <a:gd name="G28" fmla="cos 8668 10137267"/>
                <a:gd name="G29" fmla="sin 8668 10137267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11524717"/>
                <a:gd name="G36" fmla="sin G34 11524717"/>
                <a:gd name="G37" fmla="+/ 11524717 10137267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8668 G39"/>
                <a:gd name="G43" fmla="sin 8668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21244 w 21600"/>
                <a:gd name="T5" fmla="*/ 8053 h 21600"/>
                <a:gd name="T6" fmla="*/ 1091 w 21600"/>
                <a:gd name="T7" fmla="*/ 11503 h 21600"/>
                <a:gd name="T8" fmla="*/ 19183 w 21600"/>
                <a:gd name="T9" fmla="*/ 8595 h 21600"/>
                <a:gd name="T10" fmla="*/ -1404 w 21600"/>
                <a:gd name="T11" fmla="*/ 16573 h 21600"/>
                <a:gd name="T12" fmla="*/ 390 w 21600"/>
                <a:gd name="T13" fmla="*/ 11557 h 21600"/>
                <a:gd name="T14" fmla="*/ 5405 w 21600"/>
                <a:gd name="T15" fmla="*/ 13352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2964" y="14506"/>
                  </a:moveTo>
                  <a:cubicBezTo>
                    <a:pt x="4397" y="17536"/>
                    <a:pt x="7448" y="19468"/>
                    <a:pt x="10800" y="19468"/>
                  </a:cubicBezTo>
                  <a:cubicBezTo>
                    <a:pt x="15587" y="19468"/>
                    <a:pt x="19468" y="15587"/>
                    <a:pt x="19468" y="10800"/>
                  </a:cubicBezTo>
                  <a:cubicBezTo>
                    <a:pt x="19468" y="6012"/>
                    <a:pt x="15587" y="2132"/>
                    <a:pt x="10800" y="2132"/>
                  </a:cubicBezTo>
                  <a:cubicBezTo>
                    <a:pt x="6012" y="2132"/>
                    <a:pt x="2132" y="6012"/>
                    <a:pt x="2132" y="10800"/>
                  </a:cubicBezTo>
                  <a:cubicBezTo>
                    <a:pt x="2131" y="11009"/>
                    <a:pt x="2139" y="11218"/>
                    <a:pt x="2154" y="11426"/>
                  </a:cubicBezTo>
                  <a:lnTo>
                    <a:pt x="28" y="11580"/>
                  </a:lnTo>
                  <a:cubicBezTo>
                    <a:pt x="9" y="11321"/>
                    <a:pt x="0" y="11060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4" y="0"/>
                    <a:pt x="21600" y="4835"/>
                    <a:pt x="21600" y="10800"/>
                  </a:cubicBezTo>
                  <a:cubicBezTo>
                    <a:pt x="21600" y="16764"/>
                    <a:pt x="16764" y="21600"/>
                    <a:pt x="10800" y="21600"/>
                  </a:cubicBezTo>
                  <a:cubicBezTo>
                    <a:pt x="6624" y="21600"/>
                    <a:pt x="2822" y="19192"/>
                    <a:pt x="1037" y="15418"/>
                  </a:cubicBezTo>
                  <a:lnTo>
                    <a:pt x="-1404" y="16573"/>
                  </a:lnTo>
                  <a:lnTo>
                    <a:pt x="390" y="11557"/>
                  </a:lnTo>
                  <a:lnTo>
                    <a:pt x="5405" y="13352"/>
                  </a:lnTo>
                  <a:lnTo>
                    <a:pt x="2964" y="14506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" name="AutoShape 31"/>
            <p:cNvSpPr>
              <a:spLocks noChangeArrowheads="1"/>
            </p:cNvSpPr>
            <p:nvPr/>
          </p:nvSpPr>
          <p:spPr bwMode="auto">
            <a:xfrm rot="9560782" flipH="1">
              <a:off x="7341598" y="5777217"/>
              <a:ext cx="295777" cy="295677"/>
            </a:xfrm>
            <a:custGeom>
              <a:avLst/>
              <a:gdLst>
                <a:gd name="G0" fmla="+- 10137267 0 0"/>
                <a:gd name="G1" fmla="+- 11524717 0 0"/>
                <a:gd name="G2" fmla="+- 10137267 0 11524717"/>
                <a:gd name="G3" fmla="+- 10800 0 0"/>
                <a:gd name="G4" fmla="+- 0 0 10137267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8668 0 0"/>
                <a:gd name="G9" fmla="+- 0 0 11524717"/>
                <a:gd name="G10" fmla="+- 8668 0 2700"/>
                <a:gd name="G11" fmla="cos G10 10137267"/>
                <a:gd name="G12" fmla="sin G10 10137267"/>
                <a:gd name="G13" fmla="cos 13500 10137267"/>
                <a:gd name="G14" fmla="sin 13500 10137267"/>
                <a:gd name="G15" fmla="+- G11 10800 0"/>
                <a:gd name="G16" fmla="+- G12 10800 0"/>
                <a:gd name="G17" fmla="+- G13 10800 0"/>
                <a:gd name="G18" fmla="+- G14 10800 0"/>
                <a:gd name="G19" fmla="*/ 8668 1 2"/>
                <a:gd name="G20" fmla="+- G19 5400 0"/>
                <a:gd name="G21" fmla="cos G20 10137267"/>
                <a:gd name="G22" fmla="sin G20 10137267"/>
                <a:gd name="G23" fmla="+- G21 10800 0"/>
                <a:gd name="G24" fmla="+- G12 G23 G22"/>
                <a:gd name="G25" fmla="+- G22 G23 G11"/>
                <a:gd name="G26" fmla="cos 10800 10137267"/>
                <a:gd name="G27" fmla="sin 10800 10137267"/>
                <a:gd name="G28" fmla="cos 8668 10137267"/>
                <a:gd name="G29" fmla="sin 8668 10137267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11524717"/>
                <a:gd name="G36" fmla="sin G34 11524717"/>
                <a:gd name="G37" fmla="+/ 11524717 10137267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8668 G39"/>
                <a:gd name="G43" fmla="sin 8668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21244 w 21600"/>
                <a:gd name="T5" fmla="*/ 8053 h 21600"/>
                <a:gd name="T6" fmla="*/ 1091 w 21600"/>
                <a:gd name="T7" fmla="*/ 11503 h 21600"/>
                <a:gd name="T8" fmla="*/ 19183 w 21600"/>
                <a:gd name="T9" fmla="*/ 8595 h 21600"/>
                <a:gd name="T10" fmla="*/ -1404 w 21600"/>
                <a:gd name="T11" fmla="*/ 16573 h 21600"/>
                <a:gd name="T12" fmla="*/ 390 w 21600"/>
                <a:gd name="T13" fmla="*/ 11557 h 21600"/>
                <a:gd name="T14" fmla="*/ 5405 w 21600"/>
                <a:gd name="T15" fmla="*/ 13352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2964" y="14506"/>
                  </a:moveTo>
                  <a:cubicBezTo>
                    <a:pt x="4397" y="17536"/>
                    <a:pt x="7448" y="19468"/>
                    <a:pt x="10800" y="19468"/>
                  </a:cubicBezTo>
                  <a:cubicBezTo>
                    <a:pt x="15587" y="19468"/>
                    <a:pt x="19468" y="15587"/>
                    <a:pt x="19468" y="10800"/>
                  </a:cubicBezTo>
                  <a:cubicBezTo>
                    <a:pt x="19468" y="6012"/>
                    <a:pt x="15587" y="2132"/>
                    <a:pt x="10800" y="2132"/>
                  </a:cubicBezTo>
                  <a:cubicBezTo>
                    <a:pt x="6012" y="2132"/>
                    <a:pt x="2132" y="6012"/>
                    <a:pt x="2132" y="10800"/>
                  </a:cubicBezTo>
                  <a:cubicBezTo>
                    <a:pt x="2131" y="11009"/>
                    <a:pt x="2139" y="11218"/>
                    <a:pt x="2154" y="11426"/>
                  </a:cubicBezTo>
                  <a:lnTo>
                    <a:pt x="28" y="11580"/>
                  </a:lnTo>
                  <a:cubicBezTo>
                    <a:pt x="9" y="11321"/>
                    <a:pt x="0" y="11060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4" y="0"/>
                    <a:pt x="21600" y="4835"/>
                    <a:pt x="21600" y="10800"/>
                  </a:cubicBezTo>
                  <a:cubicBezTo>
                    <a:pt x="21600" y="16764"/>
                    <a:pt x="16764" y="21600"/>
                    <a:pt x="10800" y="21600"/>
                  </a:cubicBezTo>
                  <a:cubicBezTo>
                    <a:pt x="6624" y="21600"/>
                    <a:pt x="2822" y="19192"/>
                    <a:pt x="1037" y="15418"/>
                  </a:cubicBezTo>
                  <a:lnTo>
                    <a:pt x="-1404" y="16573"/>
                  </a:lnTo>
                  <a:lnTo>
                    <a:pt x="390" y="11557"/>
                  </a:lnTo>
                  <a:lnTo>
                    <a:pt x="5405" y="13352"/>
                  </a:lnTo>
                  <a:lnTo>
                    <a:pt x="2964" y="14506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685800" y="1155357"/>
            <a:ext cx="2508158" cy="5501232"/>
            <a:chOff x="685800" y="1155357"/>
            <a:chExt cx="2508158" cy="5501232"/>
          </a:xfrm>
        </p:grpSpPr>
        <p:sp>
          <p:nvSpPr>
            <p:cNvPr id="15" name="AutoShape 31"/>
            <p:cNvSpPr>
              <a:spLocks noChangeArrowheads="1"/>
            </p:cNvSpPr>
            <p:nvPr/>
          </p:nvSpPr>
          <p:spPr bwMode="auto">
            <a:xfrm rot="9560782" flipH="1">
              <a:off x="2351777" y="3465313"/>
              <a:ext cx="295777" cy="295677"/>
            </a:xfrm>
            <a:custGeom>
              <a:avLst/>
              <a:gdLst>
                <a:gd name="G0" fmla="+- 10137267 0 0"/>
                <a:gd name="G1" fmla="+- 11524717 0 0"/>
                <a:gd name="G2" fmla="+- 10137267 0 11524717"/>
                <a:gd name="G3" fmla="+- 10800 0 0"/>
                <a:gd name="G4" fmla="+- 0 0 10137267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8668 0 0"/>
                <a:gd name="G9" fmla="+- 0 0 11524717"/>
                <a:gd name="G10" fmla="+- 8668 0 2700"/>
                <a:gd name="G11" fmla="cos G10 10137267"/>
                <a:gd name="G12" fmla="sin G10 10137267"/>
                <a:gd name="G13" fmla="cos 13500 10137267"/>
                <a:gd name="G14" fmla="sin 13500 10137267"/>
                <a:gd name="G15" fmla="+- G11 10800 0"/>
                <a:gd name="G16" fmla="+- G12 10800 0"/>
                <a:gd name="G17" fmla="+- G13 10800 0"/>
                <a:gd name="G18" fmla="+- G14 10800 0"/>
                <a:gd name="G19" fmla="*/ 8668 1 2"/>
                <a:gd name="G20" fmla="+- G19 5400 0"/>
                <a:gd name="G21" fmla="cos G20 10137267"/>
                <a:gd name="G22" fmla="sin G20 10137267"/>
                <a:gd name="G23" fmla="+- G21 10800 0"/>
                <a:gd name="G24" fmla="+- G12 G23 G22"/>
                <a:gd name="G25" fmla="+- G22 G23 G11"/>
                <a:gd name="G26" fmla="cos 10800 10137267"/>
                <a:gd name="G27" fmla="sin 10800 10137267"/>
                <a:gd name="G28" fmla="cos 8668 10137267"/>
                <a:gd name="G29" fmla="sin 8668 10137267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11524717"/>
                <a:gd name="G36" fmla="sin G34 11524717"/>
                <a:gd name="G37" fmla="+/ 11524717 10137267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8668 G39"/>
                <a:gd name="G43" fmla="sin 8668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21244 w 21600"/>
                <a:gd name="T5" fmla="*/ 8053 h 21600"/>
                <a:gd name="T6" fmla="*/ 1091 w 21600"/>
                <a:gd name="T7" fmla="*/ 11503 h 21600"/>
                <a:gd name="T8" fmla="*/ 19183 w 21600"/>
                <a:gd name="T9" fmla="*/ 8595 h 21600"/>
                <a:gd name="T10" fmla="*/ -1404 w 21600"/>
                <a:gd name="T11" fmla="*/ 16573 h 21600"/>
                <a:gd name="T12" fmla="*/ 390 w 21600"/>
                <a:gd name="T13" fmla="*/ 11557 h 21600"/>
                <a:gd name="T14" fmla="*/ 5405 w 21600"/>
                <a:gd name="T15" fmla="*/ 13352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2964" y="14506"/>
                  </a:moveTo>
                  <a:cubicBezTo>
                    <a:pt x="4397" y="17536"/>
                    <a:pt x="7448" y="19468"/>
                    <a:pt x="10800" y="19468"/>
                  </a:cubicBezTo>
                  <a:cubicBezTo>
                    <a:pt x="15587" y="19468"/>
                    <a:pt x="19468" y="15587"/>
                    <a:pt x="19468" y="10800"/>
                  </a:cubicBezTo>
                  <a:cubicBezTo>
                    <a:pt x="19468" y="6012"/>
                    <a:pt x="15587" y="2132"/>
                    <a:pt x="10800" y="2132"/>
                  </a:cubicBezTo>
                  <a:cubicBezTo>
                    <a:pt x="6012" y="2132"/>
                    <a:pt x="2132" y="6012"/>
                    <a:pt x="2132" y="10800"/>
                  </a:cubicBezTo>
                  <a:cubicBezTo>
                    <a:pt x="2131" y="11009"/>
                    <a:pt x="2139" y="11218"/>
                    <a:pt x="2154" y="11426"/>
                  </a:cubicBezTo>
                  <a:lnTo>
                    <a:pt x="28" y="11580"/>
                  </a:lnTo>
                  <a:cubicBezTo>
                    <a:pt x="9" y="11321"/>
                    <a:pt x="0" y="11060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4" y="0"/>
                    <a:pt x="21600" y="4835"/>
                    <a:pt x="21600" y="10800"/>
                  </a:cubicBezTo>
                  <a:cubicBezTo>
                    <a:pt x="21600" y="16764"/>
                    <a:pt x="16764" y="21600"/>
                    <a:pt x="10800" y="21600"/>
                  </a:cubicBezTo>
                  <a:cubicBezTo>
                    <a:pt x="6624" y="21600"/>
                    <a:pt x="2822" y="19192"/>
                    <a:pt x="1037" y="15418"/>
                  </a:cubicBezTo>
                  <a:lnTo>
                    <a:pt x="-1404" y="16573"/>
                  </a:lnTo>
                  <a:lnTo>
                    <a:pt x="390" y="11557"/>
                  </a:lnTo>
                  <a:lnTo>
                    <a:pt x="5405" y="13352"/>
                  </a:lnTo>
                  <a:lnTo>
                    <a:pt x="2964" y="14506"/>
                  </a:ln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rgbClr val="FFFF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" name="AutoShape 31"/>
            <p:cNvSpPr>
              <a:spLocks noChangeArrowheads="1"/>
            </p:cNvSpPr>
            <p:nvPr/>
          </p:nvSpPr>
          <p:spPr bwMode="auto">
            <a:xfrm rot="9560782" flipH="1">
              <a:off x="2708770" y="4634438"/>
              <a:ext cx="295777" cy="295677"/>
            </a:xfrm>
            <a:custGeom>
              <a:avLst/>
              <a:gdLst>
                <a:gd name="G0" fmla="+- 10137267 0 0"/>
                <a:gd name="G1" fmla="+- 11524717 0 0"/>
                <a:gd name="G2" fmla="+- 10137267 0 11524717"/>
                <a:gd name="G3" fmla="+- 10800 0 0"/>
                <a:gd name="G4" fmla="+- 0 0 10137267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8668 0 0"/>
                <a:gd name="G9" fmla="+- 0 0 11524717"/>
                <a:gd name="G10" fmla="+- 8668 0 2700"/>
                <a:gd name="G11" fmla="cos G10 10137267"/>
                <a:gd name="G12" fmla="sin G10 10137267"/>
                <a:gd name="G13" fmla="cos 13500 10137267"/>
                <a:gd name="G14" fmla="sin 13500 10137267"/>
                <a:gd name="G15" fmla="+- G11 10800 0"/>
                <a:gd name="G16" fmla="+- G12 10800 0"/>
                <a:gd name="G17" fmla="+- G13 10800 0"/>
                <a:gd name="G18" fmla="+- G14 10800 0"/>
                <a:gd name="G19" fmla="*/ 8668 1 2"/>
                <a:gd name="G20" fmla="+- G19 5400 0"/>
                <a:gd name="G21" fmla="cos G20 10137267"/>
                <a:gd name="G22" fmla="sin G20 10137267"/>
                <a:gd name="G23" fmla="+- G21 10800 0"/>
                <a:gd name="G24" fmla="+- G12 G23 G22"/>
                <a:gd name="G25" fmla="+- G22 G23 G11"/>
                <a:gd name="G26" fmla="cos 10800 10137267"/>
                <a:gd name="G27" fmla="sin 10800 10137267"/>
                <a:gd name="G28" fmla="cos 8668 10137267"/>
                <a:gd name="G29" fmla="sin 8668 10137267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11524717"/>
                <a:gd name="G36" fmla="sin G34 11524717"/>
                <a:gd name="G37" fmla="+/ 11524717 10137267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8668 G39"/>
                <a:gd name="G43" fmla="sin 8668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21244 w 21600"/>
                <a:gd name="T5" fmla="*/ 8053 h 21600"/>
                <a:gd name="T6" fmla="*/ 1091 w 21600"/>
                <a:gd name="T7" fmla="*/ 11503 h 21600"/>
                <a:gd name="T8" fmla="*/ 19183 w 21600"/>
                <a:gd name="T9" fmla="*/ 8595 h 21600"/>
                <a:gd name="T10" fmla="*/ -1404 w 21600"/>
                <a:gd name="T11" fmla="*/ 16573 h 21600"/>
                <a:gd name="T12" fmla="*/ 390 w 21600"/>
                <a:gd name="T13" fmla="*/ 11557 h 21600"/>
                <a:gd name="T14" fmla="*/ 5405 w 21600"/>
                <a:gd name="T15" fmla="*/ 13352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2964" y="14506"/>
                  </a:moveTo>
                  <a:cubicBezTo>
                    <a:pt x="4397" y="17536"/>
                    <a:pt x="7448" y="19468"/>
                    <a:pt x="10800" y="19468"/>
                  </a:cubicBezTo>
                  <a:cubicBezTo>
                    <a:pt x="15587" y="19468"/>
                    <a:pt x="19468" y="15587"/>
                    <a:pt x="19468" y="10800"/>
                  </a:cubicBezTo>
                  <a:cubicBezTo>
                    <a:pt x="19468" y="6012"/>
                    <a:pt x="15587" y="2132"/>
                    <a:pt x="10800" y="2132"/>
                  </a:cubicBezTo>
                  <a:cubicBezTo>
                    <a:pt x="6012" y="2132"/>
                    <a:pt x="2132" y="6012"/>
                    <a:pt x="2132" y="10800"/>
                  </a:cubicBezTo>
                  <a:cubicBezTo>
                    <a:pt x="2131" y="11009"/>
                    <a:pt x="2139" y="11218"/>
                    <a:pt x="2154" y="11426"/>
                  </a:cubicBezTo>
                  <a:lnTo>
                    <a:pt x="28" y="11580"/>
                  </a:lnTo>
                  <a:cubicBezTo>
                    <a:pt x="9" y="11321"/>
                    <a:pt x="0" y="11060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4" y="0"/>
                    <a:pt x="21600" y="4835"/>
                    <a:pt x="21600" y="10800"/>
                  </a:cubicBezTo>
                  <a:cubicBezTo>
                    <a:pt x="21600" y="16764"/>
                    <a:pt x="16764" y="21600"/>
                    <a:pt x="10800" y="21600"/>
                  </a:cubicBezTo>
                  <a:cubicBezTo>
                    <a:pt x="6624" y="21600"/>
                    <a:pt x="2822" y="19192"/>
                    <a:pt x="1037" y="15418"/>
                  </a:cubicBezTo>
                  <a:lnTo>
                    <a:pt x="-1404" y="16573"/>
                  </a:lnTo>
                  <a:lnTo>
                    <a:pt x="390" y="11557"/>
                  </a:lnTo>
                  <a:lnTo>
                    <a:pt x="5405" y="13352"/>
                  </a:lnTo>
                  <a:lnTo>
                    <a:pt x="2964" y="14506"/>
                  </a:ln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rgbClr val="FFFF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" name="AutoShape 31"/>
            <p:cNvSpPr>
              <a:spLocks noChangeArrowheads="1"/>
            </p:cNvSpPr>
            <p:nvPr/>
          </p:nvSpPr>
          <p:spPr bwMode="auto">
            <a:xfrm rot="9560782" flipH="1">
              <a:off x="2632629" y="6360912"/>
              <a:ext cx="295777" cy="295677"/>
            </a:xfrm>
            <a:custGeom>
              <a:avLst/>
              <a:gdLst>
                <a:gd name="G0" fmla="+- 10137267 0 0"/>
                <a:gd name="G1" fmla="+- 11524717 0 0"/>
                <a:gd name="G2" fmla="+- 10137267 0 11524717"/>
                <a:gd name="G3" fmla="+- 10800 0 0"/>
                <a:gd name="G4" fmla="+- 0 0 10137267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8668 0 0"/>
                <a:gd name="G9" fmla="+- 0 0 11524717"/>
                <a:gd name="G10" fmla="+- 8668 0 2700"/>
                <a:gd name="G11" fmla="cos G10 10137267"/>
                <a:gd name="G12" fmla="sin G10 10137267"/>
                <a:gd name="G13" fmla="cos 13500 10137267"/>
                <a:gd name="G14" fmla="sin 13500 10137267"/>
                <a:gd name="G15" fmla="+- G11 10800 0"/>
                <a:gd name="G16" fmla="+- G12 10800 0"/>
                <a:gd name="G17" fmla="+- G13 10800 0"/>
                <a:gd name="G18" fmla="+- G14 10800 0"/>
                <a:gd name="G19" fmla="*/ 8668 1 2"/>
                <a:gd name="G20" fmla="+- G19 5400 0"/>
                <a:gd name="G21" fmla="cos G20 10137267"/>
                <a:gd name="G22" fmla="sin G20 10137267"/>
                <a:gd name="G23" fmla="+- G21 10800 0"/>
                <a:gd name="G24" fmla="+- G12 G23 G22"/>
                <a:gd name="G25" fmla="+- G22 G23 G11"/>
                <a:gd name="G26" fmla="cos 10800 10137267"/>
                <a:gd name="G27" fmla="sin 10800 10137267"/>
                <a:gd name="G28" fmla="cos 8668 10137267"/>
                <a:gd name="G29" fmla="sin 8668 10137267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11524717"/>
                <a:gd name="G36" fmla="sin G34 11524717"/>
                <a:gd name="G37" fmla="+/ 11524717 10137267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8668 G39"/>
                <a:gd name="G43" fmla="sin 8668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21244 w 21600"/>
                <a:gd name="T5" fmla="*/ 8053 h 21600"/>
                <a:gd name="T6" fmla="*/ 1091 w 21600"/>
                <a:gd name="T7" fmla="*/ 11503 h 21600"/>
                <a:gd name="T8" fmla="*/ 19183 w 21600"/>
                <a:gd name="T9" fmla="*/ 8595 h 21600"/>
                <a:gd name="T10" fmla="*/ -1404 w 21600"/>
                <a:gd name="T11" fmla="*/ 16573 h 21600"/>
                <a:gd name="T12" fmla="*/ 390 w 21600"/>
                <a:gd name="T13" fmla="*/ 11557 h 21600"/>
                <a:gd name="T14" fmla="*/ 5405 w 21600"/>
                <a:gd name="T15" fmla="*/ 13352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2964" y="14506"/>
                  </a:moveTo>
                  <a:cubicBezTo>
                    <a:pt x="4397" y="17536"/>
                    <a:pt x="7448" y="19468"/>
                    <a:pt x="10800" y="19468"/>
                  </a:cubicBezTo>
                  <a:cubicBezTo>
                    <a:pt x="15587" y="19468"/>
                    <a:pt x="19468" y="15587"/>
                    <a:pt x="19468" y="10800"/>
                  </a:cubicBezTo>
                  <a:cubicBezTo>
                    <a:pt x="19468" y="6012"/>
                    <a:pt x="15587" y="2132"/>
                    <a:pt x="10800" y="2132"/>
                  </a:cubicBezTo>
                  <a:cubicBezTo>
                    <a:pt x="6012" y="2132"/>
                    <a:pt x="2132" y="6012"/>
                    <a:pt x="2132" y="10800"/>
                  </a:cubicBezTo>
                  <a:cubicBezTo>
                    <a:pt x="2131" y="11009"/>
                    <a:pt x="2139" y="11218"/>
                    <a:pt x="2154" y="11426"/>
                  </a:cubicBezTo>
                  <a:lnTo>
                    <a:pt x="28" y="11580"/>
                  </a:lnTo>
                  <a:cubicBezTo>
                    <a:pt x="9" y="11321"/>
                    <a:pt x="0" y="11060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4" y="0"/>
                    <a:pt x="21600" y="4835"/>
                    <a:pt x="21600" y="10800"/>
                  </a:cubicBezTo>
                  <a:cubicBezTo>
                    <a:pt x="21600" y="16764"/>
                    <a:pt x="16764" y="21600"/>
                    <a:pt x="10800" y="21600"/>
                  </a:cubicBezTo>
                  <a:cubicBezTo>
                    <a:pt x="6624" y="21600"/>
                    <a:pt x="2822" y="19192"/>
                    <a:pt x="1037" y="15418"/>
                  </a:cubicBezTo>
                  <a:lnTo>
                    <a:pt x="-1404" y="16573"/>
                  </a:lnTo>
                  <a:lnTo>
                    <a:pt x="390" y="11557"/>
                  </a:lnTo>
                  <a:lnTo>
                    <a:pt x="5405" y="13352"/>
                  </a:lnTo>
                  <a:lnTo>
                    <a:pt x="2964" y="14506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" name="AutoShape 31"/>
            <p:cNvSpPr>
              <a:spLocks noChangeArrowheads="1"/>
            </p:cNvSpPr>
            <p:nvPr/>
          </p:nvSpPr>
          <p:spPr bwMode="auto">
            <a:xfrm rot="9560782" flipH="1">
              <a:off x="2898181" y="5383376"/>
              <a:ext cx="295777" cy="295677"/>
            </a:xfrm>
            <a:custGeom>
              <a:avLst/>
              <a:gdLst>
                <a:gd name="G0" fmla="+- 10137267 0 0"/>
                <a:gd name="G1" fmla="+- 11524717 0 0"/>
                <a:gd name="G2" fmla="+- 10137267 0 11524717"/>
                <a:gd name="G3" fmla="+- 10800 0 0"/>
                <a:gd name="G4" fmla="+- 0 0 10137267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8668 0 0"/>
                <a:gd name="G9" fmla="+- 0 0 11524717"/>
                <a:gd name="G10" fmla="+- 8668 0 2700"/>
                <a:gd name="G11" fmla="cos G10 10137267"/>
                <a:gd name="G12" fmla="sin G10 10137267"/>
                <a:gd name="G13" fmla="cos 13500 10137267"/>
                <a:gd name="G14" fmla="sin 13500 10137267"/>
                <a:gd name="G15" fmla="+- G11 10800 0"/>
                <a:gd name="G16" fmla="+- G12 10800 0"/>
                <a:gd name="G17" fmla="+- G13 10800 0"/>
                <a:gd name="G18" fmla="+- G14 10800 0"/>
                <a:gd name="G19" fmla="*/ 8668 1 2"/>
                <a:gd name="G20" fmla="+- G19 5400 0"/>
                <a:gd name="G21" fmla="cos G20 10137267"/>
                <a:gd name="G22" fmla="sin G20 10137267"/>
                <a:gd name="G23" fmla="+- G21 10800 0"/>
                <a:gd name="G24" fmla="+- G12 G23 G22"/>
                <a:gd name="G25" fmla="+- G22 G23 G11"/>
                <a:gd name="G26" fmla="cos 10800 10137267"/>
                <a:gd name="G27" fmla="sin 10800 10137267"/>
                <a:gd name="G28" fmla="cos 8668 10137267"/>
                <a:gd name="G29" fmla="sin 8668 10137267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11524717"/>
                <a:gd name="G36" fmla="sin G34 11524717"/>
                <a:gd name="G37" fmla="+/ 11524717 10137267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8668 G39"/>
                <a:gd name="G43" fmla="sin 8668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21244 w 21600"/>
                <a:gd name="T5" fmla="*/ 8053 h 21600"/>
                <a:gd name="T6" fmla="*/ 1091 w 21600"/>
                <a:gd name="T7" fmla="*/ 11503 h 21600"/>
                <a:gd name="T8" fmla="*/ 19183 w 21600"/>
                <a:gd name="T9" fmla="*/ 8595 h 21600"/>
                <a:gd name="T10" fmla="*/ -1404 w 21600"/>
                <a:gd name="T11" fmla="*/ 16573 h 21600"/>
                <a:gd name="T12" fmla="*/ 390 w 21600"/>
                <a:gd name="T13" fmla="*/ 11557 h 21600"/>
                <a:gd name="T14" fmla="*/ 5405 w 21600"/>
                <a:gd name="T15" fmla="*/ 13352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2964" y="14506"/>
                  </a:moveTo>
                  <a:cubicBezTo>
                    <a:pt x="4397" y="17536"/>
                    <a:pt x="7448" y="19468"/>
                    <a:pt x="10800" y="19468"/>
                  </a:cubicBezTo>
                  <a:cubicBezTo>
                    <a:pt x="15587" y="19468"/>
                    <a:pt x="19468" y="15587"/>
                    <a:pt x="19468" y="10800"/>
                  </a:cubicBezTo>
                  <a:cubicBezTo>
                    <a:pt x="19468" y="6012"/>
                    <a:pt x="15587" y="2132"/>
                    <a:pt x="10800" y="2132"/>
                  </a:cubicBezTo>
                  <a:cubicBezTo>
                    <a:pt x="6012" y="2132"/>
                    <a:pt x="2132" y="6012"/>
                    <a:pt x="2132" y="10800"/>
                  </a:cubicBezTo>
                  <a:cubicBezTo>
                    <a:pt x="2131" y="11009"/>
                    <a:pt x="2139" y="11218"/>
                    <a:pt x="2154" y="11426"/>
                  </a:cubicBezTo>
                  <a:lnTo>
                    <a:pt x="28" y="11580"/>
                  </a:lnTo>
                  <a:cubicBezTo>
                    <a:pt x="9" y="11321"/>
                    <a:pt x="0" y="11060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4" y="0"/>
                    <a:pt x="21600" y="4835"/>
                    <a:pt x="21600" y="10800"/>
                  </a:cubicBezTo>
                  <a:cubicBezTo>
                    <a:pt x="21600" y="16764"/>
                    <a:pt x="16764" y="21600"/>
                    <a:pt x="10800" y="21600"/>
                  </a:cubicBezTo>
                  <a:cubicBezTo>
                    <a:pt x="6624" y="21600"/>
                    <a:pt x="2822" y="19192"/>
                    <a:pt x="1037" y="15418"/>
                  </a:cubicBezTo>
                  <a:lnTo>
                    <a:pt x="-1404" y="16573"/>
                  </a:lnTo>
                  <a:lnTo>
                    <a:pt x="390" y="11557"/>
                  </a:lnTo>
                  <a:lnTo>
                    <a:pt x="5405" y="13352"/>
                  </a:lnTo>
                  <a:lnTo>
                    <a:pt x="2964" y="14506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" name="AutoShape 31"/>
            <p:cNvSpPr>
              <a:spLocks noChangeArrowheads="1"/>
            </p:cNvSpPr>
            <p:nvPr/>
          </p:nvSpPr>
          <p:spPr bwMode="auto">
            <a:xfrm rot="9560782" flipH="1">
              <a:off x="1518459" y="1398333"/>
              <a:ext cx="231457" cy="240785"/>
            </a:xfrm>
            <a:custGeom>
              <a:avLst/>
              <a:gdLst>
                <a:gd name="G0" fmla="+- 10137267 0 0"/>
                <a:gd name="G1" fmla="+- 11524717 0 0"/>
                <a:gd name="G2" fmla="+- 10137267 0 11524717"/>
                <a:gd name="G3" fmla="+- 10800 0 0"/>
                <a:gd name="G4" fmla="+- 0 0 10137267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8668 0 0"/>
                <a:gd name="G9" fmla="+- 0 0 11524717"/>
                <a:gd name="G10" fmla="+- 8668 0 2700"/>
                <a:gd name="G11" fmla="cos G10 10137267"/>
                <a:gd name="G12" fmla="sin G10 10137267"/>
                <a:gd name="G13" fmla="cos 13500 10137267"/>
                <a:gd name="G14" fmla="sin 13500 10137267"/>
                <a:gd name="G15" fmla="+- G11 10800 0"/>
                <a:gd name="G16" fmla="+- G12 10800 0"/>
                <a:gd name="G17" fmla="+- G13 10800 0"/>
                <a:gd name="G18" fmla="+- G14 10800 0"/>
                <a:gd name="G19" fmla="*/ 8668 1 2"/>
                <a:gd name="G20" fmla="+- G19 5400 0"/>
                <a:gd name="G21" fmla="cos G20 10137267"/>
                <a:gd name="G22" fmla="sin G20 10137267"/>
                <a:gd name="G23" fmla="+- G21 10800 0"/>
                <a:gd name="G24" fmla="+- G12 G23 G22"/>
                <a:gd name="G25" fmla="+- G22 G23 G11"/>
                <a:gd name="G26" fmla="cos 10800 10137267"/>
                <a:gd name="G27" fmla="sin 10800 10137267"/>
                <a:gd name="G28" fmla="cos 8668 10137267"/>
                <a:gd name="G29" fmla="sin 8668 10137267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11524717"/>
                <a:gd name="G36" fmla="sin G34 11524717"/>
                <a:gd name="G37" fmla="+/ 11524717 10137267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8668 G39"/>
                <a:gd name="G43" fmla="sin 8668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21244 w 21600"/>
                <a:gd name="T5" fmla="*/ 8053 h 21600"/>
                <a:gd name="T6" fmla="*/ 1091 w 21600"/>
                <a:gd name="T7" fmla="*/ 11503 h 21600"/>
                <a:gd name="T8" fmla="*/ 19183 w 21600"/>
                <a:gd name="T9" fmla="*/ 8595 h 21600"/>
                <a:gd name="T10" fmla="*/ -1404 w 21600"/>
                <a:gd name="T11" fmla="*/ 16573 h 21600"/>
                <a:gd name="T12" fmla="*/ 390 w 21600"/>
                <a:gd name="T13" fmla="*/ 11557 h 21600"/>
                <a:gd name="T14" fmla="*/ 5405 w 21600"/>
                <a:gd name="T15" fmla="*/ 13352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2964" y="14506"/>
                  </a:moveTo>
                  <a:cubicBezTo>
                    <a:pt x="4397" y="17536"/>
                    <a:pt x="7448" y="19468"/>
                    <a:pt x="10800" y="19468"/>
                  </a:cubicBezTo>
                  <a:cubicBezTo>
                    <a:pt x="15587" y="19468"/>
                    <a:pt x="19468" y="15587"/>
                    <a:pt x="19468" y="10800"/>
                  </a:cubicBezTo>
                  <a:cubicBezTo>
                    <a:pt x="19468" y="6012"/>
                    <a:pt x="15587" y="2132"/>
                    <a:pt x="10800" y="2132"/>
                  </a:cubicBezTo>
                  <a:cubicBezTo>
                    <a:pt x="6012" y="2132"/>
                    <a:pt x="2132" y="6012"/>
                    <a:pt x="2132" y="10800"/>
                  </a:cubicBezTo>
                  <a:cubicBezTo>
                    <a:pt x="2131" y="11009"/>
                    <a:pt x="2139" y="11218"/>
                    <a:pt x="2154" y="11426"/>
                  </a:cubicBezTo>
                  <a:lnTo>
                    <a:pt x="28" y="11580"/>
                  </a:lnTo>
                  <a:cubicBezTo>
                    <a:pt x="9" y="11321"/>
                    <a:pt x="0" y="11060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4" y="0"/>
                    <a:pt x="21600" y="4835"/>
                    <a:pt x="21600" y="10800"/>
                  </a:cubicBezTo>
                  <a:cubicBezTo>
                    <a:pt x="21600" y="16764"/>
                    <a:pt x="16764" y="21600"/>
                    <a:pt x="10800" y="21600"/>
                  </a:cubicBezTo>
                  <a:cubicBezTo>
                    <a:pt x="6624" y="21600"/>
                    <a:pt x="2822" y="19192"/>
                    <a:pt x="1037" y="15418"/>
                  </a:cubicBezTo>
                  <a:lnTo>
                    <a:pt x="-1404" y="16573"/>
                  </a:lnTo>
                  <a:lnTo>
                    <a:pt x="390" y="11557"/>
                  </a:lnTo>
                  <a:lnTo>
                    <a:pt x="5405" y="13352"/>
                  </a:lnTo>
                  <a:lnTo>
                    <a:pt x="2964" y="14506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" name="AutoShape 31"/>
            <p:cNvSpPr>
              <a:spLocks noChangeArrowheads="1"/>
            </p:cNvSpPr>
            <p:nvPr/>
          </p:nvSpPr>
          <p:spPr bwMode="auto">
            <a:xfrm rot="9560782" flipH="1">
              <a:off x="1713904" y="1626933"/>
              <a:ext cx="231457" cy="240785"/>
            </a:xfrm>
            <a:custGeom>
              <a:avLst/>
              <a:gdLst>
                <a:gd name="G0" fmla="+- 10137267 0 0"/>
                <a:gd name="G1" fmla="+- 11524717 0 0"/>
                <a:gd name="G2" fmla="+- 10137267 0 11524717"/>
                <a:gd name="G3" fmla="+- 10800 0 0"/>
                <a:gd name="G4" fmla="+- 0 0 10137267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8668 0 0"/>
                <a:gd name="G9" fmla="+- 0 0 11524717"/>
                <a:gd name="G10" fmla="+- 8668 0 2700"/>
                <a:gd name="G11" fmla="cos G10 10137267"/>
                <a:gd name="G12" fmla="sin G10 10137267"/>
                <a:gd name="G13" fmla="cos 13500 10137267"/>
                <a:gd name="G14" fmla="sin 13500 10137267"/>
                <a:gd name="G15" fmla="+- G11 10800 0"/>
                <a:gd name="G16" fmla="+- G12 10800 0"/>
                <a:gd name="G17" fmla="+- G13 10800 0"/>
                <a:gd name="G18" fmla="+- G14 10800 0"/>
                <a:gd name="G19" fmla="*/ 8668 1 2"/>
                <a:gd name="G20" fmla="+- G19 5400 0"/>
                <a:gd name="G21" fmla="cos G20 10137267"/>
                <a:gd name="G22" fmla="sin G20 10137267"/>
                <a:gd name="G23" fmla="+- G21 10800 0"/>
                <a:gd name="G24" fmla="+- G12 G23 G22"/>
                <a:gd name="G25" fmla="+- G22 G23 G11"/>
                <a:gd name="G26" fmla="cos 10800 10137267"/>
                <a:gd name="G27" fmla="sin 10800 10137267"/>
                <a:gd name="G28" fmla="cos 8668 10137267"/>
                <a:gd name="G29" fmla="sin 8668 10137267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11524717"/>
                <a:gd name="G36" fmla="sin G34 11524717"/>
                <a:gd name="G37" fmla="+/ 11524717 10137267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8668 G39"/>
                <a:gd name="G43" fmla="sin 8668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21244 w 21600"/>
                <a:gd name="T5" fmla="*/ 8053 h 21600"/>
                <a:gd name="T6" fmla="*/ 1091 w 21600"/>
                <a:gd name="T7" fmla="*/ 11503 h 21600"/>
                <a:gd name="T8" fmla="*/ 19183 w 21600"/>
                <a:gd name="T9" fmla="*/ 8595 h 21600"/>
                <a:gd name="T10" fmla="*/ -1404 w 21600"/>
                <a:gd name="T11" fmla="*/ 16573 h 21600"/>
                <a:gd name="T12" fmla="*/ 390 w 21600"/>
                <a:gd name="T13" fmla="*/ 11557 h 21600"/>
                <a:gd name="T14" fmla="*/ 5405 w 21600"/>
                <a:gd name="T15" fmla="*/ 13352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2964" y="14506"/>
                  </a:moveTo>
                  <a:cubicBezTo>
                    <a:pt x="4397" y="17536"/>
                    <a:pt x="7448" y="19468"/>
                    <a:pt x="10800" y="19468"/>
                  </a:cubicBezTo>
                  <a:cubicBezTo>
                    <a:pt x="15587" y="19468"/>
                    <a:pt x="19468" y="15587"/>
                    <a:pt x="19468" y="10800"/>
                  </a:cubicBezTo>
                  <a:cubicBezTo>
                    <a:pt x="19468" y="6012"/>
                    <a:pt x="15587" y="2132"/>
                    <a:pt x="10800" y="2132"/>
                  </a:cubicBezTo>
                  <a:cubicBezTo>
                    <a:pt x="6012" y="2132"/>
                    <a:pt x="2132" y="6012"/>
                    <a:pt x="2132" y="10800"/>
                  </a:cubicBezTo>
                  <a:cubicBezTo>
                    <a:pt x="2131" y="11009"/>
                    <a:pt x="2139" y="11218"/>
                    <a:pt x="2154" y="11426"/>
                  </a:cubicBezTo>
                  <a:lnTo>
                    <a:pt x="28" y="11580"/>
                  </a:lnTo>
                  <a:cubicBezTo>
                    <a:pt x="9" y="11321"/>
                    <a:pt x="0" y="11060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4" y="0"/>
                    <a:pt x="21600" y="4835"/>
                    <a:pt x="21600" y="10800"/>
                  </a:cubicBezTo>
                  <a:cubicBezTo>
                    <a:pt x="21600" y="16764"/>
                    <a:pt x="16764" y="21600"/>
                    <a:pt x="10800" y="21600"/>
                  </a:cubicBezTo>
                  <a:cubicBezTo>
                    <a:pt x="6624" y="21600"/>
                    <a:pt x="2822" y="19192"/>
                    <a:pt x="1037" y="15418"/>
                  </a:cubicBezTo>
                  <a:lnTo>
                    <a:pt x="-1404" y="16573"/>
                  </a:lnTo>
                  <a:lnTo>
                    <a:pt x="390" y="11557"/>
                  </a:lnTo>
                  <a:lnTo>
                    <a:pt x="5405" y="13352"/>
                  </a:lnTo>
                  <a:lnTo>
                    <a:pt x="2964" y="14506"/>
                  </a:ln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rgbClr val="FFFF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" name="AutoShape 31"/>
            <p:cNvSpPr>
              <a:spLocks noChangeArrowheads="1"/>
            </p:cNvSpPr>
            <p:nvPr/>
          </p:nvSpPr>
          <p:spPr bwMode="auto">
            <a:xfrm rot="9560782" flipH="1">
              <a:off x="2028666" y="1951611"/>
              <a:ext cx="231457" cy="240785"/>
            </a:xfrm>
            <a:custGeom>
              <a:avLst/>
              <a:gdLst>
                <a:gd name="G0" fmla="+- 10137267 0 0"/>
                <a:gd name="G1" fmla="+- 11524717 0 0"/>
                <a:gd name="G2" fmla="+- 10137267 0 11524717"/>
                <a:gd name="G3" fmla="+- 10800 0 0"/>
                <a:gd name="G4" fmla="+- 0 0 10137267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8668 0 0"/>
                <a:gd name="G9" fmla="+- 0 0 11524717"/>
                <a:gd name="G10" fmla="+- 8668 0 2700"/>
                <a:gd name="G11" fmla="cos G10 10137267"/>
                <a:gd name="G12" fmla="sin G10 10137267"/>
                <a:gd name="G13" fmla="cos 13500 10137267"/>
                <a:gd name="G14" fmla="sin 13500 10137267"/>
                <a:gd name="G15" fmla="+- G11 10800 0"/>
                <a:gd name="G16" fmla="+- G12 10800 0"/>
                <a:gd name="G17" fmla="+- G13 10800 0"/>
                <a:gd name="G18" fmla="+- G14 10800 0"/>
                <a:gd name="G19" fmla="*/ 8668 1 2"/>
                <a:gd name="G20" fmla="+- G19 5400 0"/>
                <a:gd name="G21" fmla="cos G20 10137267"/>
                <a:gd name="G22" fmla="sin G20 10137267"/>
                <a:gd name="G23" fmla="+- G21 10800 0"/>
                <a:gd name="G24" fmla="+- G12 G23 G22"/>
                <a:gd name="G25" fmla="+- G22 G23 G11"/>
                <a:gd name="G26" fmla="cos 10800 10137267"/>
                <a:gd name="G27" fmla="sin 10800 10137267"/>
                <a:gd name="G28" fmla="cos 8668 10137267"/>
                <a:gd name="G29" fmla="sin 8668 10137267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11524717"/>
                <a:gd name="G36" fmla="sin G34 11524717"/>
                <a:gd name="G37" fmla="+/ 11524717 10137267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8668 G39"/>
                <a:gd name="G43" fmla="sin 8668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21244 w 21600"/>
                <a:gd name="T5" fmla="*/ 8053 h 21600"/>
                <a:gd name="T6" fmla="*/ 1091 w 21600"/>
                <a:gd name="T7" fmla="*/ 11503 h 21600"/>
                <a:gd name="T8" fmla="*/ 19183 w 21600"/>
                <a:gd name="T9" fmla="*/ 8595 h 21600"/>
                <a:gd name="T10" fmla="*/ -1404 w 21600"/>
                <a:gd name="T11" fmla="*/ 16573 h 21600"/>
                <a:gd name="T12" fmla="*/ 390 w 21600"/>
                <a:gd name="T13" fmla="*/ 11557 h 21600"/>
                <a:gd name="T14" fmla="*/ 5405 w 21600"/>
                <a:gd name="T15" fmla="*/ 13352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2964" y="14506"/>
                  </a:moveTo>
                  <a:cubicBezTo>
                    <a:pt x="4397" y="17536"/>
                    <a:pt x="7448" y="19468"/>
                    <a:pt x="10800" y="19468"/>
                  </a:cubicBezTo>
                  <a:cubicBezTo>
                    <a:pt x="15587" y="19468"/>
                    <a:pt x="19468" y="15587"/>
                    <a:pt x="19468" y="10800"/>
                  </a:cubicBezTo>
                  <a:cubicBezTo>
                    <a:pt x="19468" y="6012"/>
                    <a:pt x="15587" y="2132"/>
                    <a:pt x="10800" y="2132"/>
                  </a:cubicBezTo>
                  <a:cubicBezTo>
                    <a:pt x="6012" y="2132"/>
                    <a:pt x="2132" y="6012"/>
                    <a:pt x="2132" y="10800"/>
                  </a:cubicBezTo>
                  <a:cubicBezTo>
                    <a:pt x="2131" y="11009"/>
                    <a:pt x="2139" y="11218"/>
                    <a:pt x="2154" y="11426"/>
                  </a:cubicBezTo>
                  <a:lnTo>
                    <a:pt x="28" y="11580"/>
                  </a:lnTo>
                  <a:cubicBezTo>
                    <a:pt x="9" y="11321"/>
                    <a:pt x="0" y="11060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4" y="0"/>
                    <a:pt x="21600" y="4835"/>
                    <a:pt x="21600" y="10800"/>
                  </a:cubicBezTo>
                  <a:cubicBezTo>
                    <a:pt x="21600" y="16764"/>
                    <a:pt x="16764" y="21600"/>
                    <a:pt x="10800" y="21600"/>
                  </a:cubicBezTo>
                  <a:cubicBezTo>
                    <a:pt x="6624" y="21600"/>
                    <a:pt x="2822" y="19192"/>
                    <a:pt x="1037" y="15418"/>
                  </a:cubicBezTo>
                  <a:lnTo>
                    <a:pt x="-1404" y="16573"/>
                  </a:lnTo>
                  <a:lnTo>
                    <a:pt x="390" y="11557"/>
                  </a:lnTo>
                  <a:lnTo>
                    <a:pt x="5405" y="13352"/>
                  </a:lnTo>
                  <a:lnTo>
                    <a:pt x="2964" y="14506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" name="AutoShape 31"/>
            <p:cNvSpPr>
              <a:spLocks noChangeArrowheads="1"/>
            </p:cNvSpPr>
            <p:nvPr/>
          </p:nvSpPr>
          <p:spPr bwMode="auto">
            <a:xfrm rot="12062693" flipH="1">
              <a:off x="685800" y="1155357"/>
              <a:ext cx="454167" cy="346970"/>
            </a:xfrm>
            <a:custGeom>
              <a:avLst/>
              <a:gdLst>
                <a:gd name="G0" fmla="+- 10137267 0 0"/>
                <a:gd name="G1" fmla="+- 11524717 0 0"/>
                <a:gd name="G2" fmla="+- 10137267 0 11524717"/>
                <a:gd name="G3" fmla="+- 10800 0 0"/>
                <a:gd name="G4" fmla="+- 0 0 10137267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8668 0 0"/>
                <a:gd name="G9" fmla="+- 0 0 11524717"/>
                <a:gd name="G10" fmla="+- 8668 0 2700"/>
                <a:gd name="G11" fmla="cos G10 10137267"/>
                <a:gd name="G12" fmla="sin G10 10137267"/>
                <a:gd name="G13" fmla="cos 13500 10137267"/>
                <a:gd name="G14" fmla="sin 13500 10137267"/>
                <a:gd name="G15" fmla="+- G11 10800 0"/>
                <a:gd name="G16" fmla="+- G12 10800 0"/>
                <a:gd name="G17" fmla="+- G13 10800 0"/>
                <a:gd name="G18" fmla="+- G14 10800 0"/>
                <a:gd name="G19" fmla="*/ 8668 1 2"/>
                <a:gd name="G20" fmla="+- G19 5400 0"/>
                <a:gd name="G21" fmla="cos G20 10137267"/>
                <a:gd name="G22" fmla="sin G20 10137267"/>
                <a:gd name="G23" fmla="+- G21 10800 0"/>
                <a:gd name="G24" fmla="+- G12 G23 G22"/>
                <a:gd name="G25" fmla="+- G22 G23 G11"/>
                <a:gd name="G26" fmla="cos 10800 10137267"/>
                <a:gd name="G27" fmla="sin 10800 10137267"/>
                <a:gd name="G28" fmla="cos 8668 10137267"/>
                <a:gd name="G29" fmla="sin 8668 10137267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11524717"/>
                <a:gd name="G36" fmla="sin G34 11524717"/>
                <a:gd name="G37" fmla="+/ 11524717 10137267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8668 G39"/>
                <a:gd name="G43" fmla="sin 8668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21244 w 21600"/>
                <a:gd name="T5" fmla="*/ 8053 h 21600"/>
                <a:gd name="T6" fmla="*/ 1091 w 21600"/>
                <a:gd name="T7" fmla="*/ 11503 h 21600"/>
                <a:gd name="T8" fmla="*/ 19183 w 21600"/>
                <a:gd name="T9" fmla="*/ 8595 h 21600"/>
                <a:gd name="T10" fmla="*/ -1404 w 21600"/>
                <a:gd name="T11" fmla="*/ 16573 h 21600"/>
                <a:gd name="T12" fmla="*/ 390 w 21600"/>
                <a:gd name="T13" fmla="*/ 11557 h 21600"/>
                <a:gd name="T14" fmla="*/ 5405 w 21600"/>
                <a:gd name="T15" fmla="*/ 13352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2964" y="14506"/>
                  </a:moveTo>
                  <a:cubicBezTo>
                    <a:pt x="4397" y="17536"/>
                    <a:pt x="7448" y="19468"/>
                    <a:pt x="10800" y="19468"/>
                  </a:cubicBezTo>
                  <a:cubicBezTo>
                    <a:pt x="15587" y="19468"/>
                    <a:pt x="19468" y="15587"/>
                    <a:pt x="19468" y="10800"/>
                  </a:cubicBezTo>
                  <a:cubicBezTo>
                    <a:pt x="19468" y="6012"/>
                    <a:pt x="15587" y="2132"/>
                    <a:pt x="10800" y="2132"/>
                  </a:cubicBezTo>
                  <a:cubicBezTo>
                    <a:pt x="6012" y="2132"/>
                    <a:pt x="2132" y="6012"/>
                    <a:pt x="2132" y="10800"/>
                  </a:cubicBezTo>
                  <a:cubicBezTo>
                    <a:pt x="2131" y="11009"/>
                    <a:pt x="2139" y="11218"/>
                    <a:pt x="2154" y="11426"/>
                  </a:cubicBezTo>
                  <a:lnTo>
                    <a:pt x="28" y="11580"/>
                  </a:lnTo>
                  <a:cubicBezTo>
                    <a:pt x="9" y="11321"/>
                    <a:pt x="0" y="11060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4" y="0"/>
                    <a:pt x="21600" y="4835"/>
                    <a:pt x="21600" y="10800"/>
                  </a:cubicBezTo>
                  <a:cubicBezTo>
                    <a:pt x="21600" y="16764"/>
                    <a:pt x="16764" y="21600"/>
                    <a:pt x="10800" y="21600"/>
                  </a:cubicBezTo>
                  <a:cubicBezTo>
                    <a:pt x="6624" y="21600"/>
                    <a:pt x="2822" y="19192"/>
                    <a:pt x="1037" y="15418"/>
                  </a:cubicBezTo>
                  <a:lnTo>
                    <a:pt x="-1404" y="16573"/>
                  </a:lnTo>
                  <a:lnTo>
                    <a:pt x="390" y="11557"/>
                  </a:lnTo>
                  <a:lnTo>
                    <a:pt x="5405" y="13352"/>
                  </a:lnTo>
                  <a:lnTo>
                    <a:pt x="2964" y="14506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" name="AutoShape 31"/>
            <p:cNvSpPr>
              <a:spLocks noChangeArrowheads="1"/>
            </p:cNvSpPr>
            <p:nvPr/>
          </p:nvSpPr>
          <p:spPr bwMode="auto">
            <a:xfrm rot="9560782" flipH="1">
              <a:off x="2853949" y="5777218"/>
              <a:ext cx="295777" cy="295677"/>
            </a:xfrm>
            <a:custGeom>
              <a:avLst/>
              <a:gdLst>
                <a:gd name="G0" fmla="+- 10137267 0 0"/>
                <a:gd name="G1" fmla="+- 11524717 0 0"/>
                <a:gd name="G2" fmla="+- 10137267 0 11524717"/>
                <a:gd name="G3" fmla="+- 10800 0 0"/>
                <a:gd name="G4" fmla="+- 0 0 10137267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8668 0 0"/>
                <a:gd name="G9" fmla="+- 0 0 11524717"/>
                <a:gd name="G10" fmla="+- 8668 0 2700"/>
                <a:gd name="G11" fmla="cos G10 10137267"/>
                <a:gd name="G12" fmla="sin G10 10137267"/>
                <a:gd name="G13" fmla="cos 13500 10137267"/>
                <a:gd name="G14" fmla="sin 13500 10137267"/>
                <a:gd name="G15" fmla="+- G11 10800 0"/>
                <a:gd name="G16" fmla="+- G12 10800 0"/>
                <a:gd name="G17" fmla="+- G13 10800 0"/>
                <a:gd name="G18" fmla="+- G14 10800 0"/>
                <a:gd name="G19" fmla="*/ 8668 1 2"/>
                <a:gd name="G20" fmla="+- G19 5400 0"/>
                <a:gd name="G21" fmla="cos G20 10137267"/>
                <a:gd name="G22" fmla="sin G20 10137267"/>
                <a:gd name="G23" fmla="+- G21 10800 0"/>
                <a:gd name="G24" fmla="+- G12 G23 G22"/>
                <a:gd name="G25" fmla="+- G22 G23 G11"/>
                <a:gd name="G26" fmla="cos 10800 10137267"/>
                <a:gd name="G27" fmla="sin 10800 10137267"/>
                <a:gd name="G28" fmla="cos 8668 10137267"/>
                <a:gd name="G29" fmla="sin 8668 10137267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11524717"/>
                <a:gd name="G36" fmla="sin G34 11524717"/>
                <a:gd name="G37" fmla="+/ 11524717 10137267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8668 G39"/>
                <a:gd name="G43" fmla="sin 8668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21244 w 21600"/>
                <a:gd name="T5" fmla="*/ 8053 h 21600"/>
                <a:gd name="T6" fmla="*/ 1091 w 21600"/>
                <a:gd name="T7" fmla="*/ 11503 h 21600"/>
                <a:gd name="T8" fmla="*/ 19183 w 21600"/>
                <a:gd name="T9" fmla="*/ 8595 h 21600"/>
                <a:gd name="T10" fmla="*/ -1404 w 21600"/>
                <a:gd name="T11" fmla="*/ 16573 h 21600"/>
                <a:gd name="T12" fmla="*/ 390 w 21600"/>
                <a:gd name="T13" fmla="*/ 11557 h 21600"/>
                <a:gd name="T14" fmla="*/ 5405 w 21600"/>
                <a:gd name="T15" fmla="*/ 13352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2964" y="14506"/>
                  </a:moveTo>
                  <a:cubicBezTo>
                    <a:pt x="4397" y="17536"/>
                    <a:pt x="7448" y="19468"/>
                    <a:pt x="10800" y="19468"/>
                  </a:cubicBezTo>
                  <a:cubicBezTo>
                    <a:pt x="15587" y="19468"/>
                    <a:pt x="19468" y="15587"/>
                    <a:pt x="19468" y="10800"/>
                  </a:cubicBezTo>
                  <a:cubicBezTo>
                    <a:pt x="19468" y="6012"/>
                    <a:pt x="15587" y="2132"/>
                    <a:pt x="10800" y="2132"/>
                  </a:cubicBezTo>
                  <a:cubicBezTo>
                    <a:pt x="6012" y="2132"/>
                    <a:pt x="2132" y="6012"/>
                    <a:pt x="2132" y="10800"/>
                  </a:cubicBezTo>
                  <a:cubicBezTo>
                    <a:pt x="2131" y="11009"/>
                    <a:pt x="2139" y="11218"/>
                    <a:pt x="2154" y="11426"/>
                  </a:cubicBezTo>
                  <a:lnTo>
                    <a:pt x="28" y="11580"/>
                  </a:lnTo>
                  <a:cubicBezTo>
                    <a:pt x="9" y="11321"/>
                    <a:pt x="0" y="11060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4" y="0"/>
                    <a:pt x="21600" y="4835"/>
                    <a:pt x="21600" y="10800"/>
                  </a:cubicBezTo>
                  <a:cubicBezTo>
                    <a:pt x="21600" y="16764"/>
                    <a:pt x="16764" y="21600"/>
                    <a:pt x="10800" y="21600"/>
                  </a:cubicBezTo>
                  <a:cubicBezTo>
                    <a:pt x="6624" y="21600"/>
                    <a:pt x="2822" y="19192"/>
                    <a:pt x="1037" y="15418"/>
                  </a:cubicBezTo>
                  <a:lnTo>
                    <a:pt x="-1404" y="16573"/>
                  </a:lnTo>
                  <a:lnTo>
                    <a:pt x="390" y="11557"/>
                  </a:lnTo>
                  <a:lnTo>
                    <a:pt x="5405" y="13352"/>
                  </a:lnTo>
                  <a:lnTo>
                    <a:pt x="2964" y="14506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86800" cy="914400"/>
          </a:xfrm>
        </p:spPr>
        <p:txBody>
          <a:bodyPr/>
          <a:lstStyle/>
          <a:p>
            <a:pPr algn="ctr"/>
            <a:r>
              <a:rPr 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Tracks of coherent non-transient mesovortices</a:t>
            </a:r>
            <a:endParaRPr lang="en-US" sz="3200" b="1" dirty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l="4375" t="9105" r="17579" b="10000"/>
          <a:stretch>
            <a:fillRect/>
          </a:stretch>
        </p:blipFill>
        <p:spPr bwMode="auto">
          <a:xfrm>
            <a:off x="131064" y="1066800"/>
            <a:ext cx="8784336" cy="5690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Oval 4"/>
          <p:cNvSpPr/>
          <p:nvPr/>
        </p:nvSpPr>
        <p:spPr>
          <a:xfrm>
            <a:off x="643468" y="5105400"/>
            <a:ext cx="152400" cy="152400"/>
          </a:xfrm>
          <a:prstGeom prst="ellipse">
            <a:avLst/>
          </a:prstGeom>
          <a:gradFill rotWithShape="1">
            <a:gsLst>
              <a:gs pos="0">
                <a:schemeClr val="tx2">
                  <a:lumMod val="50000"/>
                </a:schemeClr>
              </a:gs>
              <a:gs pos="80000">
                <a:srgbClr val="4F81BD">
                  <a:shade val="93000"/>
                  <a:satMod val="130000"/>
                </a:srgbClr>
              </a:gs>
              <a:gs pos="100000">
                <a:srgbClr val="4F81BD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Oval 6"/>
          <p:cNvSpPr/>
          <p:nvPr/>
        </p:nvSpPr>
        <p:spPr>
          <a:xfrm>
            <a:off x="685800" y="6172200"/>
            <a:ext cx="152400" cy="152400"/>
          </a:xfrm>
          <a:prstGeom prst="ellipse">
            <a:avLst/>
          </a:prstGeom>
          <a:gradFill rotWithShape="1">
            <a:gsLst>
              <a:gs pos="0">
                <a:srgbClr val="EA5862"/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965199" y="5943600"/>
            <a:ext cx="152400" cy="152400"/>
          </a:xfrm>
          <a:prstGeom prst="ellipse">
            <a:avLst/>
          </a:prstGeom>
          <a:gradFill rotWithShape="1">
            <a:gsLst>
              <a:gs pos="0">
                <a:srgbClr val="EA5862"/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Oval 8"/>
          <p:cNvSpPr/>
          <p:nvPr/>
        </p:nvSpPr>
        <p:spPr>
          <a:xfrm>
            <a:off x="846664" y="4919135"/>
            <a:ext cx="152400" cy="152400"/>
          </a:xfrm>
          <a:prstGeom prst="ellipse">
            <a:avLst/>
          </a:prstGeom>
          <a:gradFill rotWithShape="1">
            <a:gsLst>
              <a:gs pos="0">
                <a:schemeClr val="tx2">
                  <a:lumMod val="50000"/>
                </a:schemeClr>
              </a:gs>
              <a:gs pos="80000">
                <a:srgbClr val="4F81BD">
                  <a:shade val="93000"/>
                  <a:satMod val="130000"/>
                </a:srgbClr>
              </a:gs>
              <a:gs pos="100000">
                <a:srgbClr val="4F81BD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Oval 9"/>
          <p:cNvSpPr/>
          <p:nvPr/>
        </p:nvSpPr>
        <p:spPr>
          <a:xfrm>
            <a:off x="1041399" y="4783666"/>
            <a:ext cx="152400" cy="152400"/>
          </a:xfrm>
          <a:prstGeom prst="ellipse">
            <a:avLst/>
          </a:prstGeom>
          <a:gradFill rotWithShape="1">
            <a:gsLst>
              <a:gs pos="0">
                <a:schemeClr val="tx2">
                  <a:lumMod val="50000"/>
                </a:schemeClr>
              </a:gs>
              <a:gs pos="80000">
                <a:srgbClr val="4F81BD">
                  <a:shade val="93000"/>
                  <a:satMod val="130000"/>
                </a:srgbClr>
              </a:gs>
              <a:gs pos="100000">
                <a:srgbClr val="4F81BD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1219200" y="5638800"/>
            <a:ext cx="152400" cy="152400"/>
          </a:xfrm>
          <a:prstGeom prst="ellipse">
            <a:avLst/>
          </a:prstGeom>
          <a:gradFill rotWithShape="1">
            <a:gsLst>
              <a:gs pos="0">
                <a:srgbClr val="EA5862"/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1481668" y="5401730"/>
            <a:ext cx="152400" cy="152400"/>
          </a:xfrm>
          <a:prstGeom prst="ellipse">
            <a:avLst/>
          </a:prstGeom>
          <a:gradFill rotWithShape="1">
            <a:gsLst>
              <a:gs pos="0">
                <a:srgbClr val="EA5862"/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1227667" y="4622799"/>
            <a:ext cx="152400" cy="152400"/>
          </a:xfrm>
          <a:prstGeom prst="ellipse">
            <a:avLst/>
          </a:prstGeom>
          <a:gradFill rotWithShape="1">
            <a:gsLst>
              <a:gs pos="0">
                <a:schemeClr val="tx2">
                  <a:lumMod val="50000"/>
                </a:schemeClr>
              </a:gs>
              <a:gs pos="80000">
                <a:srgbClr val="4F81BD">
                  <a:shade val="93000"/>
                  <a:satMod val="130000"/>
                </a:srgbClr>
              </a:gs>
              <a:gs pos="100000">
                <a:srgbClr val="4F81BD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1515533" y="4495800"/>
            <a:ext cx="152400" cy="152400"/>
          </a:xfrm>
          <a:prstGeom prst="ellipse">
            <a:avLst/>
          </a:prstGeom>
          <a:gradFill rotWithShape="1">
            <a:gsLst>
              <a:gs pos="0">
                <a:schemeClr val="tx2">
                  <a:lumMod val="50000"/>
                </a:schemeClr>
              </a:gs>
              <a:gs pos="80000">
                <a:srgbClr val="4F81BD">
                  <a:shade val="93000"/>
                  <a:satMod val="130000"/>
                </a:srgbClr>
              </a:gs>
              <a:gs pos="100000">
                <a:srgbClr val="4F81BD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1735663" y="5181600"/>
            <a:ext cx="152400" cy="152400"/>
          </a:xfrm>
          <a:prstGeom prst="ellipse">
            <a:avLst/>
          </a:prstGeom>
          <a:gradFill rotWithShape="1">
            <a:gsLst>
              <a:gs pos="0">
                <a:srgbClr val="EA5862"/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1761064" y="4317999"/>
            <a:ext cx="152400" cy="152400"/>
          </a:xfrm>
          <a:prstGeom prst="ellipse">
            <a:avLst/>
          </a:prstGeom>
          <a:gradFill rotWithShape="1">
            <a:gsLst>
              <a:gs pos="0">
                <a:schemeClr val="tx2">
                  <a:lumMod val="50000"/>
                </a:schemeClr>
              </a:gs>
              <a:gs pos="80000">
                <a:srgbClr val="4F81BD">
                  <a:shade val="93000"/>
                  <a:satMod val="130000"/>
                </a:srgbClr>
              </a:gs>
              <a:gs pos="100000">
                <a:srgbClr val="4F81BD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1981200" y="4910665"/>
            <a:ext cx="152400" cy="152400"/>
          </a:xfrm>
          <a:prstGeom prst="ellipse">
            <a:avLst/>
          </a:prstGeom>
          <a:gradFill rotWithShape="1">
            <a:gsLst>
              <a:gs pos="0">
                <a:srgbClr val="EA5862"/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1981203" y="5909732"/>
            <a:ext cx="152400" cy="152400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828800" y="6019800"/>
            <a:ext cx="46038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>
                <a:solidFill>
                  <a:schemeClr val="tx1"/>
                </a:solidFill>
                <a:latin typeface="Calibri" pitchFamily="34" charset="0"/>
              </a:rPr>
              <a:t>1648</a:t>
            </a:r>
            <a:endParaRPr lang="en-US" sz="1050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30218" y="6299284"/>
            <a:ext cx="46038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>
                <a:solidFill>
                  <a:schemeClr val="tx1"/>
                </a:solidFill>
                <a:latin typeface="Calibri" pitchFamily="34" charset="0"/>
              </a:rPr>
              <a:t>1626</a:t>
            </a:r>
            <a:endParaRPr lang="en-US" sz="1050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65664" y="5207001"/>
            <a:ext cx="46038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>
                <a:solidFill>
                  <a:schemeClr val="tx1"/>
                </a:solidFill>
                <a:latin typeface="Calibri" pitchFamily="34" charset="0"/>
              </a:rPr>
              <a:t>1626</a:t>
            </a:r>
            <a:endParaRPr lang="en-US" sz="1050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22" name="Oval 21"/>
          <p:cNvSpPr/>
          <p:nvPr/>
        </p:nvSpPr>
        <p:spPr>
          <a:xfrm>
            <a:off x="2269066" y="5715000"/>
            <a:ext cx="152400" cy="152400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3" name="Oval 22"/>
          <p:cNvSpPr/>
          <p:nvPr/>
        </p:nvSpPr>
        <p:spPr>
          <a:xfrm>
            <a:off x="2031999" y="4047067"/>
            <a:ext cx="152400" cy="152400"/>
          </a:xfrm>
          <a:prstGeom prst="ellipse">
            <a:avLst/>
          </a:prstGeom>
          <a:gradFill rotWithShape="1">
            <a:gsLst>
              <a:gs pos="0">
                <a:schemeClr val="tx2">
                  <a:lumMod val="50000"/>
                </a:schemeClr>
              </a:gs>
              <a:gs pos="80000">
                <a:srgbClr val="4F81BD">
                  <a:shade val="93000"/>
                  <a:satMod val="130000"/>
                </a:srgbClr>
              </a:gs>
              <a:gs pos="100000">
                <a:srgbClr val="4F81BD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4" name="Oval 23"/>
          <p:cNvSpPr/>
          <p:nvPr/>
        </p:nvSpPr>
        <p:spPr>
          <a:xfrm>
            <a:off x="2209800" y="4607340"/>
            <a:ext cx="152400" cy="152400"/>
          </a:xfrm>
          <a:prstGeom prst="ellipse">
            <a:avLst/>
          </a:prstGeom>
          <a:gradFill rotWithShape="1">
            <a:gsLst>
              <a:gs pos="0">
                <a:srgbClr val="EA5862"/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" name="Oval 24"/>
          <p:cNvSpPr/>
          <p:nvPr/>
        </p:nvSpPr>
        <p:spPr>
          <a:xfrm>
            <a:off x="2523067" y="5537202"/>
            <a:ext cx="152400" cy="152400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6" name="Oval 25"/>
          <p:cNvSpPr/>
          <p:nvPr/>
        </p:nvSpPr>
        <p:spPr>
          <a:xfrm>
            <a:off x="2777065" y="5283201"/>
            <a:ext cx="152400" cy="152400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7" name="Oval 26"/>
          <p:cNvSpPr/>
          <p:nvPr/>
        </p:nvSpPr>
        <p:spPr>
          <a:xfrm>
            <a:off x="3056467" y="5105403"/>
            <a:ext cx="152400" cy="152400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8" name="Oval 27"/>
          <p:cNvSpPr/>
          <p:nvPr/>
        </p:nvSpPr>
        <p:spPr>
          <a:xfrm>
            <a:off x="3352800" y="4944539"/>
            <a:ext cx="152400" cy="152400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9" name="Oval 28"/>
          <p:cNvSpPr/>
          <p:nvPr/>
        </p:nvSpPr>
        <p:spPr>
          <a:xfrm>
            <a:off x="3666067" y="4783666"/>
            <a:ext cx="152400" cy="152400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" name="Oval 29"/>
          <p:cNvSpPr/>
          <p:nvPr/>
        </p:nvSpPr>
        <p:spPr>
          <a:xfrm>
            <a:off x="3939576" y="4668227"/>
            <a:ext cx="152400" cy="152400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1" name="Oval 30"/>
          <p:cNvSpPr/>
          <p:nvPr/>
        </p:nvSpPr>
        <p:spPr>
          <a:xfrm>
            <a:off x="4192331" y="4592543"/>
            <a:ext cx="152400" cy="152400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172200" y="3124200"/>
            <a:ext cx="46038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>
                <a:solidFill>
                  <a:schemeClr val="tx1"/>
                </a:solidFill>
                <a:latin typeface="Calibri" pitchFamily="34" charset="0"/>
              </a:rPr>
              <a:t>1751</a:t>
            </a:r>
            <a:endParaRPr lang="en-US" sz="1050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35" name="Oval 34"/>
          <p:cNvSpPr/>
          <p:nvPr/>
        </p:nvSpPr>
        <p:spPr>
          <a:xfrm>
            <a:off x="2252135" y="3750734"/>
            <a:ext cx="152400" cy="152400"/>
          </a:xfrm>
          <a:prstGeom prst="ellipse">
            <a:avLst/>
          </a:prstGeom>
          <a:gradFill rotWithShape="1">
            <a:gsLst>
              <a:gs pos="0">
                <a:schemeClr val="tx2">
                  <a:lumMod val="50000"/>
                </a:schemeClr>
              </a:gs>
              <a:gs pos="80000">
                <a:srgbClr val="4F81BD">
                  <a:shade val="93000"/>
                  <a:satMod val="130000"/>
                </a:srgbClr>
              </a:gs>
              <a:gs pos="100000">
                <a:srgbClr val="4F81BD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6" name="Oval 35"/>
          <p:cNvSpPr/>
          <p:nvPr/>
        </p:nvSpPr>
        <p:spPr>
          <a:xfrm>
            <a:off x="2497666" y="3403599"/>
            <a:ext cx="152400" cy="152400"/>
          </a:xfrm>
          <a:prstGeom prst="ellipse">
            <a:avLst/>
          </a:prstGeom>
          <a:gradFill rotWithShape="1">
            <a:gsLst>
              <a:gs pos="0">
                <a:schemeClr val="tx2">
                  <a:lumMod val="50000"/>
                </a:schemeClr>
              </a:gs>
              <a:gs pos="80000">
                <a:srgbClr val="4F81BD">
                  <a:shade val="93000"/>
                  <a:satMod val="130000"/>
                </a:srgbClr>
              </a:gs>
              <a:gs pos="100000">
                <a:srgbClr val="4F81BD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7" name="Oval 36"/>
          <p:cNvSpPr/>
          <p:nvPr/>
        </p:nvSpPr>
        <p:spPr>
          <a:xfrm>
            <a:off x="2675920" y="3079600"/>
            <a:ext cx="152400" cy="152400"/>
          </a:xfrm>
          <a:prstGeom prst="ellipse">
            <a:avLst/>
          </a:prstGeom>
          <a:gradFill rotWithShape="1">
            <a:gsLst>
              <a:gs pos="0">
                <a:schemeClr val="tx2">
                  <a:lumMod val="50000"/>
                </a:schemeClr>
              </a:gs>
              <a:gs pos="80000">
                <a:srgbClr val="4F81BD">
                  <a:shade val="93000"/>
                  <a:satMod val="130000"/>
                </a:srgbClr>
              </a:gs>
              <a:gs pos="100000">
                <a:srgbClr val="4F81BD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8" name="Oval 37"/>
          <p:cNvSpPr/>
          <p:nvPr/>
        </p:nvSpPr>
        <p:spPr>
          <a:xfrm>
            <a:off x="2819400" y="2819400"/>
            <a:ext cx="152400" cy="152400"/>
          </a:xfrm>
          <a:prstGeom prst="ellipse">
            <a:avLst/>
          </a:prstGeom>
          <a:gradFill rotWithShape="1">
            <a:gsLst>
              <a:gs pos="0">
                <a:schemeClr val="tx2">
                  <a:lumMod val="50000"/>
                </a:schemeClr>
              </a:gs>
              <a:gs pos="80000">
                <a:srgbClr val="4F81BD">
                  <a:shade val="93000"/>
                  <a:satMod val="130000"/>
                </a:srgbClr>
              </a:gs>
              <a:gs pos="100000">
                <a:srgbClr val="4F81BD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0" name="Oval 39"/>
          <p:cNvSpPr/>
          <p:nvPr/>
        </p:nvSpPr>
        <p:spPr>
          <a:xfrm>
            <a:off x="2971800" y="2590800"/>
            <a:ext cx="152400" cy="152400"/>
          </a:xfrm>
          <a:prstGeom prst="ellipse">
            <a:avLst/>
          </a:prstGeom>
          <a:gradFill rotWithShape="1">
            <a:gsLst>
              <a:gs pos="0">
                <a:schemeClr val="tx2">
                  <a:lumMod val="50000"/>
                </a:schemeClr>
              </a:gs>
              <a:gs pos="80000">
                <a:srgbClr val="4F81BD">
                  <a:shade val="93000"/>
                  <a:satMod val="130000"/>
                </a:srgbClr>
              </a:gs>
              <a:gs pos="100000">
                <a:srgbClr val="4F81BD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1" name="Oval 40"/>
          <p:cNvSpPr/>
          <p:nvPr/>
        </p:nvSpPr>
        <p:spPr>
          <a:xfrm>
            <a:off x="3124200" y="2362200"/>
            <a:ext cx="152400" cy="152400"/>
          </a:xfrm>
          <a:prstGeom prst="ellipse">
            <a:avLst/>
          </a:prstGeom>
          <a:gradFill rotWithShape="1">
            <a:gsLst>
              <a:gs pos="0">
                <a:schemeClr val="tx2">
                  <a:lumMod val="50000"/>
                </a:schemeClr>
              </a:gs>
              <a:gs pos="80000">
                <a:srgbClr val="4F81BD">
                  <a:shade val="93000"/>
                  <a:satMod val="130000"/>
                </a:srgbClr>
              </a:gs>
              <a:gs pos="100000">
                <a:srgbClr val="4F81BD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3" name="Oval 42"/>
          <p:cNvSpPr/>
          <p:nvPr/>
        </p:nvSpPr>
        <p:spPr>
          <a:xfrm>
            <a:off x="3263220" y="2146980"/>
            <a:ext cx="152400" cy="152400"/>
          </a:xfrm>
          <a:prstGeom prst="ellipse">
            <a:avLst/>
          </a:prstGeom>
          <a:gradFill rotWithShape="1">
            <a:gsLst>
              <a:gs pos="0">
                <a:schemeClr val="tx2">
                  <a:lumMod val="50000"/>
                </a:schemeClr>
              </a:gs>
              <a:gs pos="80000">
                <a:srgbClr val="4F81BD">
                  <a:shade val="93000"/>
                  <a:satMod val="130000"/>
                </a:srgbClr>
              </a:gs>
              <a:gs pos="100000">
                <a:srgbClr val="4F81BD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4" name="Oval 43"/>
          <p:cNvSpPr/>
          <p:nvPr/>
        </p:nvSpPr>
        <p:spPr>
          <a:xfrm>
            <a:off x="4060900" y="1922837"/>
            <a:ext cx="152400" cy="152400"/>
          </a:xfrm>
          <a:prstGeom prst="ellipse">
            <a:avLst/>
          </a:prstGeom>
          <a:solidFill>
            <a:srgbClr val="F4800C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5" name="Oval 44"/>
          <p:cNvSpPr/>
          <p:nvPr/>
        </p:nvSpPr>
        <p:spPr>
          <a:xfrm>
            <a:off x="4267203" y="1693331"/>
            <a:ext cx="152400" cy="152400"/>
          </a:xfrm>
          <a:prstGeom prst="ellipse">
            <a:avLst/>
          </a:prstGeom>
          <a:solidFill>
            <a:srgbClr val="F4800C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6" name="Oval 45"/>
          <p:cNvSpPr/>
          <p:nvPr/>
        </p:nvSpPr>
        <p:spPr>
          <a:xfrm>
            <a:off x="4470405" y="1490135"/>
            <a:ext cx="152400" cy="152400"/>
          </a:xfrm>
          <a:prstGeom prst="ellipse">
            <a:avLst/>
          </a:prstGeom>
          <a:solidFill>
            <a:srgbClr val="F4800C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7" name="Oval 46"/>
          <p:cNvSpPr/>
          <p:nvPr/>
        </p:nvSpPr>
        <p:spPr>
          <a:xfrm>
            <a:off x="4746857" y="1337735"/>
            <a:ext cx="152400" cy="152400"/>
          </a:xfrm>
          <a:prstGeom prst="ellipse">
            <a:avLst/>
          </a:prstGeom>
          <a:solidFill>
            <a:srgbClr val="F4800C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8" name="Oval 47"/>
          <p:cNvSpPr/>
          <p:nvPr/>
        </p:nvSpPr>
        <p:spPr>
          <a:xfrm>
            <a:off x="4909196" y="1162878"/>
            <a:ext cx="152400" cy="152400"/>
          </a:xfrm>
          <a:prstGeom prst="ellipse">
            <a:avLst/>
          </a:prstGeom>
          <a:solidFill>
            <a:srgbClr val="F4800C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5026018" y="1066800"/>
            <a:ext cx="46038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>
                <a:solidFill>
                  <a:schemeClr val="tx1"/>
                </a:solidFill>
                <a:latin typeface="Calibri" pitchFamily="34" charset="0"/>
              </a:rPr>
              <a:t>1747</a:t>
            </a:r>
            <a:endParaRPr lang="en-US" sz="1050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50" name="Oval 49"/>
          <p:cNvSpPr/>
          <p:nvPr/>
        </p:nvSpPr>
        <p:spPr>
          <a:xfrm>
            <a:off x="2494722" y="4326834"/>
            <a:ext cx="152400" cy="152400"/>
          </a:xfrm>
          <a:prstGeom prst="ellipse">
            <a:avLst/>
          </a:prstGeom>
          <a:gradFill rotWithShape="1">
            <a:gsLst>
              <a:gs pos="0">
                <a:srgbClr val="EA5862"/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1" name="Oval 50"/>
          <p:cNvSpPr/>
          <p:nvPr/>
        </p:nvSpPr>
        <p:spPr>
          <a:xfrm>
            <a:off x="2723322" y="4124739"/>
            <a:ext cx="152400" cy="152400"/>
          </a:xfrm>
          <a:prstGeom prst="ellipse">
            <a:avLst/>
          </a:prstGeom>
          <a:gradFill rotWithShape="1">
            <a:gsLst>
              <a:gs pos="0">
                <a:srgbClr val="EA5862"/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2" name="Oval 51"/>
          <p:cNvSpPr/>
          <p:nvPr/>
        </p:nvSpPr>
        <p:spPr>
          <a:xfrm>
            <a:off x="2991678" y="3952461"/>
            <a:ext cx="152400" cy="152400"/>
          </a:xfrm>
          <a:prstGeom prst="ellipse">
            <a:avLst/>
          </a:prstGeom>
          <a:gradFill rotWithShape="1">
            <a:gsLst>
              <a:gs pos="0">
                <a:srgbClr val="EA5862"/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3" name="Oval 52"/>
          <p:cNvSpPr/>
          <p:nvPr/>
        </p:nvSpPr>
        <p:spPr>
          <a:xfrm>
            <a:off x="3210339" y="3713922"/>
            <a:ext cx="152400" cy="152400"/>
          </a:xfrm>
          <a:prstGeom prst="ellipse">
            <a:avLst/>
          </a:prstGeom>
          <a:gradFill rotWithShape="1">
            <a:gsLst>
              <a:gs pos="0">
                <a:srgbClr val="EA5862"/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3482007" y="3475383"/>
            <a:ext cx="152400" cy="152400"/>
          </a:xfrm>
          <a:prstGeom prst="ellipse">
            <a:avLst/>
          </a:prstGeom>
          <a:gradFill rotWithShape="1">
            <a:gsLst>
              <a:gs pos="0">
                <a:srgbClr val="EA5862"/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6" name="Oval 55"/>
          <p:cNvSpPr/>
          <p:nvPr/>
        </p:nvSpPr>
        <p:spPr>
          <a:xfrm>
            <a:off x="3760305" y="3352800"/>
            <a:ext cx="152400" cy="152400"/>
          </a:xfrm>
          <a:prstGeom prst="ellipse">
            <a:avLst/>
          </a:prstGeom>
          <a:gradFill rotWithShape="1">
            <a:gsLst>
              <a:gs pos="0">
                <a:srgbClr val="EA5862"/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7" name="Oval 56"/>
          <p:cNvSpPr/>
          <p:nvPr/>
        </p:nvSpPr>
        <p:spPr>
          <a:xfrm>
            <a:off x="4012095" y="3190461"/>
            <a:ext cx="152400" cy="152400"/>
          </a:xfrm>
          <a:prstGeom prst="ellipse">
            <a:avLst/>
          </a:prstGeom>
          <a:gradFill rotWithShape="1">
            <a:gsLst>
              <a:gs pos="0">
                <a:srgbClr val="EA5862"/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8" name="Oval 57"/>
          <p:cNvSpPr/>
          <p:nvPr/>
        </p:nvSpPr>
        <p:spPr>
          <a:xfrm>
            <a:off x="3170583" y="4247322"/>
            <a:ext cx="152400" cy="152400"/>
          </a:xfrm>
          <a:prstGeom prst="ellipse">
            <a:avLst/>
          </a:prstGeom>
          <a:solidFill>
            <a:srgbClr val="30CE4E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9" name="Oval 58"/>
          <p:cNvSpPr/>
          <p:nvPr/>
        </p:nvSpPr>
        <p:spPr>
          <a:xfrm>
            <a:off x="3465445" y="4038600"/>
            <a:ext cx="152400" cy="152400"/>
          </a:xfrm>
          <a:prstGeom prst="ellipse">
            <a:avLst/>
          </a:prstGeom>
          <a:solidFill>
            <a:srgbClr val="30CE4E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0" name="Oval 59"/>
          <p:cNvSpPr/>
          <p:nvPr/>
        </p:nvSpPr>
        <p:spPr>
          <a:xfrm>
            <a:off x="3697355" y="3817951"/>
            <a:ext cx="152400" cy="152400"/>
          </a:xfrm>
          <a:prstGeom prst="ellipse">
            <a:avLst/>
          </a:prstGeom>
          <a:solidFill>
            <a:srgbClr val="30CE4E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1" name="Oval 60"/>
          <p:cNvSpPr/>
          <p:nvPr/>
        </p:nvSpPr>
        <p:spPr>
          <a:xfrm>
            <a:off x="3890841" y="3617845"/>
            <a:ext cx="152400" cy="152400"/>
          </a:xfrm>
          <a:prstGeom prst="ellipse">
            <a:avLst/>
          </a:prstGeom>
          <a:solidFill>
            <a:srgbClr val="30CE4E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2" name="Oval 61"/>
          <p:cNvSpPr/>
          <p:nvPr/>
        </p:nvSpPr>
        <p:spPr>
          <a:xfrm>
            <a:off x="4090947" y="3429000"/>
            <a:ext cx="152400" cy="152400"/>
          </a:xfrm>
          <a:prstGeom prst="ellipse">
            <a:avLst/>
          </a:prstGeom>
          <a:solidFill>
            <a:srgbClr val="30CE4E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3" name="Oval 62"/>
          <p:cNvSpPr/>
          <p:nvPr/>
        </p:nvSpPr>
        <p:spPr>
          <a:xfrm>
            <a:off x="4275151" y="3232204"/>
            <a:ext cx="152400" cy="152400"/>
          </a:xfrm>
          <a:prstGeom prst="ellipse">
            <a:avLst/>
          </a:prstGeom>
          <a:solidFill>
            <a:srgbClr val="30CE4E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4" name="Oval 63"/>
          <p:cNvSpPr/>
          <p:nvPr/>
        </p:nvSpPr>
        <p:spPr>
          <a:xfrm>
            <a:off x="4456045" y="3063902"/>
            <a:ext cx="152400" cy="152400"/>
          </a:xfrm>
          <a:prstGeom prst="ellipse">
            <a:avLst/>
          </a:prstGeom>
          <a:solidFill>
            <a:srgbClr val="30CE4E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5" name="Oval 64"/>
          <p:cNvSpPr/>
          <p:nvPr/>
        </p:nvSpPr>
        <p:spPr>
          <a:xfrm>
            <a:off x="4735661" y="2871747"/>
            <a:ext cx="152400" cy="152400"/>
          </a:xfrm>
          <a:prstGeom prst="ellipse">
            <a:avLst/>
          </a:prstGeom>
          <a:solidFill>
            <a:srgbClr val="30CE4E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6" name="Oval 65"/>
          <p:cNvSpPr/>
          <p:nvPr/>
        </p:nvSpPr>
        <p:spPr>
          <a:xfrm>
            <a:off x="5024559" y="2703445"/>
            <a:ext cx="152400" cy="152400"/>
          </a:xfrm>
          <a:prstGeom prst="ellipse">
            <a:avLst/>
          </a:prstGeom>
          <a:solidFill>
            <a:srgbClr val="30CE4E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7" name="Oval 66"/>
          <p:cNvSpPr/>
          <p:nvPr/>
        </p:nvSpPr>
        <p:spPr>
          <a:xfrm>
            <a:off x="5254490" y="2538453"/>
            <a:ext cx="152400" cy="152400"/>
          </a:xfrm>
          <a:prstGeom prst="ellipse">
            <a:avLst/>
          </a:prstGeom>
          <a:solidFill>
            <a:srgbClr val="30CE4E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5330818" y="2438400"/>
            <a:ext cx="46038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>
                <a:solidFill>
                  <a:schemeClr val="tx1"/>
                </a:solidFill>
                <a:latin typeface="Calibri" pitchFamily="34" charset="0"/>
              </a:rPr>
              <a:t>1743</a:t>
            </a:r>
            <a:endParaRPr lang="en-US" sz="1050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3048000" y="4343400"/>
            <a:ext cx="46038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>
                <a:solidFill>
                  <a:schemeClr val="tx1"/>
                </a:solidFill>
                <a:latin typeface="Calibri" pitchFamily="34" charset="0"/>
              </a:rPr>
              <a:t>1705</a:t>
            </a:r>
            <a:endParaRPr lang="en-US" sz="1050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3810000" y="2971800"/>
            <a:ext cx="46038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>
                <a:solidFill>
                  <a:schemeClr val="tx1"/>
                </a:solidFill>
                <a:latin typeface="Calibri" pitchFamily="34" charset="0"/>
              </a:rPr>
              <a:t>1722</a:t>
            </a:r>
            <a:endParaRPr lang="en-US" sz="1050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71" name="Oval 70"/>
          <p:cNvSpPr/>
          <p:nvPr/>
        </p:nvSpPr>
        <p:spPr>
          <a:xfrm>
            <a:off x="3497249" y="4603804"/>
            <a:ext cx="152400" cy="152400"/>
          </a:xfrm>
          <a:prstGeom prst="ellipse">
            <a:avLst/>
          </a:prstGeom>
          <a:solidFill>
            <a:srgbClr val="B035C9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3063902" y="4606982"/>
            <a:ext cx="46038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>
                <a:solidFill>
                  <a:schemeClr val="tx1"/>
                </a:solidFill>
                <a:latin typeface="Calibri" pitchFamily="34" charset="0"/>
              </a:rPr>
              <a:t>1709</a:t>
            </a:r>
            <a:endParaRPr lang="en-US" sz="1050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73" name="Oval 72"/>
          <p:cNvSpPr/>
          <p:nvPr/>
        </p:nvSpPr>
        <p:spPr>
          <a:xfrm>
            <a:off x="3778196" y="4451404"/>
            <a:ext cx="152400" cy="152400"/>
          </a:xfrm>
          <a:prstGeom prst="ellipse">
            <a:avLst/>
          </a:prstGeom>
          <a:solidFill>
            <a:srgbClr val="B035C9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4" name="Oval 73"/>
          <p:cNvSpPr/>
          <p:nvPr/>
        </p:nvSpPr>
        <p:spPr>
          <a:xfrm>
            <a:off x="4038600" y="4222804"/>
            <a:ext cx="152400" cy="152400"/>
          </a:xfrm>
          <a:prstGeom prst="ellipse">
            <a:avLst/>
          </a:prstGeom>
          <a:solidFill>
            <a:srgbClr val="B035C9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5" name="Oval 74"/>
          <p:cNvSpPr/>
          <p:nvPr/>
        </p:nvSpPr>
        <p:spPr>
          <a:xfrm>
            <a:off x="4270407" y="4031059"/>
            <a:ext cx="152400" cy="152400"/>
          </a:xfrm>
          <a:prstGeom prst="ellipse">
            <a:avLst/>
          </a:prstGeom>
          <a:solidFill>
            <a:srgbClr val="B035C9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6" name="Oval 75"/>
          <p:cNvSpPr/>
          <p:nvPr/>
        </p:nvSpPr>
        <p:spPr>
          <a:xfrm>
            <a:off x="4508392" y="3825902"/>
            <a:ext cx="152400" cy="152400"/>
          </a:xfrm>
          <a:prstGeom prst="ellipse">
            <a:avLst/>
          </a:prstGeom>
          <a:solidFill>
            <a:srgbClr val="B035C9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7" name="Oval 76"/>
          <p:cNvSpPr/>
          <p:nvPr/>
        </p:nvSpPr>
        <p:spPr>
          <a:xfrm>
            <a:off x="4732351" y="3581400"/>
            <a:ext cx="152400" cy="152400"/>
          </a:xfrm>
          <a:prstGeom prst="ellipse">
            <a:avLst/>
          </a:prstGeom>
          <a:solidFill>
            <a:srgbClr val="B035C9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8" name="Oval 77"/>
          <p:cNvSpPr/>
          <p:nvPr/>
        </p:nvSpPr>
        <p:spPr>
          <a:xfrm>
            <a:off x="4960951" y="3368702"/>
            <a:ext cx="152400" cy="152400"/>
          </a:xfrm>
          <a:prstGeom prst="ellipse">
            <a:avLst/>
          </a:prstGeom>
          <a:solidFill>
            <a:srgbClr val="B035C9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9" name="Oval 78"/>
          <p:cNvSpPr/>
          <p:nvPr/>
        </p:nvSpPr>
        <p:spPr>
          <a:xfrm>
            <a:off x="5213404" y="3157335"/>
            <a:ext cx="152400" cy="152400"/>
          </a:xfrm>
          <a:prstGeom prst="ellipse">
            <a:avLst/>
          </a:prstGeom>
          <a:solidFill>
            <a:srgbClr val="B035C9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0" name="Oval 79"/>
          <p:cNvSpPr/>
          <p:nvPr/>
        </p:nvSpPr>
        <p:spPr>
          <a:xfrm>
            <a:off x="5402249" y="2935355"/>
            <a:ext cx="152400" cy="152400"/>
          </a:xfrm>
          <a:prstGeom prst="ellipse">
            <a:avLst/>
          </a:prstGeom>
          <a:solidFill>
            <a:srgbClr val="B035C9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1" name="Oval 80"/>
          <p:cNvSpPr/>
          <p:nvPr/>
        </p:nvSpPr>
        <p:spPr>
          <a:xfrm>
            <a:off x="5670400" y="2743200"/>
            <a:ext cx="152400" cy="152400"/>
          </a:xfrm>
          <a:prstGeom prst="ellipse">
            <a:avLst/>
          </a:prstGeom>
          <a:solidFill>
            <a:srgbClr val="B035C9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2" name="Oval 81"/>
          <p:cNvSpPr/>
          <p:nvPr/>
        </p:nvSpPr>
        <p:spPr>
          <a:xfrm>
            <a:off x="5943600" y="2590800"/>
            <a:ext cx="152400" cy="152400"/>
          </a:xfrm>
          <a:prstGeom prst="ellipse">
            <a:avLst/>
          </a:prstGeom>
          <a:solidFill>
            <a:srgbClr val="B035C9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3" name="Oval 82"/>
          <p:cNvSpPr/>
          <p:nvPr/>
        </p:nvSpPr>
        <p:spPr>
          <a:xfrm>
            <a:off x="6172200" y="2387384"/>
            <a:ext cx="152400" cy="152400"/>
          </a:xfrm>
          <a:prstGeom prst="ellipse">
            <a:avLst/>
          </a:prstGeom>
          <a:solidFill>
            <a:srgbClr val="B035C9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4" name="Oval 83"/>
          <p:cNvSpPr/>
          <p:nvPr/>
        </p:nvSpPr>
        <p:spPr>
          <a:xfrm>
            <a:off x="6400800" y="2154143"/>
            <a:ext cx="152400" cy="152400"/>
          </a:xfrm>
          <a:prstGeom prst="ellipse">
            <a:avLst/>
          </a:prstGeom>
          <a:solidFill>
            <a:srgbClr val="B035C9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5" name="Oval 84"/>
          <p:cNvSpPr/>
          <p:nvPr/>
        </p:nvSpPr>
        <p:spPr>
          <a:xfrm>
            <a:off x="6688367" y="1981200"/>
            <a:ext cx="152400" cy="152400"/>
          </a:xfrm>
          <a:prstGeom prst="ellipse">
            <a:avLst/>
          </a:prstGeom>
          <a:solidFill>
            <a:srgbClr val="B035C9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6" name="Oval 85"/>
          <p:cNvSpPr/>
          <p:nvPr/>
        </p:nvSpPr>
        <p:spPr>
          <a:xfrm>
            <a:off x="6934200" y="1752600"/>
            <a:ext cx="152400" cy="152400"/>
          </a:xfrm>
          <a:prstGeom prst="ellipse">
            <a:avLst/>
          </a:prstGeom>
          <a:solidFill>
            <a:srgbClr val="B035C9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7" name="Oval 86"/>
          <p:cNvSpPr/>
          <p:nvPr/>
        </p:nvSpPr>
        <p:spPr>
          <a:xfrm>
            <a:off x="7162800" y="1531951"/>
            <a:ext cx="152400" cy="152400"/>
          </a:xfrm>
          <a:prstGeom prst="ellipse">
            <a:avLst/>
          </a:prstGeom>
          <a:solidFill>
            <a:srgbClr val="B035C9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8" name="Oval 87"/>
          <p:cNvSpPr/>
          <p:nvPr/>
        </p:nvSpPr>
        <p:spPr>
          <a:xfrm>
            <a:off x="7423204" y="1331845"/>
            <a:ext cx="152400" cy="152400"/>
          </a:xfrm>
          <a:prstGeom prst="ellipse">
            <a:avLst/>
          </a:prstGeom>
          <a:solidFill>
            <a:srgbClr val="B035C9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7540618" y="1295400"/>
            <a:ext cx="46038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>
                <a:solidFill>
                  <a:schemeClr val="tx1"/>
                </a:solidFill>
                <a:latin typeface="Calibri" pitchFamily="34" charset="0"/>
              </a:rPr>
              <a:t>1817</a:t>
            </a:r>
            <a:endParaRPr lang="en-US" sz="1050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90" name="Oval 89"/>
          <p:cNvSpPr/>
          <p:nvPr/>
        </p:nvSpPr>
        <p:spPr>
          <a:xfrm>
            <a:off x="5310147" y="2217751"/>
            <a:ext cx="152400" cy="152400"/>
          </a:xfrm>
          <a:prstGeom prst="ellipse">
            <a:avLst/>
          </a:prstGeom>
          <a:solidFill>
            <a:srgbClr val="F5FB03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2" name="Oval 91"/>
          <p:cNvSpPr/>
          <p:nvPr/>
        </p:nvSpPr>
        <p:spPr>
          <a:xfrm>
            <a:off x="5029200" y="2386053"/>
            <a:ext cx="152400" cy="152400"/>
          </a:xfrm>
          <a:prstGeom prst="ellipse">
            <a:avLst/>
          </a:prstGeom>
          <a:solidFill>
            <a:srgbClr val="F5FB03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3" name="Oval 92"/>
          <p:cNvSpPr/>
          <p:nvPr/>
        </p:nvSpPr>
        <p:spPr>
          <a:xfrm>
            <a:off x="4811861" y="2578208"/>
            <a:ext cx="152400" cy="152400"/>
          </a:xfrm>
          <a:prstGeom prst="ellipse">
            <a:avLst/>
          </a:prstGeom>
          <a:solidFill>
            <a:srgbClr val="F5FB03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4" name="Oval 93"/>
          <p:cNvSpPr/>
          <p:nvPr/>
        </p:nvSpPr>
        <p:spPr>
          <a:xfrm>
            <a:off x="4615065" y="2802167"/>
            <a:ext cx="152400" cy="152400"/>
          </a:xfrm>
          <a:prstGeom prst="ellipse">
            <a:avLst/>
          </a:prstGeom>
          <a:solidFill>
            <a:srgbClr val="F5FB03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5" name="Oval 94"/>
          <p:cNvSpPr/>
          <p:nvPr/>
        </p:nvSpPr>
        <p:spPr>
          <a:xfrm>
            <a:off x="4451404" y="2954567"/>
            <a:ext cx="152400" cy="152400"/>
          </a:xfrm>
          <a:prstGeom prst="ellipse">
            <a:avLst/>
          </a:prstGeom>
          <a:solidFill>
            <a:srgbClr val="F5FB03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4067222" y="2790906"/>
            <a:ext cx="46038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>
                <a:solidFill>
                  <a:schemeClr val="tx1"/>
                </a:solidFill>
                <a:latin typeface="Calibri" pitchFamily="34" charset="0"/>
              </a:rPr>
              <a:t>1726</a:t>
            </a:r>
            <a:endParaRPr lang="en-US" sz="1050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97" name="Oval 96"/>
          <p:cNvSpPr/>
          <p:nvPr/>
        </p:nvSpPr>
        <p:spPr>
          <a:xfrm>
            <a:off x="5562600" y="2089204"/>
            <a:ext cx="152400" cy="152400"/>
          </a:xfrm>
          <a:prstGeom prst="ellipse">
            <a:avLst/>
          </a:prstGeom>
          <a:solidFill>
            <a:srgbClr val="F5FB03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8" name="Oval 97"/>
          <p:cNvSpPr/>
          <p:nvPr/>
        </p:nvSpPr>
        <p:spPr>
          <a:xfrm>
            <a:off x="5787890" y="1981200"/>
            <a:ext cx="152400" cy="152400"/>
          </a:xfrm>
          <a:prstGeom prst="ellipse">
            <a:avLst/>
          </a:prstGeom>
          <a:solidFill>
            <a:srgbClr val="F5FB03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9" name="Oval 98"/>
          <p:cNvSpPr/>
          <p:nvPr/>
        </p:nvSpPr>
        <p:spPr>
          <a:xfrm>
            <a:off x="6040343" y="1804947"/>
            <a:ext cx="152400" cy="152400"/>
          </a:xfrm>
          <a:prstGeom prst="ellipse">
            <a:avLst/>
          </a:prstGeom>
          <a:solidFill>
            <a:srgbClr val="F5FB03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0" name="Oval 99"/>
          <p:cNvSpPr/>
          <p:nvPr/>
        </p:nvSpPr>
        <p:spPr>
          <a:xfrm>
            <a:off x="6280204" y="1636645"/>
            <a:ext cx="152400" cy="152400"/>
          </a:xfrm>
          <a:prstGeom prst="ellipse">
            <a:avLst/>
          </a:prstGeom>
          <a:solidFill>
            <a:srgbClr val="F5FB03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1" name="Oval 100"/>
          <p:cNvSpPr/>
          <p:nvPr/>
        </p:nvSpPr>
        <p:spPr>
          <a:xfrm>
            <a:off x="6488261" y="1531951"/>
            <a:ext cx="152400" cy="152400"/>
          </a:xfrm>
          <a:prstGeom prst="ellipse">
            <a:avLst/>
          </a:prstGeom>
          <a:solidFill>
            <a:srgbClr val="F5FB03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2" name="Oval 101"/>
          <p:cNvSpPr/>
          <p:nvPr/>
        </p:nvSpPr>
        <p:spPr>
          <a:xfrm>
            <a:off x="6736073" y="1435208"/>
            <a:ext cx="152400" cy="152400"/>
          </a:xfrm>
          <a:prstGeom prst="ellipse">
            <a:avLst/>
          </a:prstGeom>
          <a:solidFill>
            <a:srgbClr val="F5FB03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3" name="Oval 102"/>
          <p:cNvSpPr/>
          <p:nvPr/>
        </p:nvSpPr>
        <p:spPr>
          <a:xfrm>
            <a:off x="6954743" y="1271547"/>
            <a:ext cx="152400" cy="152400"/>
          </a:xfrm>
          <a:prstGeom prst="ellipse">
            <a:avLst/>
          </a:prstGeom>
          <a:solidFill>
            <a:srgbClr val="F5FB03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6981906" y="1066800"/>
            <a:ext cx="46038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>
                <a:solidFill>
                  <a:schemeClr val="tx1"/>
                </a:solidFill>
                <a:latin typeface="Calibri" pitchFamily="34" charset="0"/>
              </a:rPr>
              <a:t>1817</a:t>
            </a:r>
            <a:endParaRPr lang="en-US" sz="1050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05" name="Oval 104"/>
          <p:cNvSpPr/>
          <p:nvPr/>
        </p:nvSpPr>
        <p:spPr>
          <a:xfrm>
            <a:off x="4444784" y="4516343"/>
            <a:ext cx="152400" cy="152400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6" name="Oval 105"/>
          <p:cNvSpPr/>
          <p:nvPr/>
        </p:nvSpPr>
        <p:spPr>
          <a:xfrm>
            <a:off x="4716449" y="4419600"/>
            <a:ext cx="152400" cy="152400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7" name="Oval 106"/>
          <p:cNvSpPr/>
          <p:nvPr/>
        </p:nvSpPr>
        <p:spPr>
          <a:xfrm>
            <a:off x="5021249" y="4306955"/>
            <a:ext cx="152400" cy="152400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8" name="Oval 107"/>
          <p:cNvSpPr/>
          <p:nvPr/>
        </p:nvSpPr>
        <p:spPr>
          <a:xfrm>
            <a:off x="5338641" y="4259249"/>
            <a:ext cx="152400" cy="152400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9" name="Oval 108"/>
          <p:cNvSpPr/>
          <p:nvPr/>
        </p:nvSpPr>
        <p:spPr>
          <a:xfrm>
            <a:off x="5599045" y="4183049"/>
            <a:ext cx="152400" cy="152400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0" name="Oval 109"/>
          <p:cNvSpPr/>
          <p:nvPr/>
        </p:nvSpPr>
        <p:spPr>
          <a:xfrm>
            <a:off x="4027339" y="4411649"/>
            <a:ext cx="152400" cy="152400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1" name="Oval 110"/>
          <p:cNvSpPr/>
          <p:nvPr/>
        </p:nvSpPr>
        <p:spPr>
          <a:xfrm>
            <a:off x="4585002" y="4051602"/>
            <a:ext cx="152400" cy="152400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4093786" y="4353128"/>
            <a:ext cx="46038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>
                <a:solidFill>
                  <a:schemeClr val="tx1"/>
                </a:solidFill>
                <a:latin typeface="Calibri" pitchFamily="34" charset="0"/>
              </a:rPr>
              <a:t>1717</a:t>
            </a:r>
            <a:endParaRPr lang="en-US" sz="1050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13" name="Oval 112"/>
          <p:cNvSpPr/>
          <p:nvPr/>
        </p:nvSpPr>
        <p:spPr>
          <a:xfrm>
            <a:off x="4306955" y="4251298"/>
            <a:ext cx="152400" cy="152400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4" name="Oval 113"/>
          <p:cNvSpPr/>
          <p:nvPr/>
        </p:nvSpPr>
        <p:spPr>
          <a:xfrm>
            <a:off x="4933142" y="3881866"/>
            <a:ext cx="152400" cy="152400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6" name="Oval 115"/>
          <p:cNvSpPr/>
          <p:nvPr/>
        </p:nvSpPr>
        <p:spPr>
          <a:xfrm>
            <a:off x="5562600" y="3106360"/>
            <a:ext cx="152400" cy="152400"/>
          </a:xfrm>
          <a:prstGeom prst="ellipse">
            <a:avLst/>
          </a:prstGeom>
          <a:solidFill>
            <a:srgbClr val="FA0000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7" name="Oval 116"/>
          <p:cNvSpPr/>
          <p:nvPr/>
        </p:nvSpPr>
        <p:spPr>
          <a:xfrm>
            <a:off x="5396440" y="3285900"/>
            <a:ext cx="152400" cy="152400"/>
          </a:xfrm>
          <a:prstGeom prst="ellipse">
            <a:avLst/>
          </a:prstGeom>
          <a:solidFill>
            <a:srgbClr val="FA0000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8" name="Oval 117"/>
          <p:cNvSpPr/>
          <p:nvPr/>
        </p:nvSpPr>
        <p:spPr>
          <a:xfrm>
            <a:off x="5118780" y="3473600"/>
            <a:ext cx="152400" cy="152400"/>
          </a:xfrm>
          <a:prstGeom prst="ellipse">
            <a:avLst/>
          </a:prstGeom>
          <a:solidFill>
            <a:srgbClr val="FA0000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9" name="Oval 118"/>
          <p:cNvSpPr/>
          <p:nvPr/>
        </p:nvSpPr>
        <p:spPr>
          <a:xfrm>
            <a:off x="4876800" y="3693280"/>
            <a:ext cx="152400" cy="152400"/>
          </a:xfrm>
          <a:prstGeom prst="ellipse">
            <a:avLst/>
          </a:prstGeom>
          <a:solidFill>
            <a:srgbClr val="FA0000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0" name="Oval 119"/>
          <p:cNvSpPr/>
          <p:nvPr/>
        </p:nvSpPr>
        <p:spPr>
          <a:xfrm>
            <a:off x="5715000" y="2819400"/>
            <a:ext cx="152400" cy="152400"/>
          </a:xfrm>
          <a:prstGeom prst="ellipse">
            <a:avLst/>
          </a:prstGeom>
          <a:solidFill>
            <a:srgbClr val="FA0000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5715000" y="2895600"/>
            <a:ext cx="46038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>
                <a:solidFill>
                  <a:schemeClr val="tx1"/>
                </a:solidFill>
                <a:latin typeface="Calibri" pitchFamily="34" charset="0"/>
              </a:rPr>
              <a:t>1747</a:t>
            </a:r>
            <a:endParaRPr lang="en-US" sz="1050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4557186" y="3687938"/>
            <a:ext cx="46038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>
                <a:solidFill>
                  <a:schemeClr val="tx1"/>
                </a:solidFill>
                <a:latin typeface="Calibri" pitchFamily="34" charset="0"/>
              </a:rPr>
              <a:t>1730</a:t>
            </a:r>
            <a:endParaRPr lang="en-US" sz="1050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5711818" y="4165684"/>
            <a:ext cx="46038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>
                <a:solidFill>
                  <a:schemeClr val="tx1"/>
                </a:solidFill>
                <a:latin typeface="Calibri" pitchFamily="34" charset="0"/>
              </a:rPr>
              <a:t>1743</a:t>
            </a:r>
            <a:endParaRPr lang="en-US" sz="1050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25" name="Oval 124"/>
          <p:cNvSpPr/>
          <p:nvPr/>
        </p:nvSpPr>
        <p:spPr>
          <a:xfrm>
            <a:off x="5188456" y="3670602"/>
            <a:ext cx="152400" cy="152400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6" name="Oval 125"/>
          <p:cNvSpPr/>
          <p:nvPr/>
        </p:nvSpPr>
        <p:spPr>
          <a:xfrm>
            <a:off x="5473398" y="3476674"/>
            <a:ext cx="152400" cy="152400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7" name="Oval 126"/>
          <p:cNvSpPr/>
          <p:nvPr/>
        </p:nvSpPr>
        <p:spPr>
          <a:xfrm>
            <a:off x="5675994" y="3309460"/>
            <a:ext cx="152400" cy="152400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8" name="Oval 127"/>
          <p:cNvSpPr/>
          <p:nvPr/>
        </p:nvSpPr>
        <p:spPr>
          <a:xfrm>
            <a:off x="5943600" y="3145870"/>
            <a:ext cx="152400" cy="152400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9" name="Oval 128"/>
          <p:cNvSpPr/>
          <p:nvPr/>
        </p:nvSpPr>
        <p:spPr>
          <a:xfrm>
            <a:off x="6257068" y="3017662"/>
            <a:ext cx="152400" cy="152400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0" name="Oval 129"/>
          <p:cNvSpPr/>
          <p:nvPr/>
        </p:nvSpPr>
        <p:spPr>
          <a:xfrm>
            <a:off x="3200400" y="2819400"/>
            <a:ext cx="152400" cy="152400"/>
          </a:xfrm>
          <a:prstGeom prst="ellipse">
            <a:avLst/>
          </a:prstGeom>
          <a:solidFill>
            <a:srgbClr val="F4800C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1" name="Oval 130"/>
          <p:cNvSpPr/>
          <p:nvPr/>
        </p:nvSpPr>
        <p:spPr>
          <a:xfrm>
            <a:off x="3446460" y="2581500"/>
            <a:ext cx="152400" cy="152400"/>
          </a:xfrm>
          <a:prstGeom prst="ellipse">
            <a:avLst/>
          </a:prstGeom>
          <a:solidFill>
            <a:srgbClr val="F4800C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2" name="Oval 131"/>
          <p:cNvSpPr/>
          <p:nvPr/>
        </p:nvSpPr>
        <p:spPr>
          <a:xfrm>
            <a:off x="3737880" y="2362200"/>
            <a:ext cx="152400" cy="152400"/>
          </a:xfrm>
          <a:prstGeom prst="ellipse">
            <a:avLst/>
          </a:prstGeom>
          <a:solidFill>
            <a:srgbClr val="F4800C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3" name="Oval 132"/>
          <p:cNvSpPr/>
          <p:nvPr/>
        </p:nvSpPr>
        <p:spPr>
          <a:xfrm>
            <a:off x="3438300" y="1981200"/>
            <a:ext cx="152400" cy="152400"/>
          </a:xfrm>
          <a:prstGeom prst="ellipse">
            <a:avLst/>
          </a:prstGeom>
          <a:gradFill rotWithShape="1">
            <a:gsLst>
              <a:gs pos="0">
                <a:schemeClr val="tx2">
                  <a:lumMod val="50000"/>
                </a:schemeClr>
              </a:gs>
              <a:gs pos="80000">
                <a:srgbClr val="4F81BD">
                  <a:shade val="93000"/>
                  <a:satMod val="130000"/>
                </a:srgbClr>
              </a:gs>
              <a:gs pos="100000">
                <a:srgbClr val="4F81BD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4" name="TextBox 133"/>
          <p:cNvSpPr txBox="1"/>
          <p:nvPr/>
        </p:nvSpPr>
        <p:spPr>
          <a:xfrm>
            <a:off x="3200400" y="1752600"/>
            <a:ext cx="46038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>
                <a:solidFill>
                  <a:schemeClr val="tx1"/>
                </a:solidFill>
                <a:latin typeface="Calibri" pitchFamily="34" charset="0"/>
              </a:rPr>
              <a:t>1726</a:t>
            </a:r>
            <a:endParaRPr lang="en-US" sz="1050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35" name="Oval 134"/>
          <p:cNvSpPr/>
          <p:nvPr/>
        </p:nvSpPr>
        <p:spPr>
          <a:xfrm>
            <a:off x="3890280" y="2129520"/>
            <a:ext cx="152400" cy="152400"/>
          </a:xfrm>
          <a:prstGeom prst="ellipse">
            <a:avLst/>
          </a:prstGeom>
          <a:solidFill>
            <a:srgbClr val="F4800C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6" name="TextBox 135"/>
          <p:cNvSpPr txBox="1"/>
          <p:nvPr/>
        </p:nvSpPr>
        <p:spPr>
          <a:xfrm>
            <a:off x="2971800" y="2946484"/>
            <a:ext cx="46038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>
                <a:solidFill>
                  <a:schemeClr val="tx1"/>
                </a:solidFill>
                <a:latin typeface="Calibri" pitchFamily="34" charset="0"/>
              </a:rPr>
              <a:t>1713</a:t>
            </a:r>
            <a:endParaRPr lang="en-US" sz="1050" dirty="0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43" name="Group 142"/>
          <p:cNvGrpSpPr/>
          <p:nvPr/>
        </p:nvGrpSpPr>
        <p:grpSpPr>
          <a:xfrm>
            <a:off x="3002216" y="2349500"/>
            <a:ext cx="3398584" cy="2259851"/>
            <a:chOff x="3002216" y="2349500"/>
            <a:chExt cx="3398584" cy="2259851"/>
          </a:xfrm>
        </p:grpSpPr>
        <p:sp>
          <p:nvSpPr>
            <p:cNvPr id="140" name="Freeform 139"/>
            <p:cNvSpPr/>
            <p:nvPr/>
          </p:nvSpPr>
          <p:spPr>
            <a:xfrm>
              <a:off x="3002216" y="3162300"/>
              <a:ext cx="1493584" cy="1447051"/>
            </a:xfrm>
            <a:custGeom>
              <a:avLst/>
              <a:gdLst>
                <a:gd name="connsiteX0" fmla="*/ 435428 w 2903284"/>
                <a:gd name="connsiteY0" fmla="*/ 2269352 h 2269352"/>
                <a:gd name="connsiteX1" fmla="*/ 1203832 w 2903284"/>
                <a:gd name="connsiteY1" fmla="*/ 1739154 h 2269352"/>
                <a:gd name="connsiteX2" fmla="*/ 1657190 w 2903284"/>
                <a:gd name="connsiteY2" fmla="*/ 1193587 h 2269352"/>
                <a:gd name="connsiteX3" fmla="*/ 2218124 w 2903284"/>
                <a:gd name="connsiteY3" fmla="*/ 801701 h 2269352"/>
                <a:gd name="connsiteX4" fmla="*/ 2725270 w 2903284"/>
                <a:gd name="connsiteY4" fmla="*/ 494340 h 2269352"/>
                <a:gd name="connsiteX5" fmla="*/ 2871267 w 2903284"/>
                <a:gd name="connsiteY5" fmla="*/ 140875 h 2269352"/>
                <a:gd name="connsiteX6" fmla="*/ 2533169 w 2903284"/>
                <a:gd name="connsiteY6" fmla="*/ 125506 h 2269352"/>
                <a:gd name="connsiteX7" fmla="*/ 1411301 w 2903284"/>
                <a:gd name="connsiteY7" fmla="*/ 893910 h 2269352"/>
                <a:gd name="connsiteX8" fmla="*/ 596793 w 2903284"/>
                <a:gd name="connsiteY8" fmla="*/ 1577789 h 2269352"/>
                <a:gd name="connsiteX9" fmla="*/ 97331 w 2903284"/>
                <a:gd name="connsiteY9" fmla="*/ 2000411 h 2269352"/>
                <a:gd name="connsiteX10" fmla="*/ 12806 w 2903284"/>
                <a:gd name="connsiteY10" fmla="*/ 2269352 h 2269352"/>
                <a:gd name="connsiteX0" fmla="*/ 426677 w 2894533"/>
                <a:gd name="connsiteY0" fmla="*/ 2269352 h 2307772"/>
                <a:gd name="connsiteX1" fmla="*/ 1195081 w 2894533"/>
                <a:gd name="connsiteY1" fmla="*/ 1739154 h 2307772"/>
                <a:gd name="connsiteX2" fmla="*/ 1648439 w 2894533"/>
                <a:gd name="connsiteY2" fmla="*/ 1193587 h 2307772"/>
                <a:gd name="connsiteX3" fmla="*/ 2209373 w 2894533"/>
                <a:gd name="connsiteY3" fmla="*/ 801701 h 2307772"/>
                <a:gd name="connsiteX4" fmla="*/ 2716519 w 2894533"/>
                <a:gd name="connsiteY4" fmla="*/ 494340 h 2307772"/>
                <a:gd name="connsiteX5" fmla="*/ 2862516 w 2894533"/>
                <a:gd name="connsiteY5" fmla="*/ 140875 h 2307772"/>
                <a:gd name="connsiteX6" fmla="*/ 2524418 w 2894533"/>
                <a:gd name="connsiteY6" fmla="*/ 125506 h 2307772"/>
                <a:gd name="connsiteX7" fmla="*/ 1402550 w 2894533"/>
                <a:gd name="connsiteY7" fmla="*/ 893910 h 2307772"/>
                <a:gd name="connsiteX8" fmla="*/ 588042 w 2894533"/>
                <a:gd name="connsiteY8" fmla="*/ 1577789 h 2307772"/>
                <a:gd name="connsiteX9" fmla="*/ 88580 w 2894533"/>
                <a:gd name="connsiteY9" fmla="*/ 2000411 h 2307772"/>
                <a:gd name="connsiteX10" fmla="*/ 56563 w 2894533"/>
                <a:gd name="connsiteY10" fmla="*/ 2307772 h 2307772"/>
                <a:gd name="connsiteX0" fmla="*/ 426677 w 2894533"/>
                <a:gd name="connsiteY0" fmla="*/ 2269352 h 2334666"/>
                <a:gd name="connsiteX1" fmla="*/ 465097 w 2894533"/>
                <a:gd name="connsiteY1" fmla="*/ 2246300 h 2334666"/>
                <a:gd name="connsiteX2" fmla="*/ 1195081 w 2894533"/>
                <a:gd name="connsiteY2" fmla="*/ 1739154 h 2334666"/>
                <a:gd name="connsiteX3" fmla="*/ 1648439 w 2894533"/>
                <a:gd name="connsiteY3" fmla="*/ 1193587 h 2334666"/>
                <a:gd name="connsiteX4" fmla="*/ 2209373 w 2894533"/>
                <a:gd name="connsiteY4" fmla="*/ 801701 h 2334666"/>
                <a:gd name="connsiteX5" fmla="*/ 2716519 w 2894533"/>
                <a:gd name="connsiteY5" fmla="*/ 494340 h 2334666"/>
                <a:gd name="connsiteX6" fmla="*/ 2862516 w 2894533"/>
                <a:gd name="connsiteY6" fmla="*/ 140875 h 2334666"/>
                <a:gd name="connsiteX7" fmla="*/ 2524418 w 2894533"/>
                <a:gd name="connsiteY7" fmla="*/ 125506 h 2334666"/>
                <a:gd name="connsiteX8" fmla="*/ 1402550 w 2894533"/>
                <a:gd name="connsiteY8" fmla="*/ 893910 h 2334666"/>
                <a:gd name="connsiteX9" fmla="*/ 588042 w 2894533"/>
                <a:gd name="connsiteY9" fmla="*/ 1577789 h 2334666"/>
                <a:gd name="connsiteX10" fmla="*/ 88580 w 2894533"/>
                <a:gd name="connsiteY10" fmla="*/ 2000411 h 2334666"/>
                <a:gd name="connsiteX11" fmla="*/ 56563 w 2894533"/>
                <a:gd name="connsiteY11" fmla="*/ 2307772 h 2334666"/>
                <a:gd name="connsiteX0" fmla="*/ 413977 w 2881833"/>
                <a:gd name="connsiteY0" fmla="*/ 2269352 h 2383972"/>
                <a:gd name="connsiteX1" fmla="*/ 452397 w 2881833"/>
                <a:gd name="connsiteY1" fmla="*/ 2246300 h 2383972"/>
                <a:gd name="connsiteX2" fmla="*/ 1182381 w 2881833"/>
                <a:gd name="connsiteY2" fmla="*/ 1739154 h 2383972"/>
                <a:gd name="connsiteX3" fmla="*/ 1635739 w 2881833"/>
                <a:gd name="connsiteY3" fmla="*/ 1193587 h 2383972"/>
                <a:gd name="connsiteX4" fmla="*/ 2196673 w 2881833"/>
                <a:gd name="connsiteY4" fmla="*/ 801701 h 2383972"/>
                <a:gd name="connsiteX5" fmla="*/ 2703819 w 2881833"/>
                <a:gd name="connsiteY5" fmla="*/ 494340 h 2383972"/>
                <a:gd name="connsiteX6" fmla="*/ 2849816 w 2881833"/>
                <a:gd name="connsiteY6" fmla="*/ 140875 h 2383972"/>
                <a:gd name="connsiteX7" fmla="*/ 2511718 w 2881833"/>
                <a:gd name="connsiteY7" fmla="*/ 125506 h 2383972"/>
                <a:gd name="connsiteX8" fmla="*/ 1389850 w 2881833"/>
                <a:gd name="connsiteY8" fmla="*/ 893910 h 2383972"/>
                <a:gd name="connsiteX9" fmla="*/ 575342 w 2881833"/>
                <a:gd name="connsiteY9" fmla="*/ 1577789 h 2383972"/>
                <a:gd name="connsiteX10" fmla="*/ 75880 w 2881833"/>
                <a:gd name="connsiteY10" fmla="*/ 2000411 h 2383972"/>
                <a:gd name="connsiteX11" fmla="*/ 120063 w 2881833"/>
                <a:gd name="connsiteY11" fmla="*/ 2383972 h 2383972"/>
                <a:gd name="connsiteX0" fmla="*/ 413977 w 2881833"/>
                <a:gd name="connsiteY0" fmla="*/ 2269352 h 2387814"/>
                <a:gd name="connsiteX1" fmla="*/ 120063 w 2881833"/>
                <a:gd name="connsiteY1" fmla="*/ 2383972 h 2387814"/>
                <a:gd name="connsiteX2" fmla="*/ 452397 w 2881833"/>
                <a:gd name="connsiteY2" fmla="*/ 2246300 h 2387814"/>
                <a:gd name="connsiteX3" fmla="*/ 1182381 w 2881833"/>
                <a:gd name="connsiteY3" fmla="*/ 1739154 h 2387814"/>
                <a:gd name="connsiteX4" fmla="*/ 1635739 w 2881833"/>
                <a:gd name="connsiteY4" fmla="*/ 1193587 h 2387814"/>
                <a:gd name="connsiteX5" fmla="*/ 2196673 w 2881833"/>
                <a:gd name="connsiteY5" fmla="*/ 801701 h 2387814"/>
                <a:gd name="connsiteX6" fmla="*/ 2703819 w 2881833"/>
                <a:gd name="connsiteY6" fmla="*/ 494340 h 2387814"/>
                <a:gd name="connsiteX7" fmla="*/ 2849816 w 2881833"/>
                <a:gd name="connsiteY7" fmla="*/ 140875 h 2387814"/>
                <a:gd name="connsiteX8" fmla="*/ 2511718 w 2881833"/>
                <a:gd name="connsiteY8" fmla="*/ 125506 h 2387814"/>
                <a:gd name="connsiteX9" fmla="*/ 1389850 w 2881833"/>
                <a:gd name="connsiteY9" fmla="*/ 893910 h 2387814"/>
                <a:gd name="connsiteX10" fmla="*/ 575342 w 2881833"/>
                <a:gd name="connsiteY10" fmla="*/ 1577789 h 2387814"/>
                <a:gd name="connsiteX11" fmla="*/ 75880 w 2881833"/>
                <a:gd name="connsiteY11" fmla="*/ 2000411 h 2387814"/>
                <a:gd name="connsiteX12" fmla="*/ 120063 w 2881833"/>
                <a:gd name="connsiteY12" fmla="*/ 2383972 h 2387814"/>
                <a:gd name="connsiteX0" fmla="*/ 300317 w 2768173"/>
                <a:gd name="connsiteY0" fmla="*/ 2269352 h 2387814"/>
                <a:gd name="connsiteX1" fmla="*/ 6403 w 2768173"/>
                <a:gd name="connsiteY1" fmla="*/ 2383972 h 2387814"/>
                <a:gd name="connsiteX2" fmla="*/ 338737 w 2768173"/>
                <a:gd name="connsiteY2" fmla="*/ 2246300 h 2387814"/>
                <a:gd name="connsiteX3" fmla="*/ 1068721 w 2768173"/>
                <a:gd name="connsiteY3" fmla="*/ 1739154 h 2387814"/>
                <a:gd name="connsiteX4" fmla="*/ 1522079 w 2768173"/>
                <a:gd name="connsiteY4" fmla="*/ 1193587 h 2387814"/>
                <a:gd name="connsiteX5" fmla="*/ 2083013 w 2768173"/>
                <a:gd name="connsiteY5" fmla="*/ 801701 h 2387814"/>
                <a:gd name="connsiteX6" fmla="*/ 2590159 w 2768173"/>
                <a:gd name="connsiteY6" fmla="*/ 494340 h 2387814"/>
                <a:gd name="connsiteX7" fmla="*/ 2736156 w 2768173"/>
                <a:gd name="connsiteY7" fmla="*/ 140875 h 2387814"/>
                <a:gd name="connsiteX8" fmla="*/ 2398058 w 2768173"/>
                <a:gd name="connsiteY8" fmla="*/ 125506 h 2387814"/>
                <a:gd name="connsiteX9" fmla="*/ 1276190 w 2768173"/>
                <a:gd name="connsiteY9" fmla="*/ 893910 h 2387814"/>
                <a:gd name="connsiteX10" fmla="*/ 461682 w 2768173"/>
                <a:gd name="connsiteY10" fmla="*/ 1577789 h 2387814"/>
                <a:gd name="connsiteX11" fmla="*/ 6403 w 2768173"/>
                <a:gd name="connsiteY11" fmla="*/ 2383972 h 2387814"/>
                <a:gd name="connsiteX0" fmla="*/ 300317 w 2768173"/>
                <a:gd name="connsiteY0" fmla="*/ 2269352 h 2387814"/>
                <a:gd name="connsiteX1" fmla="*/ 6403 w 2768173"/>
                <a:gd name="connsiteY1" fmla="*/ 2383972 h 2387814"/>
                <a:gd name="connsiteX2" fmla="*/ 338737 w 2768173"/>
                <a:gd name="connsiteY2" fmla="*/ 2246300 h 2387814"/>
                <a:gd name="connsiteX3" fmla="*/ 1068721 w 2768173"/>
                <a:gd name="connsiteY3" fmla="*/ 1739154 h 2387814"/>
                <a:gd name="connsiteX4" fmla="*/ 1522079 w 2768173"/>
                <a:gd name="connsiteY4" fmla="*/ 1193587 h 2387814"/>
                <a:gd name="connsiteX5" fmla="*/ 2083013 w 2768173"/>
                <a:gd name="connsiteY5" fmla="*/ 801701 h 2387814"/>
                <a:gd name="connsiteX6" fmla="*/ 2590159 w 2768173"/>
                <a:gd name="connsiteY6" fmla="*/ 494340 h 2387814"/>
                <a:gd name="connsiteX7" fmla="*/ 2736156 w 2768173"/>
                <a:gd name="connsiteY7" fmla="*/ 140875 h 2387814"/>
                <a:gd name="connsiteX8" fmla="*/ 2398058 w 2768173"/>
                <a:gd name="connsiteY8" fmla="*/ 125506 h 2387814"/>
                <a:gd name="connsiteX9" fmla="*/ 1276190 w 2768173"/>
                <a:gd name="connsiteY9" fmla="*/ 893910 h 2387814"/>
                <a:gd name="connsiteX10" fmla="*/ 461682 w 2768173"/>
                <a:gd name="connsiteY10" fmla="*/ 1577789 h 2387814"/>
                <a:gd name="connsiteX0" fmla="*/ 300317 w 2768173"/>
                <a:gd name="connsiteY0" fmla="*/ 2269352 h 2387814"/>
                <a:gd name="connsiteX1" fmla="*/ 6403 w 2768173"/>
                <a:gd name="connsiteY1" fmla="*/ 2383972 h 2387814"/>
                <a:gd name="connsiteX2" fmla="*/ 338737 w 2768173"/>
                <a:gd name="connsiteY2" fmla="*/ 2246300 h 2387814"/>
                <a:gd name="connsiteX3" fmla="*/ 1068721 w 2768173"/>
                <a:gd name="connsiteY3" fmla="*/ 1739154 h 2387814"/>
                <a:gd name="connsiteX4" fmla="*/ 1522079 w 2768173"/>
                <a:gd name="connsiteY4" fmla="*/ 1193587 h 2387814"/>
                <a:gd name="connsiteX5" fmla="*/ 2083013 w 2768173"/>
                <a:gd name="connsiteY5" fmla="*/ 801701 h 2387814"/>
                <a:gd name="connsiteX6" fmla="*/ 2590159 w 2768173"/>
                <a:gd name="connsiteY6" fmla="*/ 494340 h 2387814"/>
                <a:gd name="connsiteX7" fmla="*/ 2736156 w 2768173"/>
                <a:gd name="connsiteY7" fmla="*/ 140875 h 2387814"/>
                <a:gd name="connsiteX8" fmla="*/ 2398058 w 2768173"/>
                <a:gd name="connsiteY8" fmla="*/ 125506 h 2387814"/>
                <a:gd name="connsiteX9" fmla="*/ 1276190 w 2768173"/>
                <a:gd name="connsiteY9" fmla="*/ 893910 h 2387814"/>
                <a:gd name="connsiteX10" fmla="*/ 461682 w 2768173"/>
                <a:gd name="connsiteY10" fmla="*/ 1577789 h 2387814"/>
                <a:gd name="connsiteX11" fmla="*/ 300317 w 2768173"/>
                <a:gd name="connsiteY11" fmla="*/ 2269352 h 2387814"/>
                <a:gd name="connsiteX0" fmla="*/ 89647 w 2557503"/>
                <a:gd name="connsiteY0" fmla="*/ 2269352 h 2380770"/>
                <a:gd name="connsiteX1" fmla="*/ 128067 w 2557503"/>
                <a:gd name="connsiteY1" fmla="*/ 2246300 h 2380770"/>
                <a:gd name="connsiteX2" fmla="*/ 858051 w 2557503"/>
                <a:gd name="connsiteY2" fmla="*/ 1739154 h 2380770"/>
                <a:gd name="connsiteX3" fmla="*/ 1311409 w 2557503"/>
                <a:gd name="connsiteY3" fmla="*/ 1193587 h 2380770"/>
                <a:gd name="connsiteX4" fmla="*/ 1872343 w 2557503"/>
                <a:gd name="connsiteY4" fmla="*/ 801701 h 2380770"/>
                <a:gd name="connsiteX5" fmla="*/ 2379489 w 2557503"/>
                <a:gd name="connsiteY5" fmla="*/ 494340 h 2380770"/>
                <a:gd name="connsiteX6" fmla="*/ 2525486 w 2557503"/>
                <a:gd name="connsiteY6" fmla="*/ 140875 h 2380770"/>
                <a:gd name="connsiteX7" fmla="*/ 2187388 w 2557503"/>
                <a:gd name="connsiteY7" fmla="*/ 125506 h 2380770"/>
                <a:gd name="connsiteX8" fmla="*/ 1065520 w 2557503"/>
                <a:gd name="connsiteY8" fmla="*/ 893910 h 2380770"/>
                <a:gd name="connsiteX9" fmla="*/ 251012 w 2557503"/>
                <a:gd name="connsiteY9" fmla="*/ 1577789 h 2380770"/>
                <a:gd name="connsiteX10" fmla="*/ 89647 w 2557503"/>
                <a:gd name="connsiteY10" fmla="*/ 2269352 h 2380770"/>
                <a:gd name="connsiteX0" fmla="*/ 416219 w 2492189"/>
                <a:gd name="connsiteY0" fmla="*/ 1774372 h 2252170"/>
                <a:gd name="connsiteX1" fmla="*/ 62753 w 2492189"/>
                <a:gd name="connsiteY1" fmla="*/ 2246300 h 2252170"/>
                <a:gd name="connsiteX2" fmla="*/ 792737 w 2492189"/>
                <a:gd name="connsiteY2" fmla="*/ 1739154 h 2252170"/>
                <a:gd name="connsiteX3" fmla="*/ 1246095 w 2492189"/>
                <a:gd name="connsiteY3" fmla="*/ 1193587 h 2252170"/>
                <a:gd name="connsiteX4" fmla="*/ 1807029 w 2492189"/>
                <a:gd name="connsiteY4" fmla="*/ 801701 h 2252170"/>
                <a:gd name="connsiteX5" fmla="*/ 2314175 w 2492189"/>
                <a:gd name="connsiteY5" fmla="*/ 494340 h 2252170"/>
                <a:gd name="connsiteX6" fmla="*/ 2460172 w 2492189"/>
                <a:gd name="connsiteY6" fmla="*/ 140875 h 2252170"/>
                <a:gd name="connsiteX7" fmla="*/ 2122074 w 2492189"/>
                <a:gd name="connsiteY7" fmla="*/ 125506 h 2252170"/>
                <a:gd name="connsiteX8" fmla="*/ 1000206 w 2492189"/>
                <a:gd name="connsiteY8" fmla="*/ 893910 h 2252170"/>
                <a:gd name="connsiteX9" fmla="*/ 185698 w 2492189"/>
                <a:gd name="connsiteY9" fmla="*/ 1577789 h 2252170"/>
                <a:gd name="connsiteX10" fmla="*/ 416219 w 2492189"/>
                <a:gd name="connsiteY10" fmla="*/ 1774372 h 2252170"/>
                <a:gd name="connsiteX0" fmla="*/ 367553 w 2443523"/>
                <a:gd name="connsiteY0" fmla="*/ 1774372 h 2237442"/>
                <a:gd name="connsiteX1" fmla="*/ 62753 w 2443523"/>
                <a:gd name="connsiteY1" fmla="*/ 2231572 h 2237442"/>
                <a:gd name="connsiteX2" fmla="*/ 744071 w 2443523"/>
                <a:gd name="connsiteY2" fmla="*/ 1739154 h 2237442"/>
                <a:gd name="connsiteX3" fmla="*/ 1197429 w 2443523"/>
                <a:gd name="connsiteY3" fmla="*/ 1193587 h 2237442"/>
                <a:gd name="connsiteX4" fmla="*/ 1758363 w 2443523"/>
                <a:gd name="connsiteY4" fmla="*/ 801701 h 2237442"/>
                <a:gd name="connsiteX5" fmla="*/ 2265509 w 2443523"/>
                <a:gd name="connsiteY5" fmla="*/ 494340 h 2237442"/>
                <a:gd name="connsiteX6" fmla="*/ 2411506 w 2443523"/>
                <a:gd name="connsiteY6" fmla="*/ 140875 h 2237442"/>
                <a:gd name="connsiteX7" fmla="*/ 2073408 w 2443523"/>
                <a:gd name="connsiteY7" fmla="*/ 125506 h 2237442"/>
                <a:gd name="connsiteX8" fmla="*/ 951540 w 2443523"/>
                <a:gd name="connsiteY8" fmla="*/ 893910 h 2237442"/>
                <a:gd name="connsiteX9" fmla="*/ 137032 w 2443523"/>
                <a:gd name="connsiteY9" fmla="*/ 1577789 h 2237442"/>
                <a:gd name="connsiteX10" fmla="*/ 367553 w 2443523"/>
                <a:gd name="connsiteY10" fmla="*/ 1774372 h 2237442"/>
                <a:gd name="connsiteX0" fmla="*/ 230521 w 2306491"/>
                <a:gd name="connsiteY0" fmla="*/ 1774372 h 1885790"/>
                <a:gd name="connsiteX1" fmla="*/ 459121 w 2306491"/>
                <a:gd name="connsiteY1" fmla="*/ 1774372 h 1885790"/>
                <a:gd name="connsiteX2" fmla="*/ 607039 w 2306491"/>
                <a:gd name="connsiteY2" fmla="*/ 1739154 h 1885790"/>
                <a:gd name="connsiteX3" fmla="*/ 1060397 w 2306491"/>
                <a:gd name="connsiteY3" fmla="*/ 1193587 h 1885790"/>
                <a:gd name="connsiteX4" fmla="*/ 1621331 w 2306491"/>
                <a:gd name="connsiteY4" fmla="*/ 801701 h 1885790"/>
                <a:gd name="connsiteX5" fmla="*/ 2128477 w 2306491"/>
                <a:gd name="connsiteY5" fmla="*/ 494340 h 1885790"/>
                <a:gd name="connsiteX6" fmla="*/ 2274474 w 2306491"/>
                <a:gd name="connsiteY6" fmla="*/ 140875 h 1885790"/>
                <a:gd name="connsiteX7" fmla="*/ 1936376 w 2306491"/>
                <a:gd name="connsiteY7" fmla="*/ 125506 h 1885790"/>
                <a:gd name="connsiteX8" fmla="*/ 814508 w 2306491"/>
                <a:gd name="connsiteY8" fmla="*/ 893910 h 1885790"/>
                <a:gd name="connsiteX9" fmla="*/ 0 w 2306491"/>
                <a:gd name="connsiteY9" fmla="*/ 1577789 h 1885790"/>
                <a:gd name="connsiteX10" fmla="*/ 230521 w 2306491"/>
                <a:gd name="connsiteY10" fmla="*/ 1774372 h 1885790"/>
                <a:gd name="connsiteX0" fmla="*/ 230521 w 2306491"/>
                <a:gd name="connsiteY0" fmla="*/ 1774372 h 1835951"/>
                <a:gd name="connsiteX1" fmla="*/ 607039 w 2306491"/>
                <a:gd name="connsiteY1" fmla="*/ 1739154 h 1835951"/>
                <a:gd name="connsiteX2" fmla="*/ 1060397 w 2306491"/>
                <a:gd name="connsiteY2" fmla="*/ 1193587 h 1835951"/>
                <a:gd name="connsiteX3" fmla="*/ 1621331 w 2306491"/>
                <a:gd name="connsiteY3" fmla="*/ 801701 h 1835951"/>
                <a:gd name="connsiteX4" fmla="*/ 2128477 w 2306491"/>
                <a:gd name="connsiteY4" fmla="*/ 494340 h 1835951"/>
                <a:gd name="connsiteX5" fmla="*/ 2274474 w 2306491"/>
                <a:gd name="connsiteY5" fmla="*/ 140875 h 1835951"/>
                <a:gd name="connsiteX6" fmla="*/ 1936376 w 2306491"/>
                <a:gd name="connsiteY6" fmla="*/ 125506 h 1835951"/>
                <a:gd name="connsiteX7" fmla="*/ 814508 w 2306491"/>
                <a:gd name="connsiteY7" fmla="*/ 893910 h 1835951"/>
                <a:gd name="connsiteX8" fmla="*/ 0 w 2306491"/>
                <a:gd name="connsiteY8" fmla="*/ 1577789 h 1835951"/>
                <a:gd name="connsiteX9" fmla="*/ 230521 w 2306491"/>
                <a:gd name="connsiteY9" fmla="*/ 1774372 h 1835951"/>
                <a:gd name="connsiteX0" fmla="*/ 34578 w 2110548"/>
                <a:gd name="connsiteY0" fmla="*/ 1774372 h 1915246"/>
                <a:gd name="connsiteX1" fmla="*/ 411096 w 2110548"/>
                <a:gd name="connsiteY1" fmla="*/ 1739154 h 1915246"/>
                <a:gd name="connsiteX2" fmla="*/ 864454 w 2110548"/>
                <a:gd name="connsiteY2" fmla="*/ 1193587 h 1915246"/>
                <a:gd name="connsiteX3" fmla="*/ 1425388 w 2110548"/>
                <a:gd name="connsiteY3" fmla="*/ 801701 h 1915246"/>
                <a:gd name="connsiteX4" fmla="*/ 1932534 w 2110548"/>
                <a:gd name="connsiteY4" fmla="*/ 494340 h 1915246"/>
                <a:gd name="connsiteX5" fmla="*/ 2078531 w 2110548"/>
                <a:gd name="connsiteY5" fmla="*/ 140875 h 1915246"/>
                <a:gd name="connsiteX6" fmla="*/ 1740433 w 2110548"/>
                <a:gd name="connsiteY6" fmla="*/ 125506 h 1915246"/>
                <a:gd name="connsiteX7" fmla="*/ 618565 w 2110548"/>
                <a:gd name="connsiteY7" fmla="*/ 893910 h 1915246"/>
                <a:gd name="connsiteX8" fmla="*/ 34578 w 2110548"/>
                <a:gd name="connsiteY8" fmla="*/ 1774372 h 1915246"/>
                <a:gd name="connsiteX0" fmla="*/ 34578 w 1985041"/>
                <a:gd name="connsiteY0" fmla="*/ 1715461 h 1856335"/>
                <a:gd name="connsiteX1" fmla="*/ 411096 w 1985041"/>
                <a:gd name="connsiteY1" fmla="*/ 1680243 h 1856335"/>
                <a:gd name="connsiteX2" fmla="*/ 864454 w 1985041"/>
                <a:gd name="connsiteY2" fmla="*/ 1134676 h 1856335"/>
                <a:gd name="connsiteX3" fmla="*/ 1425388 w 1985041"/>
                <a:gd name="connsiteY3" fmla="*/ 742790 h 1856335"/>
                <a:gd name="connsiteX4" fmla="*/ 1932534 w 1985041"/>
                <a:gd name="connsiteY4" fmla="*/ 435429 h 1856335"/>
                <a:gd name="connsiteX5" fmla="*/ 1740433 w 1985041"/>
                <a:gd name="connsiteY5" fmla="*/ 66595 h 1856335"/>
                <a:gd name="connsiteX6" fmla="*/ 618565 w 1985041"/>
                <a:gd name="connsiteY6" fmla="*/ 834999 h 1856335"/>
                <a:gd name="connsiteX7" fmla="*/ 34578 w 1985041"/>
                <a:gd name="connsiteY7" fmla="*/ 1715461 h 1856335"/>
                <a:gd name="connsiteX0" fmla="*/ 34578 w 2067004"/>
                <a:gd name="connsiteY0" fmla="*/ 1295400 h 1436274"/>
                <a:gd name="connsiteX1" fmla="*/ 411096 w 2067004"/>
                <a:gd name="connsiteY1" fmla="*/ 1260182 h 1436274"/>
                <a:gd name="connsiteX2" fmla="*/ 864454 w 2067004"/>
                <a:gd name="connsiteY2" fmla="*/ 714615 h 1436274"/>
                <a:gd name="connsiteX3" fmla="*/ 1425388 w 2067004"/>
                <a:gd name="connsiteY3" fmla="*/ 322729 h 1436274"/>
                <a:gd name="connsiteX4" fmla="*/ 1932534 w 2067004"/>
                <a:gd name="connsiteY4" fmla="*/ 15368 h 1436274"/>
                <a:gd name="connsiteX5" fmla="*/ 618565 w 2067004"/>
                <a:gd name="connsiteY5" fmla="*/ 414938 h 1436274"/>
                <a:gd name="connsiteX6" fmla="*/ 34578 w 2067004"/>
                <a:gd name="connsiteY6" fmla="*/ 1295400 h 1436274"/>
                <a:gd name="connsiteX0" fmla="*/ 34578 w 1466369"/>
                <a:gd name="connsiteY0" fmla="*/ 1042574 h 1183448"/>
                <a:gd name="connsiteX1" fmla="*/ 411096 w 1466369"/>
                <a:gd name="connsiteY1" fmla="*/ 1007356 h 1183448"/>
                <a:gd name="connsiteX2" fmla="*/ 864454 w 1466369"/>
                <a:gd name="connsiteY2" fmla="*/ 461789 h 1183448"/>
                <a:gd name="connsiteX3" fmla="*/ 1425388 w 1466369"/>
                <a:gd name="connsiteY3" fmla="*/ 69903 h 1183448"/>
                <a:gd name="connsiteX4" fmla="*/ 618565 w 1466369"/>
                <a:gd name="connsiteY4" fmla="*/ 162112 h 1183448"/>
                <a:gd name="connsiteX5" fmla="*/ 34578 w 1466369"/>
                <a:gd name="connsiteY5" fmla="*/ 1042574 h 1183448"/>
                <a:gd name="connsiteX0" fmla="*/ 34578 w 1466369"/>
                <a:gd name="connsiteY0" fmla="*/ 1042574 h 1183448"/>
                <a:gd name="connsiteX1" fmla="*/ 411096 w 1466369"/>
                <a:gd name="connsiteY1" fmla="*/ 1007356 h 1183448"/>
                <a:gd name="connsiteX2" fmla="*/ 567978 w 1466369"/>
                <a:gd name="connsiteY2" fmla="*/ 813973 h 1183448"/>
                <a:gd name="connsiteX3" fmla="*/ 864454 w 1466369"/>
                <a:gd name="connsiteY3" fmla="*/ 461789 h 1183448"/>
                <a:gd name="connsiteX4" fmla="*/ 1425388 w 1466369"/>
                <a:gd name="connsiteY4" fmla="*/ 69903 h 1183448"/>
                <a:gd name="connsiteX5" fmla="*/ 618565 w 1466369"/>
                <a:gd name="connsiteY5" fmla="*/ 162112 h 1183448"/>
                <a:gd name="connsiteX6" fmla="*/ 34578 w 1466369"/>
                <a:gd name="connsiteY6" fmla="*/ 1042574 h 1183448"/>
                <a:gd name="connsiteX0" fmla="*/ 34578 w 1474694"/>
                <a:gd name="connsiteY0" fmla="*/ 1042574 h 1183448"/>
                <a:gd name="connsiteX1" fmla="*/ 411096 w 1474694"/>
                <a:gd name="connsiteY1" fmla="*/ 1007356 h 1183448"/>
                <a:gd name="connsiteX2" fmla="*/ 567978 w 1474694"/>
                <a:gd name="connsiteY2" fmla="*/ 813973 h 1183448"/>
                <a:gd name="connsiteX3" fmla="*/ 914400 w 1474694"/>
                <a:gd name="connsiteY3" fmla="*/ 533400 h 1183448"/>
                <a:gd name="connsiteX4" fmla="*/ 1425388 w 1474694"/>
                <a:gd name="connsiteY4" fmla="*/ 69903 h 1183448"/>
                <a:gd name="connsiteX5" fmla="*/ 618565 w 1474694"/>
                <a:gd name="connsiteY5" fmla="*/ 162112 h 1183448"/>
                <a:gd name="connsiteX6" fmla="*/ 34578 w 1474694"/>
                <a:gd name="connsiteY6" fmla="*/ 1042574 h 1183448"/>
                <a:gd name="connsiteX0" fmla="*/ 34578 w 1443637"/>
                <a:gd name="connsiteY0" fmla="*/ 1055381 h 1196255"/>
                <a:gd name="connsiteX1" fmla="*/ 411096 w 1443637"/>
                <a:gd name="connsiteY1" fmla="*/ 1020163 h 1196255"/>
                <a:gd name="connsiteX2" fmla="*/ 567978 w 1443637"/>
                <a:gd name="connsiteY2" fmla="*/ 826780 h 1196255"/>
                <a:gd name="connsiteX3" fmla="*/ 914400 w 1443637"/>
                <a:gd name="connsiteY3" fmla="*/ 546207 h 1196255"/>
                <a:gd name="connsiteX4" fmla="*/ 1425388 w 1443637"/>
                <a:gd name="connsiteY4" fmla="*/ 82710 h 1196255"/>
                <a:gd name="connsiteX5" fmla="*/ 1023896 w 1443637"/>
                <a:gd name="connsiteY5" fmla="*/ 49946 h 1196255"/>
                <a:gd name="connsiteX6" fmla="*/ 618565 w 1443637"/>
                <a:gd name="connsiteY6" fmla="*/ 174919 h 1196255"/>
                <a:gd name="connsiteX7" fmla="*/ 34578 w 1443637"/>
                <a:gd name="connsiteY7" fmla="*/ 1055381 h 1196255"/>
                <a:gd name="connsiteX0" fmla="*/ 34578 w 1443637"/>
                <a:gd name="connsiteY0" fmla="*/ 1397961 h 1538835"/>
                <a:gd name="connsiteX1" fmla="*/ 411096 w 1443637"/>
                <a:gd name="connsiteY1" fmla="*/ 1362743 h 1538835"/>
                <a:gd name="connsiteX2" fmla="*/ 567978 w 1443637"/>
                <a:gd name="connsiteY2" fmla="*/ 1169360 h 1538835"/>
                <a:gd name="connsiteX3" fmla="*/ 914400 w 1443637"/>
                <a:gd name="connsiteY3" fmla="*/ 888787 h 1538835"/>
                <a:gd name="connsiteX4" fmla="*/ 1425388 w 1443637"/>
                <a:gd name="connsiteY4" fmla="*/ 425290 h 1538835"/>
                <a:gd name="connsiteX5" fmla="*/ 1023896 w 1443637"/>
                <a:gd name="connsiteY5" fmla="*/ 392526 h 1538835"/>
                <a:gd name="connsiteX6" fmla="*/ 618565 w 1443637"/>
                <a:gd name="connsiteY6" fmla="*/ 517499 h 1538835"/>
                <a:gd name="connsiteX7" fmla="*/ 34578 w 1443637"/>
                <a:gd name="connsiteY7" fmla="*/ 1397961 h 1538835"/>
                <a:gd name="connsiteX0" fmla="*/ 34578 w 1484937"/>
                <a:gd name="connsiteY0" fmla="*/ 1397961 h 1538835"/>
                <a:gd name="connsiteX1" fmla="*/ 411096 w 1484937"/>
                <a:gd name="connsiteY1" fmla="*/ 1362743 h 1538835"/>
                <a:gd name="connsiteX2" fmla="*/ 567978 w 1484937"/>
                <a:gd name="connsiteY2" fmla="*/ 1169360 h 1538835"/>
                <a:gd name="connsiteX3" fmla="*/ 914400 w 1484937"/>
                <a:gd name="connsiteY3" fmla="*/ 888787 h 1538835"/>
                <a:gd name="connsiteX4" fmla="*/ 1425388 w 1484937"/>
                <a:gd name="connsiteY4" fmla="*/ 425290 h 1538835"/>
                <a:gd name="connsiteX5" fmla="*/ 1023896 w 1484937"/>
                <a:gd name="connsiteY5" fmla="*/ 392526 h 1538835"/>
                <a:gd name="connsiteX6" fmla="*/ 618565 w 1484937"/>
                <a:gd name="connsiteY6" fmla="*/ 517499 h 1538835"/>
                <a:gd name="connsiteX7" fmla="*/ 34578 w 1484937"/>
                <a:gd name="connsiteY7" fmla="*/ 1397961 h 1538835"/>
                <a:gd name="connsiteX0" fmla="*/ 34578 w 1514715"/>
                <a:gd name="connsiteY0" fmla="*/ 1429034 h 1569908"/>
                <a:gd name="connsiteX1" fmla="*/ 411096 w 1514715"/>
                <a:gd name="connsiteY1" fmla="*/ 1393816 h 1569908"/>
                <a:gd name="connsiteX2" fmla="*/ 567978 w 1514715"/>
                <a:gd name="connsiteY2" fmla="*/ 1200433 h 1569908"/>
                <a:gd name="connsiteX3" fmla="*/ 914400 w 1514715"/>
                <a:gd name="connsiteY3" fmla="*/ 919860 h 1569908"/>
                <a:gd name="connsiteX4" fmla="*/ 1425388 w 1514715"/>
                <a:gd name="connsiteY4" fmla="*/ 456363 h 1569908"/>
                <a:gd name="connsiteX5" fmla="*/ 1447800 w 1514715"/>
                <a:gd name="connsiteY5" fmla="*/ 5461 h 1569908"/>
                <a:gd name="connsiteX6" fmla="*/ 1023896 w 1514715"/>
                <a:gd name="connsiteY6" fmla="*/ 423599 h 1569908"/>
                <a:gd name="connsiteX7" fmla="*/ 618565 w 1514715"/>
                <a:gd name="connsiteY7" fmla="*/ 548572 h 1569908"/>
                <a:gd name="connsiteX8" fmla="*/ 34578 w 1514715"/>
                <a:gd name="connsiteY8" fmla="*/ 1429034 h 1569908"/>
                <a:gd name="connsiteX0" fmla="*/ 34578 w 1582270"/>
                <a:gd name="connsiteY0" fmla="*/ 1438941 h 1579815"/>
                <a:gd name="connsiteX1" fmla="*/ 411096 w 1582270"/>
                <a:gd name="connsiteY1" fmla="*/ 1403723 h 1579815"/>
                <a:gd name="connsiteX2" fmla="*/ 567978 w 1582270"/>
                <a:gd name="connsiteY2" fmla="*/ 1210340 h 1579815"/>
                <a:gd name="connsiteX3" fmla="*/ 914400 w 1582270"/>
                <a:gd name="connsiteY3" fmla="*/ 929767 h 1579815"/>
                <a:gd name="connsiteX4" fmla="*/ 1425388 w 1582270"/>
                <a:gd name="connsiteY4" fmla="*/ 466270 h 1579815"/>
                <a:gd name="connsiteX5" fmla="*/ 1447800 w 1582270"/>
                <a:gd name="connsiteY5" fmla="*/ 15368 h 1579815"/>
                <a:gd name="connsiteX6" fmla="*/ 618565 w 1582270"/>
                <a:gd name="connsiteY6" fmla="*/ 558479 h 1579815"/>
                <a:gd name="connsiteX7" fmla="*/ 34578 w 1582270"/>
                <a:gd name="connsiteY7" fmla="*/ 1438941 h 1579815"/>
                <a:gd name="connsiteX0" fmla="*/ 45784 w 1582271"/>
                <a:gd name="connsiteY0" fmla="*/ 1450023 h 1579815"/>
                <a:gd name="connsiteX1" fmla="*/ 422302 w 1582271"/>
                <a:gd name="connsiteY1" fmla="*/ 1414805 h 1579815"/>
                <a:gd name="connsiteX2" fmla="*/ 579184 w 1582271"/>
                <a:gd name="connsiteY2" fmla="*/ 1221422 h 1579815"/>
                <a:gd name="connsiteX3" fmla="*/ 925606 w 1582271"/>
                <a:gd name="connsiteY3" fmla="*/ 940849 h 1579815"/>
                <a:gd name="connsiteX4" fmla="*/ 1436594 w 1582271"/>
                <a:gd name="connsiteY4" fmla="*/ 477352 h 1579815"/>
                <a:gd name="connsiteX5" fmla="*/ 1459006 w 1582271"/>
                <a:gd name="connsiteY5" fmla="*/ 26450 h 1579815"/>
                <a:gd name="connsiteX6" fmla="*/ 697005 w 1582271"/>
                <a:gd name="connsiteY6" fmla="*/ 636051 h 1579815"/>
                <a:gd name="connsiteX7" fmla="*/ 45784 w 1582271"/>
                <a:gd name="connsiteY7" fmla="*/ 1450023 h 1579815"/>
                <a:gd name="connsiteX0" fmla="*/ 45784 w 1573306"/>
                <a:gd name="connsiteY0" fmla="*/ 1448973 h 1578765"/>
                <a:gd name="connsiteX1" fmla="*/ 422302 w 1573306"/>
                <a:gd name="connsiteY1" fmla="*/ 1413755 h 1578765"/>
                <a:gd name="connsiteX2" fmla="*/ 579184 w 1573306"/>
                <a:gd name="connsiteY2" fmla="*/ 1220372 h 1578765"/>
                <a:gd name="connsiteX3" fmla="*/ 925606 w 1573306"/>
                <a:gd name="connsiteY3" fmla="*/ 939799 h 1578765"/>
                <a:gd name="connsiteX4" fmla="*/ 1382806 w 1573306"/>
                <a:gd name="connsiteY4" fmla="*/ 482601 h 1578765"/>
                <a:gd name="connsiteX5" fmla="*/ 1459006 w 1573306"/>
                <a:gd name="connsiteY5" fmla="*/ 25400 h 1578765"/>
                <a:gd name="connsiteX6" fmla="*/ 697005 w 1573306"/>
                <a:gd name="connsiteY6" fmla="*/ 635001 h 1578765"/>
                <a:gd name="connsiteX7" fmla="*/ 45784 w 1573306"/>
                <a:gd name="connsiteY7" fmla="*/ 1448973 h 1578765"/>
                <a:gd name="connsiteX0" fmla="*/ 45784 w 1573306"/>
                <a:gd name="connsiteY0" fmla="*/ 1448973 h 1578765"/>
                <a:gd name="connsiteX1" fmla="*/ 422302 w 1573306"/>
                <a:gd name="connsiteY1" fmla="*/ 1413755 h 1578765"/>
                <a:gd name="connsiteX2" fmla="*/ 620806 w 1573306"/>
                <a:gd name="connsiteY2" fmla="*/ 1244601 h 1578765"/>
                <a:gd name="connsiteX3" fmla="*/ 925606 w 1573306"/>
                <a:gd name="connsiteY3" fmla="*/ 939799 h 1578765"/>
                <a:gd name="connsiteX4" fmla="*/ 1382806 w 1573306"/>
                <a:gd name="connsiteY4" fmla="*/ 482601 h 1578765"/>
                <a:gd name="connsiteX5" fmla="*/ 1459006 w 1573306"/>
                <a:gd name="connsiteY5" fmla="*/ 25400 h 1578765"/>
                <a:gd name="connsiteX6" fmla="*/ 697005 w 1573306"/>
                <a:gd name="connsiteY6" fmla="*/ 635001 h 1578765"/>
                <a:gd name="connsiteX7" fmla="*/ 45784 w 1573306"/>
                <a:gd name="connsiteY7" fmla="*/ 1448973 h 1578765"/>
                <a:gd name="connsiteX0" fmla="*/ 45784 w 1607884"/>
                <a:gd name="connsiteY0" fmla="*/ 1320801 h 1510552"/>
                <a:gd name="connsiteX1" fmla="*/ 456880 w 1607884"/>
                <a:gd name="connsiteY1" fmla="*/ 1413755 h 1510552"/>
                <a:gd name="connsiteX2" fmla="*/ 655384 w 1607884"/>
                <a:gd name="connsiteY2" fmla="*/ 1244601 h 1510552"/>
                <a:gd name="connsiteX3" fmla="*/ 960184 w 1607884"/>
                <a:gd name="connsiteY3" fmla="*/ 939799 h 1510552"/>
                <a:gd name="connsiteX4" fmla="*/ 1417384 w 1607884"/>
                <a:gd name="connsiteY4" fmla="*/ 482601 h 1510552"/>
                <a:gd name="connsiteX5" fmla="*/ 1493584 w 1607884"/>
                <a:gd name="connsiteY5" fmla="*/ 25400 h 1510552"/>
                <a:gd name="connsiteX6" fmla="*/ 731583 w 1607884"/>
                <a:gd name="connsiteY6" fmla="*/ 635001 h 1510552"/>
                <a:gd name="connsiteX7" fmla="*/ 45784 w 1607884"/>
                <a:gd name="connsiteY7" fmla="*/ 1320801 h 1510552"/>
                <a:gd name="connsiteX0" fmla="*/ 45784 w 1531684"/>
                <a:gd name="connsiteY0" fmla="*/ 1244601 h 1510552"/>
                <a:gd name="connsiteX1" fmla="*/ 380680 w 1531684"/>
                <a:gd name="connsiteY1" fmla="*/ 1413755 h 1510552"/>
                <a:gd name="connsiteX2" fmla="*/ 579184 w 1531684"/>
                <a:gd name="connsiteY2" fmla="*/ 1244601 h 1510552"/>
                <a:gd name="connsiteX3" fmla="*/ 883984 w 1531684"/>
                <a:gd name="connsiteY3" fmla="*/ 939799 h 1510552"/>
                <a:gd name="connsiteX4" fmla="*/ 1341184 w 1531684"/>
                <a:gd name="connsiteY4" fmla="*/ 482601 h 1510552"/>
                <a:gd name="connsiteX5" fmla="*/ 1417384 w 1531684"/>
                <a:gd name="connsiteY5" fmla="*/ 25400 h 1510552"/>
                <a:gd name="connsiteX6" fmla="*/ 655383 w 1531684"/>
                <a:gd name="connsiteY6" fmla="*/ 635001 h 1510552"/>
                <a:gd name="connsiteX7" fmla="*/ 45784 w 1531684"/>
                <a:gd name="connsiteY7" fmla="*/ 1244601 h 1510552"/>
                <a:gd name="connsiteX0" fmla="*/ 45784 w 1544384"/>
                <a:gd name="connsiteY0" fmla="*/ 1257301 h 1523252"/>
                <a:gd name="connsiteX1" fmla="*/ 380680 w 1544384"/>
                <a:gd name="connsiteY1" fmla="*/ 1426455 h 1523252"/>
                <a:gd name="connsiteX2" fmla="*/ 579184 w 1544384"/>
                <a:gd name="connsiteY2" fmla="*/ 1257301 h 1523252"/>
                <a:gd name="connsiteX3" fmla="*/ 883984 w 1544384"/>
                <a:gd name="connsiteY3" fmla="*/ 952499 h 1523252"/>
                <a:gd name="connsiteX4" fmla="*/ 1417384 w 1544384"/>
                <a:gd name="connsiteY4" fmla="*/ 419101 h 1523252"/>
                <a:gd name="connsiteX5" fmla="*/ 1417384 w 1544384"/>
                <a:gd name="connsiteY5" fmla="*/ 38100 h 1523252"/>
                <a:gd name="connsiteX6" fmla="*/ 655383 w 1544384"/>
                <a:gd name="connsiteY6" fmla="*/ 647701 h 1523252"/>
                <a:gd name="connsiteX7" fmla="*/ 45784 w 1544384"/>
                <a:gd name="connsiteY7" fmla="*/ 1257301 h 1523252"/>
                <a:gd name="connsiteX0" fmla="*/ 45784 w 1493584"/>
                <a:gd name="connsiteY0" fmla="*/ 1181100 h 1447051"/>
                <a:gd name="connsiteX1" fmla="*/ 380680 w 1493584"/>
                <a:gd name="connsiteY1" fmla="*/ 1350254 h 1447051"/>
                <a:gd name="connsiteX2" fmla="*/ 579184 w 1493584"/>
                <a:gd name="connsiteY2" fmla="*/ 1181100 h 1447051"/>
                <a:gd name="connsiteX3" fmla="*/ 883984 w 1493584"/>
                <a:gd name="connsiteY3" fmla="*/ 876298 h 1447051"/>
                <a:gd name="connsiteX4" fmla="*/ 1417384 w 1493584"/>
                <a:gd name="connsiteY4" fmla="*/ 342900 h 1447051"/>
                <a:gd name="connsiteX5" fmla="*/ 1341184 w 1493584"/>
                <a:gd name="connsiteY5" fmla="*/ 38100 h 1447051"/>
                <a:gd name="connsiteX6" fmla="*/ 655383 w 1493584"/>
                <a:gd name="connsiteY6" fmla="*/ 571500 h 1447051"/>
                <a:gd name="connsiteX7" fmla="*/ 45784 w 1493584"/>
                <a:gd name="connsiteY7" fmla="*/ 1181100 h 144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93584" h="1447051">
                  <a:moveTo>
                    <a:pt x="45784" y="1181100"/>
                  </a:moveTo>
                  <a:cubicBezTo>
                    <a:pt x="0" y="1310892"/>
                    <a:pt x="242367" y="1447051"/>
                    <a:pt x="380680" y="1350254"/>
                  </a:cubicBezTo>
                  <a:cubicBezTo>
                    <a:pt x="489537" y="1288034"/>
                    <a:pt x="495300" y="1260093"/>
                    <a:pt x="579184" y="1181100"/>
                  </a:cubicBezTo>
                  <a:cubicBezTo>
                    <a:pt x="663068" y="1102107"/>
                    <a:pt x="744284" y="1015998"/>
                    <a:pt x="883984" y="876298"/>
                  </a:cubicBezTo>
                  <a:cubicBezTo>
                    <a:pt x="1023684" y="736598"/>
                    <a:pt x="1341184" y="482600"/>
                    <a:pt x="1417384" y="342900"/>
                  </a:cubicBezTo>
                  <a:cubicBezTo>
                    <a:pt x="1493584" y="203200"/>
                    <a:pt x="1468184" y="0"/>
                    <a:pt x="1341184" y="38100"/>
                  </a:cubicBezTo>
                  <a:cubicBezTo>
                    <a:pt x="1214184" y="76200"/>
                    <a:pt x="871283" y="381000"/>
                    <a:pt x="655383" y="571500"/>
                  </a:cubicBezTo>
                  <a:cubicBezTo>
                    <a:pt x="439483" y="762000"/>
                    <a:pt x="91568" y="1051308"/>
                    <a:pt x="45784" y="1181100"/>
                  </a:cubicBezTo>
                  <a:close/>
                </a:path>
              </a:pathLst>
            </a:custGeom>
            <a:solidFill>
              <a:schemeClr val="tx1">
                <a:alpha val="18000"/>
              </a:schemeClr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4572000" y="2349500"/>
              <a:ext cx="1828800" cy="1612151"/>
            </a:xfrm>
            <a:custGeom>
              <a:avLst/>
              <a:gdLst>
                <a:gd name="connsiteX0" fmla="*/ 435428 w 2903284"/>
                <a:gd name="connsiteY0" fmla="*/ 2269352 h 2269352"/>
                <a:gd name="connsiteX1" fmla="*/ 1203832 w 2903284"/>
                <a:gd name="connsiteY1" fmla="*/ 1739154 h 2269352"/>
                <a:gd name="connsiteX2" fmla="*/ 1657190 w 2903284"/>
                <a:gd name="connsiteY2" fmla="*/ 1193587 h 2269352"/>
                <a:gd name="connsiteX3" fmla="*/ 2218124 w 2903284"/>
                <a:gd name="connsiteY3" fmla="*/ 801701 h 2269352"/>
                <a:gd name="connsiteX4" fmla="*/ 2725270 w 2903284"/>
                <a:gd name="connsiteY4" fmla="*/ 494340 h 2269352"/>
                <a:gd name="connsiteX5" fmla="*/ 2871267 w 2903284"/>
                <a:gd name="connsiteY5" fmla="*/ 140875 h 2269352"/>
                <a:gd name="connsiteX6" fmla="*/ 2533169 w 2903284"/>
                <a:gd name="connsiteY6" fmla="*/ 125506 h 2269352"/>
                <a:gd name="connsiteX7" fmla="*/ 1411301 w 2903284"/>
                <a:gd name="connsiteY7" fmla="*/ 893910 h 2269352"/>
                <a:gd name="connsiteX8" fmla="*/ 596793 w 2903284"/>
                <a:gd name="connsiteY8" fmla="*/ 1577789 h 2269352"/>
                <a:gd name="connsiteX9" fmla="*/ 97331 w 2903284"/>
                <a:gd name="connsiteY9" fmla="*/ 2000411 h 2269352"/>
                <a:gd name="connsiteX10" fmla="*/ 12806 w 2903284"/>
                <a:gd name="connsiteY10" fmla="*/ 2269352 h 2269352"/>
                <a:gd name="connsiteX0" fmla="*/ 426677 w 2894533"/>
                <a:gd name="connsiteY0" fmla="*/ 2269352 h 2307772"/>
                <a:gd name="connsiteX1" fmla="*/ 1195081 w 2894533"/>
                <a:gd name="connsiteY1" fmla="*/ 1739154 h 2307772"/>
                <a:gd name="connsiteX2" fmla="*/ 1648439 w 2894533"/>
                <a:gd name="connsiteY2" fmla="*/ 1193587 h 2307772"/>
                <a:gd name="connsiteX3" fmla="*/ 2209373 w 2894533"/>
                <a:gd name="connsiteY3" fmla="*/ 801701 h 2307772"/>
                <a:gd name="connsiteX4" fmla="*/ 2716519 w 2894533"/>
                <a:gd name="connsiteY4" fmla="*/ 494340 h 2307772"/>
                <a:gd name="connsiteX5" fmla="*/ 2862516 w 2894533"/>
                <a:gd name="connsiteY5" fmla="*/ 140875 h 2307772"/>
                <a:gd name="connsiteX6" fmla="*/ 2524418 w 2894533"/>
                <a:gd name="connsiteY6" fmla="*/ 125506 h 2307772"/>
                <a:gd name="connsiteX7" fmla="*/ 1402550 w 2894533"/>
                <a:gd name="connsiteY7" fmla="*/ 893910 h 2307772"/>
                <a:gd name="connsiteX8" fmla="*/ 588042 w 2894533"/>
                <a:gd name="connsiteY8" fmla="*/ 1577789 h 2307772"/>
                <a:gd name="connsiteX9" fmla="*/ 88580 w 2894533"/>
                <a:gd name="connsiteY9" fmla="*/ 2000411 h 2307772"/>
                <a:gd name="connsiteX10" fmla="*/ 56563 w 2894533"/>
                <a:gd name="connsiteY10" fmla="*/ 2307772 h 2307772"/>
                <a:gd name="connsiteX0" fmla="*/ 426677 w 2894533"/>
                <a:gd name="connsiteY0" fmla="*/ 2269352 h 2334666"/>
                <a:gd name="connsiteX1" fmla="*/ 465097 w 2894533"/>
                <a:gd name="connsiteY1" fmla="*/ 2246300 h 2334666"/>
                <a:gd name="connsiteX2" fmla="*/ 1195081 w 2894533"/>
                <a:gd name="connsiteY2" fmla="*/ 1739154 h 2334666"/>
                <a:gd name="connsiteX3" fmla="*/ 1648439 w 2894533"/>
                <a:gd name="connsiteY3" fmla="*/ 1193587 h 2334666"/>
                <a:gd name="connsiteX4" fmla="*/ 2209373 w 2894533"/>
                <a:gd name="connsiteY4" fmla="*/ 801701 h 2334666"/>
                <a:gd name="connsiteX5" fmla="*/ 2716519 w 2894533"/>
                <a:gd name="connsiteY5" fmla="*/ 494340 h 2334666"/>
                <a:gd name="connsiteX6" fmla="*/ 2862516 w 2894533"/>
                <a:gd name="connsiteY6" fmla="*/ 140875 h 2334666"/>
                <a:gd name="connsiteX7" fmla="*/ 2524418 w 2894533"/>
                <a:gd name="connsiteY7" fmla="*/ 125506 h 2334666"/>
                <a:gd name="connsiteX8" fmla="*/ 1402550 w 2894533"/>
                <a:gd name="connsiteY8" fmla="*/ 893910 h 2334666"/>
                <a:gd name="connsiteX9" fmla="*/ 588042 w 2894533"/>
                <a:gd name="connsiteY9" fmla="*/ 1577789 h 2334666"/>
                <a:gd name="connsiteX10" fmla="*/ 88580 w 2894533"/>
                <a:gd name="connsiteY10" fmla="*/ 2000411 h 2334666"/>
                <a:gd name="connsiteX11" fmla="*/ 56563 w 2894533"/>
                <a:gd name="connsiteY11" fmla="*/ 2307772 h 2334666"/>
                <a:gd name="connsiteX0" fmla="*/ 413977 w 2881833"/>
                <a:gd name="connsiteY0" fmla="*/ 2269352 h 2383972"/>
                <a:gd name="connsiteX1" fmla="*/ 452397 w 2881833"/>
                <a:gd name="connsiteY1" fmla="*/ 2246300 h 2383972"/>
                <a:gd name="connsiteX2" fmla="*/ 1182381 w 2881833"/>
                <a:gd name="connsiteY2" fmla="*/ 1739154 h 2383972"/>
                <a:gd name="connsiteX3" fmla="*/ 1635739 w 2881833"/>
                <a:gd name="connsiteY3" fmla="*/ 1193587 h 2383972"/>
                <a:gd name="connsiteX4" fmla="*/ 2196673 w 2881833"/>
                <a:gd name="connsiteY4" fmla="*/ 801701 h 2383972"/>
                <a:gd name="connsiteX5" fmla="*/ 2703819 w 2881833"/>
                <a:gd name="connsiteY5" fmla="*/ 494340 h 2383972"/>
                <a:gd name="connsiteX6" fmla="*/ 2849816 w 2881833"/>
                <a:gd name="connsiteY6" fmla="*/ 140875 h 2383972"/>
                <a:gd name="connsiteX7" fmla="*/ 2511718 w 2881833"/>
                <a:gd name="connsiteY7" fmla="*/ 125506 h 2383972"/>
                <a:gd name="connsiteX8" fmla="*/ 1389850 w 2881833"/>
                <a:gd name="connsiteY8" fmla="*/ 893910 h 2383972"/>
                <a:gd name="connsiteX9" fmla="*/ 575342 w 2881833"/>
                <a:gd name="connsiteY9" fmla="*/ 1577789 h 2383972"/>
                <a:gd name="connsiteX10" fmla="*/ 75880 w 2881833"/>
                <a:gd name="connsiteY10" fmla="*/ 2000411 h 2383972"/>
                <a:gd name="connsiteX11" fmla="*/ 120063 w 2881833"/>
                <a:gd name="connsiteY11" fmla="*/ 2383972 h 2383972"/>
                <a:gd name="connsiteX0" fmla="*/ 413977 w 2881833"/>
                <a:gd name="connsiteY0" fmla="*/ 2269352 h 2387814"/>
                <a:gd name="connsiteX1" fmla="*/ 120063 w 2881833"/>
                <a:gd name="connsiteY1" fmla="*/ 2383972 h 2387814"/>
                <a:gd name="connsiteX2" fmla="*/ 452397 w 2881833"/>
                <a:gd name="connsiteY2" fmla="*/ 2246300 h 2387814"/>
                <a:gd name="connsiteX3" fmla="*/ 1182381 w 2881833"/>
                <a:gd name="connsiteY3" fmla="*/ 1739154 h 2387814"/>
                <a:gd name="connsiteX4" fmla="*/ 1635739 w 2881833"/>
                <a:gd name="connsiteY4" fmla="*/ 1193587 h 2387814"/>
                <a:gd name="connsiteX5" fmla="*/ 2196673 w 2881833"/>
                <a:gd name="connsiteY5" fmla="*/ 801701 h 2387814"/>
                <a:gd name="connsiteX6" fmla="*/ 2703819 w 2881833"/>
                <a:gd name="connsiteY6" fmla="*/ 494340 h 2387814"/>
                <a:gd name="connsiteX7" fmla="*/ 2849816 w 2881833"/>
                <a:gd name="connsiteY7" fmla="*/ 140875 h 2387814"/>
                <a:gd name="connsiteX8" fmla="*/ 2511718 w 2881833"/>
                <a:gd name="connsiteY8" fmla="*/ 125506 h 2387814"/>
                <a:gd name="connsiteX9" fmla="*/ 1389850 w 2881833"/>
                <a:gd name="connsiteY9" fmla="*/ 893910 h 2387814"/>
                <a:gd name="connsiteX10" fmla="*/ 575342 w 2881833"/>
                <a:gd name="connsiteY10" fmla="*/ 1577789 h 2387814"/>
                <a:gd name="connsiteX11" fmla="*/ 75880 w 2881833"/>
                <a:gd name="connsiteY11" fmla="*/ 2000411 h 2387814"/>
                <a:gd name="connsiteX12" fmla="*/ 120063 w 2881833"/>
                <a:gd name="connsiteY12" fmla="*/ 2383972 h 2387814"/>
                <a:gd name="connsiteX0" fmla="*/ 300317 w 2768173"/>
                <a:gd name="connsiteY0" fmla="*/ 2269352 h 2387814"/>
                <a:gd name="connsiteX1" fmla="*/ 6403 w 2768173"/>
                <a:gd name="connsiteY1" fmla="*/ 2383972 h 2387814"/>
                <a:gd name="connsiteX2" fmla="*/ 338737 w 2768173"/>
                <a:gd name="connsiteY2" fmla="*/ 2246300 h 2387814"/>
                <a:gd name="connsiteX3" fmla="*/ 1068721 w 2768173"/>
                <a:gd name="connsiteY3" fmla="*/ 1739154 h 2387814"/>
                <a:gd name="connsiteX4" fmla="*/ 1522079 w 2768173"/>
                <a:gd name="connsiteY4" fmla="*/ 1193587 h 2387814"/>
                <a:gd name="connsiteX5" fmla="*/ 2083013 w 2768173"/>
                <a:gd name="connsiteY5" fmla="*/ 801701 h 2387814"/>
                <a:gd name="connsiteX6" fmla="*/ 2590159 w 2768173"/>
                <a:gd name="connsiteY6" fmla="*/ 494340 h 2387814"/>
                <a:gd name="connsiteX7" fmla="*/ 2736156 w 2768173"/>
                <a:gd name="connsiteY7" fmla="*/ 140875 h 2387814"/>
                <a:gd name="connsiteX8" fmla="*/ 2398058 w 2768173"/>
                <a:gd name="connsiteY8" fmla="*/ 125506 h 2387814"/>
                <a:gd name="connsiteX9" fmla="*/ 1276190 w 2768173"/>
                <a:gd name="connsiteY9" fmla="*/ 893910 h 2387814"/>
                <a:gd name="connsiteX10" fmla="*/ 461682 w 2768173"/>
                <a:gd name="connsiteY10" fmla="*/ 1577789 h 2387814"/>
                <a:gd name="connsiteX11" fmla="*/ 6403 w 2768173"/>
                <a:gd name="connsiteY11" fmla="*/ 2383972 h 2387814"/>
                <a:gd name="connsiteX0" fmla="*/ 300317 w 2768173"/>
                <a:gd name="connsiteY0" fmla="*/ 2269352 h 2387814"/>
                <a:gd name="connsiteX1" fmla="*/ 6403 w 2768173"/>
                <a:gd name="connsiteY1" fmla="*/ 2383972 h 2387814"/>
                <a:gd name="connsiteX2" fmla="*/ 338737 w 2768173"/>
                <a:gd name="connsiteY2" fmla="*/ 2246300 h 2387814"/>
                <a:gd name="connsiteX3" fmla="*/ 1068721 w 2768173"/>
                <a:gd name="connsiteY3" fmla="*/ 1739154 h 2387814"/>
                <a:gd name="connsiteX4" fmla="*/ 1522079 w 2768173"/>
                <a:gd name="connsiteY4" fmla="*/ 1193587 h 2387814"/>
                <a:gd name="connsiteX5" fmla="*/ 2083013 w 2768173"/>
                <a:gd name="connsiteY5" fmla="*/ 801701 h 2387814"/>
                <a:gd name="connsiteX6" fmla="*/ 2590159 w 2768173"/>
                <a:gd name="connsiteY6" fmla="*/ 494340 h 2387814"/>
                <a:gd name="connsiteX7" fmla="*/ 2736156 w 2768173"/>
                <a:gd name="connsiteY7" fmla="*/ 140875 h 2387814"/>
                <a:gd name="connsiteX8" fmla="*/ 2398058 w 2768173"/>
                <a:gd name="connsiteY8" fmla="*/ 125506 h 2387814"/>
                <a:gd name="connsiteX9" fmla="*/ 1276190 w 2768173"/>
                <a:gd name="connsiteY9" fmla="*/ 893910 h 2387814"/>
                <a:gd name="connsiteX10" fmla="*/ 461682 w 2768173"/>
                <a:gd name="connsiteY10" fmla="*/ 1577789 h 2387814"/>
                <a:gd name="connsiteX0" fmla="*/ 300317 w 2768173"/>
                <a:gd name="connsiteY0" fmla="*/ 2269352 h 2387814"/>
                <a:gd name="connsiteX1" fmla="*/ 6403 w 2768173"/>
                <a:gd name="connsiteY1" fmla="*/ 2383972 h 2387814"/>
                <a:gd name="connsiteX2" fmla="*/ 338737 w 2768173"/>
                <a:gd name="connsiteY2" fmla="*/ 2246300 h 2387814"/>
                <a:gd name="connsiteX3" fmla="*/ 1068721 w 2768173"/>
                <a:gd name="connsiteY3" fmla="*/ 1739154 h 2387814"/>
                <a:gd name="connsiteX4" fmla="*/ 1522079 w 2768173"/>
                <a:gd name="connsiteY4" fmla="*/ 1193587 h 2387814"/>
                <a:gd name="connsiteX5" fmla="*/ 2083013 w 2768173"/>
                <a:gd name="connsiteY5" fmla="*/ 801701 h 2387814"/>
                <a:gd name="connsiteX6" fmla="*/ 2590159 w 2768173"/>
                <a:gd name="connsiteY6" fmla="*/ 494340 h 2387814"/>
                <a:gd name="connsiteX7" fmla="*/ 2736156 w 2768173"/>
                <a:gd name="connsiteY7" fmla="*/ 140875 h 2387814"/>
                <a:gd name="connsiteX8" fmla="*/ 2398058 w 2768173"/>
                <a:gd name="connsiteY8" fmla="*/ 125506 h 2387814"/>
                <a:gd name="connsiteX9" fmla="*/ 1276190 w 2768173"/>
                <a:gd name="connsiteY9" fmla="*/ 893910 h 2387814"/>
                <a:gd name="connsiteX10" fmla="*/ 461682 w 2768173"/>
                <a:gd name="connsiteY10" fmla="*/ 1577789 h 2387814"/>
                <a:gd name="connsiteX11" fmla="*/ 300317 w 2768173"/>
                <a:gd name="connsiteY11" fmla="*/ 2269352 h 2387814"/>
                <a:gd name="connsiteX0" fmla="*/ 89647 w 2557503"/>
                <a:gd name="connsiteY0" fmla="*/ 2269352 h 2380770"/>
                <a:gd name="connsiteX1" fmla="*/ 128067 w 2557503"/>
                <a:gd name="connsiteY1" fmla="*/ 2246300 h 2380770"/>
                <a:gd name="connsiteX2" fmla="*/ 858051 w 2557503"/>
                <a:gd name="connsiteY2" fmla="*/ 1739154 h 2380770"/>
                <a:gd name="connsiteX3" fmla="*/ 1311409 w 2557503"/>
                <a:gd name="connsiteY3" fmla="*/ 1193587 h 2380770"/>
                <a:gd name="connsiteX4" fmla="*/ 1872343 w 2557503"/>
                <a:gd name="connsiteY4" fmla="*/ 801701 h 2380770"/>
                <a:gd name="connsiteX5" fmla="*/ 2379489 w 2557503"/>
                <a:gd name="connsiteY5" fmla="*/ 494340 h 2380770"/>
                <a:gd name="connsiteX6" fmla="*/ 2525486 w 2557503"/>
                <a:gd name="connsiteY6" fmla="*/ 140875 h 2380770"/>
                <a:gd name="connsiteX7" fmla="*/ 2187388 w 2557503"/>
                <a:gd name="connsiteY7" fmla="*/ 125506 h 2380770"/>
                <a:gd name="connsiteX8" fmla="*/ 1065520 w 2557503"/>
                <a:gd name="connsiteY8" fmla="*/ 893910 h 2380770"/>
                <a:gd name="connsiteX9" fmla="*/ 251012 w 2557503"/>
                <a:gd name="connsiteY9" fmla="*/ 1577789 h 2380770"/>
                <a:gd name="connsiteX10" fmla="*/ 89647 w 2557503"/>
                <a:gd name="connsiteY10" fmla="*/ 2269352 h 2380770"/>
                <a:gd name="connsiteX0" fmla="*/ 416219 w 2492189"/>
                <a:gd name="connsiteY0" fmla="*/ 1774372 h 2252170"/>
                <a:gd name="connsiteX1" fmla="*/ 62753 w 2492189"/>
                <a:gd name="connsiteY1" fmla="*/ 2246300 h 2252170"/>
                <a:gd name="connsiteX2" fmla="*/ 792737 w 2492189"/>
                <a:gd name="connsiteY2" fmla="*/ 1739154 h 2252170"/>
                <a:gd name="connsiteX3" fmla="*/ 1246095 w 2492189"/>
                <a:gd name="connsiteY3" fmla="*/ 1193587 h 2252170"/>
                <a:gd name="connsiteX4" fmla="*/ 1807029 w 2492189"/>
                <a:gd name="connsiteY4" fmla="*/ 801701 h 2252170"/>
                <a:gd name="connsiteX5" fmla="*/ 2314175 w 2492189"/>
                <a:gd name="connsiteY5" fmla="*/ 494340 h 2252170"/>
                <a:gd name="connsiteX6" fmla="*/ 2460172 w 2492189"/>
                <a:gd name="connsiteY6" fmla="*/ 140875 h 2252170"/>
                <a:gd name="connsiteX7" fmla="*/ 2122074 w 2492189"/>
                <a:gd name="connsiteY7" fmla="*/ 125506 h 2252170"/>
                <a:gd name="connsiteX8" fmla="*/ 1000206 w 2492189"/>
                <a:gd name="connsiteY8" fmla="*/ 893910 h 2252170"/>
                <a:gd name="connsiteX9" fmla="*/ 185698 w 2492189"/>
                <a:gd name="connsiteY9" fmla="*/ 1577789 h 2252170"/>
                <a:gd name="connsiteX10" fmla="*/ 416219 w 2492189"/>
                <a:gd name="connsiteY10" fmla="*/ 1774372 h 2252170"/>
                <a:gd name="connsiteX0" fmla="*/ 367553 w 2443523"/>
                <a:gd name="connsiteY0" fmla="*/ 1774372 h 2237442"/>
                <a:gd name="connsiteX1" fmla="*/ 62753 w 2443523"/>
                <a:gd name="connsiteY1" fmla="*/ 2231572 h 2237442"/>
                <a:gd name="connsiteX2" fmla="*/ 744071 w 2443523"/>
                <a:gd name="connsiteY2" fmla="*/ 1739154 h 2237442"/>
                <a:gd name="connsiteX3" fmla="*/ 1197429 w 2443523"/>
                <a:gd name="connsiteY3" fmla="*/ 1193587 h 2237442"/>
                <a:gd name="connsiteX4" fmla="*/ 1758363 w 2443523"/>
                <a:gd name="connsiteY4" fmla="*/ 801701 h 2237442"/>
                <a:gd name="connsiteX5" fmla="*/ 2265509 w 2443523"/>
                <a:gd name="connsiteY5" fmla="*/ 494340 h 2237442"/>
                <a:gd name="connsiteX6" fmla="*/ 2411506 w 2443523"/>
                <a:gd name="connsiteY6" fmla="*/ 140875 h 2237442"/>
                <a:gd name="connsiteX7" fmla="*/ 2073408 w 2443523"/>
                <a:gd name="connsiteY7" fmla="*/ 125506 h 2237442"/>
                <a:gd name="connsiteX8" fmla="*/ 951540 w 2443523"/>
                <a:gd name="connsiteY8" fmla="*/ 893910 h 2237442"/>
                <a:gd name="connsiteX9" fmla="*/ 137032 w 2443523"/>
                <a:gd name="connsiteY9" fmla="*/ 1577789 h 2237442"/>
                <a:gd name="connsiteX10" fmla="*/ 367553 w 2443523"/>
                <a:gd name="connsiteY10" fmla="*/ 1774372 h 2237442"/>
                <a:gd name="connsiteX0" fmla="*/ 230521 w 2306491"/>
                <a:gd name="connsiteY0" fmla="*/ 1774372 h 1885790"/>
                <a:gd name="connsiteX1" fmla="*/ 459121 w 2306491"/>
                <a:gd name="connsiteY1" fmla="*/ 1774372 h 1885790"/>
                <a:gd name="connsiteX2" fmla="*/ 607039 w 2306491"/>
                <a:gd name="connsiteY2" fmla="*/ 1739154 h 1885790"/>
                <a:gd name="connsiteX3" fmla="*/ 1060397 w 2306491"/>
                <a:gd name="connsiteY3" fmla="*/ 1193587 h 1885790"/>
                <a:gd name="connsiteX4" fmla="*/ 1621331 w 2306491"/>
                <a:gd name="connsiteY4" fmla="*/ 801701 h 1885790"/>
                <a:gd name="connsiteX5" fmla="*/ 2128477 w 2306491"/>
                <a:gd name="connsiteY5" fmla="*/ 494340 h 1885790"/>
                <a:gd name="connsiteX6" fmla="*/ 2274474 w 2306491"/>
                <a:gd name="connsiteY6" fmla="*/ 140875 h 1885790"/>
                <a:gd name="connsiteX7" fmla="*/ 1936376 w 2306491"/>
                <a:gd name="connsiteY7" fmla="*/ 125506 h 1885790"/>
                <a:gd name="connsiteX8" fmla="*/ 814508 w 2306491"/>
                <a:gd name="connsiteY8" fmla="*/ 893910 h 1885790"/>
                <a:gd name="connsiteX9" fmla="*/ 0 w 2306491"/>
                <a:gd name="connsiteY9" fmla="*/ 1577789 h 1885790"/>
                <a:gd name="connsiteX10" fmla="*/ 230521 w 2306491"/>
                <a:gd name="connsiteY10" fmla="*/ 1774372 h 1885790"/>
                <a:gd name="connsiteX0" fmla="*/ 230521 w 2306491"/>
                <a:gd name="connsiteY0" fmla="*/ 1774372 h 1835951"/>
                <a:gd name="connsiteX1" fmla="*/ 607039 w 2306491"/>
                <a:gd name="connsiteY1" fmla="*/ 1739154 h 1835951"/>
                <a:gd name="connsiteX2" fmla="*/ 1060397 w 2306491"/>
                <a:gd name="connsiteY2" fmla="*/ 1193587 h 1835951"/>
                <a:gd name="connsiteX3" fmla="*/ 1621331 w 2306491"/>
                <a:gd name="connsiteY3" fmla="*/ 801701 h 1835951"/>
                <a:gd name="connsiteX4" fmla="*/ 2128477 w 2306491"/>
                <a:gd name="connsiteY4" fmla="*/ 494340 h 1835951"/>
                <a:gd name="connsiteX5" fmla="*/ 2274474 w 2306491"/>
                <a:gd name="connsiteY5" fmla="*/ 140875 h 1835951"/>
                <a:gd name="connsiteX6" fmla="*/ 1936376 w 2306491"/>
                <a:gd name="connsiteY6" fmla="*/ 125506 h 1835951"/>
                <a:gd name="connsiteX7" fmla="*/ 814508 w 2306491"/>
                <a:gd name="connsiteY7" fmla="*/ 893910 h 1835951"/>
                <a:gd name="connsiteX8" fmla="*/ 0 w 2306491"/>
                <a:gd name="connsiteY8" fmla="*/ 1577789 h 1835951"/>
                <a:gd name="connsiteX9" fmla="*/ 230521 w 2306491"/>
                <a:gd name="connsiteY9" fmla="*/ 1774372 h 1835951"/>
                <a:gd name="connsiteX0" fmla="*/ 34578 w 2110548"/>
                <a:gd name="connsiteY0" fmla="*/ 1774372 h 1915246"/>
                <a:gd name="connsiteX1" fmla="*/ 411096 w 2110548"/>
                <a:gd name="connsiteY1" fmla="*/ 1739154 h 1915246"/>
                <a:gd name="connsiteX2" fmla="*/ 864454 w 2110548"/>
                <a:gd name="connsiteY2" fmla="*/ 1193587 h 1915246"/>
                <a:gd name="connsiteX3" fmla="*/ 1425388 w 2110548"/>
                <a:gd name="connsiteY3" fmla="*/ 801701 h 1915246"/>
                <a:gd name="connsiteX4" fmla="*/ 1932534 w 2110548"/>
                <a:gd name="connsiteY4" fmla="*/ 494340 h 1915246"/>
                <a:gd name="connsiteX5" fmla="*/ 2078531 w 2110548"/>
                <a:gd name="connsiteY5" fmla="*/ 140875 h 1915246"/>
                <a:gd name="connsiteX6" fmla="*/ 1740433 w 2110548"/>
                <a:gd name="connsiteY6" fmla="*/ 125506 h 1915246"/>
                <a:gd name="connsiteX7" fmla="*/ 618565 w 2110548"/>
                <a:gd name="connsiteY7" fmla="*/ 893910 h 1915246"/>
                <a:gd name="connsiteX8" fmla="*/ 34578 w 2110548"/>
                <a:gd name="connsiteY8" fmla="*/ 1774372 h 1915246"/>
                <a:gd name="connsiteX0" fmla="*/ 34578 w 1985041"/>
                <a:gd name="connsiteY0" fmla="*/ 1715461 h 1856335"/>
                <a:gd name="connsiteX1" fmla="*/ 411096 w 1985041"/>
                <a:gd name="connsiteY1" fmla="*/ 1680243 h 1856335"/>
                <a:gd name="connsiteX2" fmla="*/ 864454 w 1985041"/>
                <a:gd name="connsiteY2" fmla="*/ 1134676 h 1856335"/>
                <a:gd name="connsiteX3" fmla="*/ 1425388 w 1985041"/>
                <a:gd name="connsiteY3" fmla="*/ 742790 h 1856335"/>
                <a:gd name="connsiteX4" fmla="*/ 1932534 w 1985041"/>
                <a:gd name="connsiteY4" fmla="*/ 435429 h 1856335"/>
                <a:gd name="connsiteX5" fmla="*/ 1740433 w 1985041"/>
                <a:gd name="connsiteY5" fmla="*/ 66595 h 1856335"/>
                <a:gd name="connsiteX6" fmla="*/ 618565 w 1985041"/>
                <a:gd name="connsiteY6" fmla="*/ 834999 h 1856335"/>
                <a:gd name="connsiteX7" fmla="*/ 34578 w 1985041"/>
                <a:gd name="connsiteY7" fmla="*/ 1715461 h 1856335"/>
                <a:gd name="connsiteX0" fmla="*/ 34578 w 2067004"/>
                <a:gd name="connsiteY0" fmla="*/ 1295400 h 1436274"/>
                <a:gd name="connsiteX1" fmla="*/ 411096 w 2067004"/>
                <a:gd name="connsiteY1" fmla="*/ 1260182 h 1436274"/>
                <a:gd name="connsiteX2" fmla="*/ 864454 w 2067004"/>
                <a:gd name="connsiteY2" fmla="*/ 714615 h 1436274"/>
                <a:gd name="connsiteX3" fmla="*/ 1425388 w 2067004"/>
                <a:gd name="connsiteY3" fmla="*/ 322729 h 1436274"/>
                <a:gd name="connsiteX4" fmla="*/ 1932534 w 2067004"/>
                <a:gd name="connsiteY4" fmla="*/ 15368 h 1436274"/>
                <a:gd name="connsiteX5" fmla="*/ 618565 w 2067004"/>
                <a:gd name="connsiteY5" fmla="*/ 414938 h 1436274"/>
                <a:gd name="connsiteX6" fmla="*/ 34578 w 2067004"/>
                <a:gd name="connsiteY6" fmla="*/ 1295400 h 1436274"/>
                <a:gd name="connsiteX0" fmla="*/ 34578 w 1466369"/>
                <a:gd name="connsiteY0" fmla="*/ 1042574 h 1183448"/>
                <a:gd name="connsiteX1" fmla="*/ 411096 w 1466369"/>
                <a:gd name="connsiteY1" fmla="*/ 1007356 h 1183448"/>
                <a:gd name="connsiteX2" fmla="*/ 864454 w 1466369"/>
                <a:gd name="connsiteY2" fmla="*/ 461789 h 1183448"/>
                <a:gd name="connsiteX3" fmla="*/ 1425388 w 1466369"/>
                <a:gd name="connsiteY3" fmla="*/ 69903 h 1183448"/>
                <a:gd name="connsiteX4" fmla="*/ 618565 w 1466369"/>
                <a:gd name="connsiteY4" fmla="*/ 162112 h 1183448"/>
                <a:gd name="connsiteX5" fmla="*/ 34578 w 1466369"/>
                <a:gd name="connsiteY5" fmla="*/ 1042574 h 1183448"/>
                <a:gd name="connsiteX0" fmla="*/ 34578 w 1466369"/>
                <a:gd name="connsiteY0" fmla="*/ 1042574 h 1183448"/>
                <a:gd name="connsiteX1" fmla="*/ 411096 w 1466369"/>
                <a:gd name="connsiteY1" fmla="*/ 1007356 h 1183448"/>
                <a:gd name="connsiteX2" fmla="*/ 567978 w 1466369"/>
                <a:gd name="connsiteY2" fmla="*/ 813973 h 1183448"/>
                <a:gd name="connsiteX3" fmla="*/ 864454 w 1466369"/>
                <a:gd name="connsiteY3" fmla="*/ 461789 h 1183448"/>
                <a:gd name="connsiteX4" fmla="*/ 1425388 w 1466369"/>
                <a:gd name="connsiteY4" fmla="*/ 69903 h 1183448"/>
                <a:gd name="connsiteX5" fmla="*/ 618565 w 1466369"/>
                <a:gd name="connsiteY5" fmla="*/ 162112 h 1183448"/>
                <a:gd name="connsiteX6" fmla="*/ 34578 w 1466369"/>
                <a:gd name="connsiteY6" fmla="*/ 1042574 h 1183448"/>
                <a:gd name="connsiteX0" fmla="*/ 34578 w 1474694"/>
                <a:gd name="connsiteY0" fmla="*/ 1042574 h 1183448"/>
                <a:gd name="connsiteX1" fmla="*/ 411096 w 1474694"/>
                <a:gd name="connsiteY1" fmla="*/ 1007356 h 1183448"/>
                <a:gd name="connsiteX2" fmla="*/ 567978 w 1474694"/>
                <a:gd name="connsiteY2" fmla="*/ 813973 h 1183448"/>
                <a:gd name="connsiteX3" fmla="*/ 914400 w 1474694"/>
                <a:gd name="connsiteY3" fmla="*/ 533400 h 1183448"/>
                <a:gd name="connsiteX4" fmla="*/ 1425388 w 1474694"/>
                <a:gd name="connsiteY4" fmla="*/ 69903 h 1183448"/>
                <a:gd name="connsiteX5" fmla="*/ 618565 w 1474694"/>
                <a:gd name="connsiteY5" fmla="*/ 162112 h 1183448"/>
                <a:gd name="connsiteX6" fmla="*/ 34578 w 1474694"/>
                <a:gd name="connsiteY6" fmla="*/ 1042574 h 1183448"/>
                <a:gd name="connsiteX0" fmla="*/ 34578 w 1443637"/>
                <a:gd name="connsiteY0" fmla="*/ 1055381 h 1196255"/>
                <a:gd name="connsiteX1" fmla="*/ 411096 w 1443637"/>
                <a:gd name="connsiteY1" fmla="*/ 1020163 h 1196255"/>
                <a:gd name="connsiteX2" fmla="*/ 567978 w 1443637"/>
                <a:gd name="connsiteY2" fmla="*/ 826780 h 1196255"/>
                <a:gd name="connsiteX3" fmla="*/ 914400 w 1443637"/>
                <a:gd name="connsiteY3" fmla="*/ 546207 h 1196255"/>
                <a:gd name="connsiteX4" fmla="*/ 1425388 w 1443637"/>
                <a:gd name="connsiteY4" fmla="*/ 82710 h 1196255"/>
                <a:gd name="connsiteX5" fmla="*/ 1023896 w 1443637"/>
                <a:gd name="connsiteY5" fmla="*/ 49946 h 1196255"/>
                <a:gd name="connsiteX6" fmla="*/ 618565 w 1443637"/>
                <a:gd name="connsiteY6" fmla="*/ 174919 h 1196255"/>
                <a:gd name="connsiteX7" fmla="*/ 34578 w 1443637"/>
                <a:gd name="connsiteY7" fmla="*/ 1055381 h 1196255"/>
                <a:gd name="connsiteX0" fmla="*/ 34578 w 1443637"/>
                <a:gd name="connsiteY0" fmla="*/ 1397961 h 1538835"/>
                <a:gd name="connsiteX1" fmla="*/ 411096 w 1443637"/>
                <a:gd name="connsiteY1" fmla="*/ 1362743 h 1538835"/>
                <a:gd name="connsiteX2" fmla="*/ 567978 w 1443637"/>
                <a:gd name="connsiteY2" fmla="*/ 1169360 h 1538835"/>
                <a:gd name="connsiteX3" fmla="*/ 914400 w 1443637"/>
                <a:gd name="connsiteY3" fmla="*/ 888787 h 1538835"/>
                <a:gd name="connsiteX4" fmla="*/ 1425388 w 1443637"/>
                <a:gd name="connsiteY4" fmla="*/ 425290 h 1538835"/>
                <a:gd name="connsiteX5" fmla="*/ 1023896 w 1443637"/>
                <a:gd name="connsiteY5" fmla="*/ 392526 h 1538835"/>
                <a:gd name="connsiteX6" fmla="*/ 618565 w 1443637"/>
                <a:gd name="connsiteY6" fmla="*/ 517499 h 1538835"/>
                <a:gd name="connsiteX7" fmla="*/ 34578 w 1443637"/>
                <a:gd name="connsiteY7" fmla="*/ 1397961 h 1538835"/>
                <a:gd name="connsiteX0" fmla="*/ 34578 w 1484937"/>
                <a:gd name="connsiteY0" fmla="*/ 1397961 h 1538835"/>
                <a:gd name="connsiteX1" fmla="*/ 411096 w 1484937"/>
                <a:gd name="connsiteY1" fmla="*/ 1362743 h 1538835"/>
                <a:gd name="connsiteX2" fmla="*/ 567978 w 1484937"/>
                <a:gd name="connsiteY2" fmla="*/ 1169360 h 1538835"/>
                <a:gd name="connsiteX3" fmla="*/ 914400 w 1484937"/>
                <a:gd name="connsiteY3" fmla="*/ 888787 h 1538835"/>
                <a:gd name="connsiteX4" fmla="*/ 1425388 w 1484937"/>
                <a:gd name="connsiteY4" fmla="*/ 425290 h 1538835"/>
                <a:gd name="connsiteX5" fmla="*/ 1023896 w 1484937"/>
                <a:gd name="connsiteY5" fmla="*/ 392526 h 1538835"/>
                <a:gd name="connsiteX6" fmla="*/ 618565 w 1484937"/>
                <a:gd name="connsiteY6" fmla="*/ 517499 h 1538835"/>
                <a:gd name="connsiteX7" fmla="*/ 34578 w 1484937"/>
                <a:gd name="connsiteY7" fmla="*/ 1397961 h 1538835"/>
                <a:gd name="connsiteX0" fmla="*/ 34578 w 1514715"/>
                <a:gd name="connsiteY0" fmla="*/ 1429034 h 1569908"/>
                <a:gd name="connsiteX1" fmla="*/ 411096 w 1514715"/>
                <a:gd name="connsiteY1" fmla="*/ 1393816 h 1569908"/>
                <a:gd name="connsiteX2" fmla="*/ 567978 w 1514715"/>
                <a:gd name="connsiteY2" fmla="*/ 1200433 h 1569908"/>
                <a:gd name="connsiteX3" fmla="*/ 914400 w 1514715"/>
                <a:gd name="connsiteY3" fmla="*/ 919860 h 1569908"/>
                <a:gd name="connsiteX4" fmla="*/ 1425388 w 1514715"/>
                <a:gd name="connsiteY4" fmla="*/ 456363 h 1569908"/>
                <a:gd name="connsiteX5" fmla="*/ 1447800 w 1514715"/>
                <a:gd name="connsiteY5" fmla="*/ 5461 h 1569908"/>
                <a:gd name="connsiteX6" fmla="*/ 1023896 w 1514715"/>
                <a:gd name="connsiteY6" fmla="*/ 423599 h 1569908"/>
                <a:gd name="connsiteX7" fmla="*/ 618565 w 1514715"/>
                <a:gd name="connsiteY7" fmla="*/ 548572 h 1569908"/>
                <a:gd name="connsiteX8" fmla="*/ 34578 w 1514715"/>
                <a:gd name="connsiteY8" fmla="*/ 1429034 h 1569908"/>
                <a:gd name="connsiteX0" fmla="*/ 34578 w 1582270"/>
                <a:gd name="connsiteY0" fmla="*/ 1438941 h 1579815"/>
                <a:gd name="connsiteX1" fmla="*/ 411096 w 1582270"/>
                <a:gd name="connsiteY1" fmla="*/ 1403723 h 1579815"/>
                <a:gd name="connsiteX2" fmla="*/ 567978 w 1582270"/>
                <a:gd name="connsiteY2" fmla="*/ 1210340 h 1579815"/>
                <a:gd name="connsiteX3" fmla="*/ 914400 w 1582270"/>
                <a:gd name="connsiteY3" fmla="*/ 929767 h 1579815"/>
                <a:gd name="connsiteX4" fmla="*/ 1425388 w 1582270"/>
                <a:gd name="connsiteY4" fmla="*/ 466270 h 1579815"/>
                <a:gd name="connsiteX5" fmla="*/ 1447800 w 1582270"/>
                <a:gd name="connsiteY5" fmla="*/ 15368 h 1579815"/>
                <a:gd name="connsiteX6" fmla="*/ 618565 w 1582270"/>
                <a:gd name="connsiteY6" fmla="*/ 558479 h 1579815"/>
                <a:gd name="connsiteX7" fmla="*/ 34578 w 1582270"/>
                <a:gd name="connsiteY7" fmla="*/ 1438941 h 1579815"/>
                <a:gd name="connsiteX0" fmla="*/ 45784 w 1582271"/>
                <a:gd name="connsiteY0" fmla="*/ 1450023 h 1579815"/>
                <a:gd name="connsiteX1" fmla="*/ 422302 w 1582271"/>
                <a:gd name="connsiteY1" fmla="*/ 1414805 h 1579815"/>
                <a:gd name="connsiteX2" fmla="*/ 579184 w 1582271"/>
                <a:gd name="connsiteY2" fmla="*/ 1221422 h 1579815"/>
                <a:gd name="connsiteX3" fmla="*/ 925606 w 1582271"/>
                <a:gd name="connsiteY3" fmla="*/ 940849 h 1579815"/>
                <a:gd name="connsiteX4" fmla="*/ 1436594 w 1582271"/>
                <a:gd name="connsiteY4" fmla="*/ 477352 h 1579815"/>
                <a:gd name="connsiteX5" fmla="*/ 1459006 w 1582271"/>
                <a:gd name="connsiteY5" fmla="*/ 26450 h 1579815"/>
                <a:gd name="connsiteX6" fmla="*/ 697005 w 1582271"/>
                <a:gd name="connsiteY6" fmla="*/ 636051 h 1579815"/>
                <a:gd name="connsiteX7" fmla="*/ 45784 w 1582271"/>
                <a:gd name="connsiteY7" fmla="*/ 1450023 h 1579815"/>
                <a:gd name="connsiteX0" fmla="*/ 45784 w 1573306"/>
                <a:gd name="connsiteY0" fmla="*/ 1448973 h 1578765"/>
                <a:gd name="connsiteX1" fmla="*/ 422302 w 1573306"/>
                <a:gd name="connsiteY1" fmla="*/ 1413755 h 1578765"/>
                <a:gd name="connsiteX2" fmla="*/ 579184 w 1573306"/>
                <a:gd name="connsiteY2" fmla="*/ 1220372 h 1578765"/>
                <a:gd name="connsiteX3" fmla="*/ 925606 w 1573306"/>
                <a:gd name="connsiteY3" fmla="*/ 939799 h 1578765"/>
                <a:gd name="connsiteX4" fmla="*/ 1382806 w 1573306"/>
                <a:gd name="connsiteY4" fmla="*/ 482601 h 1578765"/>
                <a:gd name="connsiteX5" fmla="*/ 1459006 w 1573306"/>
                <a:gd name="connsiteY5" fmla="*/ 25400 h 1578765"/>
                <a:gd name="connsiteX6" fmla="*/ 697005 w 1573306"/>
                <a:gd name="connsiteY6" fmla="*/ 635001 h 1578765"/>
                <a:gd name="connsiteX7" fmla="*/ 45784 w 1573306"/>
                <a:gd name="connsiteY7" fmla="*/ 1448973 h 1578765"/>
                <a:gd name="connsiteX0" fmla="*/ 45784 w 1573306"/>
                <a:gd name="connsiteY0" fmla="*/ 1448973 h 1578765"/>
                <a:gd name="connsiteX1" fmla="*/ 422302 w 1573306"/>
                <a:gd name="connsiteY1" fmla="*/ 1413755 h 1578765"/>
                <a:gd name="connsiteX2" fmla="*/ 620806 w 1573306"/>
                <a:gd name="connsiteY2" fmla="*/ 1244601 h 1578765"/>
                <a:gd name="connsiteX3" fmla="*/ 925606 w 1573306"/>
                <a:gd name="connsiteY3" fmla="*/ 939799 h 1578765"/>
                <a:gd name="connsiteX4" fmla="*/ 1382806 w 1573306"/>
                <a:gd name="connsiteY4" fmla="*/ 482601 h 1578765"/>
                <a:gd name="connsiteX5" fmla="*/ 1459006 w 1573306"/>
                <a:gd name="connsiteY5" fmla="*/ 25400 h 1578765"/>
                <a:gd name="connsiteX6" fmla="*/ 697005 w 1573306"/>
                <a:gd name="connsiteY6" fmla="*/ 635001 h 1578765"/>
                <a:gd name="connsiteX7" fmla="*/ 45784 w 1573306"/>
                <a:gd name="connsiteY7" fmla="*/ 1448973 h 1578765"/>
                <a:gd name="connsiteX0" fmla="*/ 45784 w 1607884"/>
                <a:gd name="connsiteY0" fmla="*/ 1320801 h 1510552"/>
                <a:gd name="connsiteX1" fmla="*/ 456880 w 1607884"/>
                <a:gd name="connsiteY1" fmla="*/ 1413755 h 1510552"/>
                <a:gd name="connsiteX2" fmla="*/ 655384 w 1607884"/>
                <a:gd name="connsiteY2" fmla="*/ 1244601 h 1510552"/>
                <a:gd name="connsiteX3" fmla="*/ 960184 w 1607884"/>
                <a:gd name="connsiteY3" fmla="*/ 939799 h 1510552"/>
                <a:gd name="connsiteX4" fmla="*/ 1417384 w 1607884"/>
                <a:gd name="connsiteY4" fmla="*/ 482601 h 1510552"/>
                <a:gd name="connsiteX5" fmla="*/ 1493584 w 1607884"/>
                <a:gd name="connsiteY5" fmla="*/ 25400 h 1510552"/>
                <a:gd name="connsiteX6" fmla="*/ 731583 w 1607884"/>
                <a:gd name="connsiteY6" fmla="*/ 635001 h 1510552"/>
                <a:gd name="connsiteX7" fmla="*/ 45784 w 1607884"/>
                <a:gd name="connsiteY7" fmla="*/ 1320801 h 1510552"/>
                <a:gd name="connsiteX0" fmla="*/ 45784 w 1531684"/>
                <a:gd name="connsiteY0" fmla="*/ 1244601 h 1510552"/>
                <a:gd name="connsiteX1" fmla="*/ 380680 w 1531684"/>
                <a:gd name="connsiteY1" fmla="*/ 1413755 h 1510552"/>
                <a:gd name="connsiteX2" fmla="*/ 579184 w 1531684"/>
                <a:gd name="connsiteY2" fmla="*/ 1244601 h 1510552"/>
                <a:gd name="connsiteX3" fmla="*/ 883984 w 1531684"/>
                <a:gd name="connsiteY3" fmla="*/ 939799 h 1510552"/>
                <a:gd name="connsiteX4" fmla="*/ 1341184 w 1531684"/>
                <a:gd name="connsiteY4" fmla="*/ 482601 h 1510552"/>
                <a:gd name="connsiteX5" fmla="*/ 1417384 w 1531684"/>
                <a:gd name="connsiteY5" fmla="*/ 25400 h 1510552"/>
                <a:gd name="connsiteX6" fmla="*/ 655383 w 1531684"/>
                <a:gd name="connsiteY6" fmla="*/ 635001 h 1510552"/>
                <a:gd name="connsiteX7" fmla="*/ 45784 w 1531684"/>
                <a:gd name="connsiteY7" fmla="*/ 1244601 h 1510552"/>
                <a:gd name="connsiteX0" fmla="*/ 45784 w 1544384"/>
                <a:gd name="connsiteY0" fmla="*/ 1257301 h 1523252"/>
                <a:gd name="connsiteX1" fmla="*/ 380680 w 1544384"/>
                <a:gd name="connsiteY1" fmla="*/ 1426455 h 1523252"/>
                <a:gd name="connsiteX2" fmla="*/ 579184 w 1544384"/>
                <a:gd name="connsiteY2" fmla="*/ 1257301 h 1523252"/>
                <a:gd name="connsiteX3" fmla="*/ 883984 w 1544384"/>
                <a:gd name="connsiteY3" fmla="*/ 952499 h 1523252"/>
                <a:gd name="connsiteX4" fmla="*/ 1417384 w 1544384"/>
                <a:gd name="connsiteY4" fmla="*/ 419101 h 1523252"/>
                <a:gd name="connsiteX5" fmla="*/ 1417384 w 1544384"/>
                <a:gd name="connsiteY5" fmla="*/ 38100 h 1523252"/>
                <a:gd name="connsiteX6" fmla="*/ 655383 w 1544384"/>
                <a:gd name="connsiteY6" fmla="*/ 647701 h 1523252"/>
                <a:gd name="connsiteX7" fmla="*/ 45784 w 1544384"/>
                <a:gd name="connsiteY7" fmla="*/ 1257301 h 1523252"/>
                <a:gd name="connsiteX0" fmla="*/ 45784 w 1493584"/>
                <a:gd name="connsiteY0" fmla="*/ 1181100 h 1447051"/>
                <a:gd name="connsiteX1" fmla="*/ 380680 w 1493584"/>
                <a:gd name="connsiteY1" fmla="*/ 1350254 h 1447051"/>
                <a:gd name="connsiteX2" fmla="*/ 579184 w 1493584"/>
                <a:gd name="connsiteY2" fmla="*/ 1181100 h 1447051"/>
                <a:gd name="connsiteX3" fmla="*/ 883984 w 1493584"/>
                <a:gd name="connsiteY3" fmla="*/ 876298 h 1447051"/>
                <a:gd name="connsiteX4" fmla="*/ 1417384 w 1493584"/>
                <a:gd name="connsiteY4" fmla="*/ 342900 h 1447051"/>
                <a:gd name="connsiteX5" fmla="*/ 1341184 w 1493584"/>
                <a:gd name="connsiteY5" fmla="*/ 38100 h 1447051"/>
                <a:gd name="connsiteX6" fmla="*/ 655383 w 1493584"/>
                <a:gd name="connsiteY6" fmla="*/ 571500 h 1447051"/>
                <a:gd name="connsiteX7" fmla="*/ 45784 w 1493584"/>
                <a:gd name="connsiteY7" fmla="*/ 1181100 h 1447051"/>
                <a:gd name="connsiteX0" fmla="*/ 45784 w 1468184"/>
                <a:gd name="connsiteY0" fmla="*/ 1181100 h 1447051"/>
                <a:gd name="connsiteX1" fmla="*/ 380680 w 1468184"/>
                <a:gd name="connsiteY1" fmla="*/ 1350254 h 1447051"/>
                <a:gd name="connsiteX2" fmla="*/ 579184 w 1468184"/>
                <a:gd name="connsiteY2" fmla="*/ 1181100 h 1447051"/>
                <a:gd name="connsiteX3" fmla="*/ 883984 w 1468184"/>
                <a:gd name="connsiteY3" fmla="*/ 876298 h 1447051"/>
                <a:gd name="connsiteX4" fmla="*/ 1144921 w 1468184"/>
                <a:gd name="connsiteY4" fmla="*/ 635854 h 1447051"/>
                <a:gd name="connsiteX5" fmla="*/ 1417384 w 1468184"/>
                <a:gd name="connsiteY5" fmla="*/ 342900 h 1447051"/>
                <a:gd name="connsiteX6" fmla="*/ 1341184 w 1468184"/>
                <a:gd name="connsiteY6" fmla="*/ 38100 h 1447051"/>
                <a:gd name="connsiteX7" fmla="*/ 655383 w 1468184"/>
                <a:gd name="connsiteY7" fmla="*/ 571500 h 1447051"/>
                <a:gd name="connsiteX8" fmla="*/ 45784 w 1468184"/>
                <a:gd name="connsiteY8" fmla="*/ 1181100 h 1447051"/>
                <a:gd name="connsiteX0" fmla="*/ 45784 w 1468184"/>
                <a:gd name="connsiteY0" fmla="*/ 1181100 h 1447051"/>
                <a:gd name="connsiteX1" fmla="*/ 380680 w 1468184"/>
                <a:gd name="connsiteY1" fmla="*/ 1350254 h 1447051"/>
                <a:gd name="connsiteX2" fmla="*/ 579184 w 1468184"/>
                <a:gd name="connsiteY2" fmla="*/ 1181100 h 1447051"/>
                <a:gd name="connsiteX3" fmla="*/ 883984 w 1468184"/>
                <a:gd name="connsiteY3" fmla="*/ 876298 h 1447051"/>
                <a:gd name="connsiteX4" fmla="*/ 1219200 w 1468184"/>
                <a:gd name="connsiteY4" fmla="*/ 685800 h 1447051"/>
                <a:gd name="connsiteX5" fmla="*/ 1417384 w 1468184"/>
                <a:gd name="connsiteY5" fmla="*/ 342900 h 1447051"/>
                <a:gd name="connsiteX6" fmla="*/ 1341184 w 1468184"/>
                <a:gd name="connsiteY6" fmla="*/ 38100 h 1447051"/>
                <a:gd name="connsiteX7" fmla="*/ 655383 w 1468184"/>
                <a:gd name="connsiteY7" fmla="*/ 571500 h 1447051"/>
                <a:gd name="connsiteX8" fmla="*/ 45784 w 1468184"/>
                <a:gd name="connsiteY8" fmla="*/ 1181100 h 1447051"/>
                <a:gd name="connsiteX0" fmla="*/ 45784 w 1468184"/>
                <a:gd name="connsiteY0" fmla="*/ 1181100 h 1447051"/>
                <a:gd name="connsiteX1" fmla="*/ 380680 w 1468184"/>
                <a:gd name="connsiteY1" fmla="*/ 1350254 h 1447051"/>
                <a:gd name="connsiteX2" fmla="*/ 579184 w 1468184"/>
                <a:gd name="connsiteY2" fmla="*/ 1181100 h 1447051"/>
                <a:gd name="connsiteX3" fmla="*/ 838200 w 1468184"/>
                <a:gd name="connsiteY3" fmla="*/ 990600 h 1447051"/>
                <a:gd name="connsiteX4" fmla="*/ 1219200 w 1468184"/>
                <a:gd name="connsiteY4" fmla="*/ 685800 h 1447051"/>
                <a:gd name="connsiteX5" fmla="*/ 1417384 w 1468184"/>
                <a:gd name="connsiteY5" fmla="*/ 342900 h 1447051"/>
                <a:gd name="connsiteX6" fmla="*/ 1341184 w 1468184"/>
                <a:gd name="connsiteY6" fmla="*/ 38100 h 1447051"/>
                <a:gd name="connsiteX7" fmla="*/ 655383 w 1468184"/>
                <a:gd name="connsiteY7" fmla="*/ 571500 h 1447051"/>
                <a:gd name="connsiteX8" fmla="*/ 45784 w 1468184"/>
                <a:gd name="connsiteY8" fmla="*/ 1181100 h 1447051"/>
                <a:gd name="connsiteX0" fmla="*/ 45784 w 1620531"/>
                <a:gd name="connsiteY0" fmla="*/ 1200150 h 1466101"/>
                <a:gd name="connsiteX1" fmla="*/ 380680 w 1620531"/>
                <a:gd name="connsiteY1" fmla="*/ 1369304 h 1466101"/>
                <a:gd name="connsiteX2" fmla="*/ 579184 w 1620531"/>
                <a:gd name="connsiteY2" fmla="*/ 1200150 h 1466101"/>
                <a:gd name="connsiteX3" fmla="*/ 838200 w 1620531"/>
                <a:gd name="connsiteY3" fmla="*/ 1009650 h 1466101"/>
                <a:gd name="connsiteX4" fmla="*/ 1219200 w 1620531"/>
                <a:gd name="connsiteY4" fmla="*/ 704850 h 1466101"/>
                <a:gd name="connsiteX5" fmla="*/ 1600200 w 1620531"/>
                <a:gd name="connsiteY5" fmla="*/ 247650 h 1466101"/>
                <a:gd name="connsiteX6" fmla="*/ 1341184 w 1620531"/>
                <a:gd name="connsiteY6" fmla="*/ 57150 h 1466101"/>
                <a:gd name="connsiteX7" fmla="*/ 655383 w 1620531"/>
                <a:gd name="connsiteY7" fmla="*/ 590550 h 1466101"/>
                <a:gd name="connsiteX8" fmla="*/ 45784 w 1620531"/>
                <a:gd name="connsiteY8" fmla="*/ 1200150 h 1466101"/>
                <a:gd name="connsiteX0" fmla="*/ 45784 w 1833869"/>
                <a:gd name="connsiteY0" fmla="*/ 1390650 h 1656601"/>
                <a:gd name="connsiteX1" fmla="*/ 380680 w 1833869"/>
                <a:gd name="connsiteY1" fmla="*/ 1559804 h 1656601"/>
                <a:gd name="connsiteX2" fmla="*/ 579184 w 1833869"/>
                <a:gd name="connsiteY2" fmla="*/ 1390650 h 1656601"/>
                <a:gd name="connsiteX3" fmla="*/ 838200 w 1833869"/>
                <a:gd name="connsiteY3" fmla="*/ 1200150 h 1656601"/>
                <a:gd name="connsiteX4" fmla="*/ 1219200 w 1833869"/>
                <a:gd name="connsiteY4" fmla="*/ 895350 h 1656601"/>
                <a:gd name="connsiteX5" fmla="*/ 1600200 w 1833869"/>
                <a:gd name="connsiteY5" fmla="*/ 438150 h 1656601"/>
                <a:gd name="connsiteX6" fmla="*/ 1676400 w 1833869"/>
                <a:gd name="connsiteY6" fmla="*/ 57150 h 1656601"/>
                <a:gd name="connsiteX7" fmla="*/ 655383 w 1833869"/>
                <a:gd name="connsiteY7" fmla="*/ 781050 h 1656601"/>
                <a:gd name="connsiteX8" fmla="*/ 45784 w 1833869"/>
                <a:gd name="connsiteY8" fmla="*/ 1390650 h 1656601"/>
                <a:gd name="connsiteX0" fmla="*/ 45784 w 1859269"/>
                <a:gd name="connsiteY0" fmla="*/ 1403350 h 1669301"/>
                <a:gd name="connsiteX1" fmla="*/ 380680 w 1859269"/>
                <a:gd name="connsiteY1" fmla="*/ 1572504 h 1669301"/>
                <a:gd name="connsiteX2" fmla="*/ 579184 w 1859269"/>
                <a:gd name="connsiteY2" fmla="*/ 1403350 h 1669301"/>
                <a:gd name="connsiteX3" fmla="*/ 838200 w 1859269"/>
                <a:gd name="connsiteY3" fmla="*/ 1212850 h 1669301"/>
                <a:gd name="connsiteX4" fmla="*/ 1219200 w 1859269"/>
                <a:gd name="connsiteY4" fmla="*/ 908050 h 1669301"/>
                <a:gd name="connsiteX5" fmla="*/ 1752600 w 1859269"/>
                <a:gd name="connsiteY5" fmla="*/ 374650 h 1669301"/>
                <a:gd name="connsiteX6" fmla="*/ 1676400 w 1859269"/>
                <a:gd name="connsiteY6" fmla="*/ 69850 h 1669301"/>
                <a:gd name="connsiteX7" fmla="*/ 655383 w 1859269"/>
                <a:gd name="connsiteY7" fmla="*/ 793750 h 1669301"/>
                <a:gd name="connsiteX8" fmla="*/ 45784 w 1859269"/>
                <a:gd name="connsiteY8" fmla="*/ 1403350 h 1669301"/>
                <a:gd name="connsiteX0" fmla="*/ 45784 w 1828800"/>
                <a:gd name="connsiteY0" fmla="*/ 1341291 h 1607242"/>
                <a:gd name="connsiteX1" fmla="*/ 380680 w 1828800"/>
                <a:gd name="connsiteY1" fmla="*/ 1510445 h 1607242"/>
                <a:gd name="connsiteX2" fmla="*/ 579184 w 1828800"/>
                <a:gd name="connsiteY2" fmla="*/ 1341291 h 1607242"/>
                <a:gd name="connsiteX3" fmla="*/ 838200 w 1828800"/>
                <a:gd name="connsiteY3" fmla="*/ 1150791 h 1607242"/>
                <a:gd name="connsiteX4" fmla="*/ 1219200 w 1828800"/>
                <a:gd name="connsiteY4" fmla="*/ 845991 h 1607242"/>
                <a:gd name="connsiteX5" fmla="*/ 1752600 w 1828800"/>
                <a:gd name="connsiteY5" fmla="*/ 312591 h 1607242"/>
                <a:gd name="connsiteX6" fmla="*/ 1676400 w 1828800"/>
                <a:gd name="connsiteY6" fmla="*/ 7791 h 1607242"/>
                <a:gd name="connsiteX7" fmla="*/ 1275550 w 1828800"/>
                <a:gd name="connsiteY7" fmla="*/ 265846 h 1607242"/>
                <a:gd name="connsiteX8" fmla="*/ 655383 w 1828800"/>
                <a:gd name="connsiteY8" fmla="*/ 731691 h 1607242"/>
                <a:gd name="connsiteX9" fmla="*/ 45784 w 1828800"/>
                <a:gd name="connsiteY9" fmla="*/ 1341291 h 1607242"/>
                <a:gd name="connsiteX0" fmla="*/ 45784 w 1828800"/>
                <a:gd name="connsiteY0" fmla="*/ 1346200 h 1612151"/>
                <a:gd name="connsiteX1" fmla="*/ 380680 w 1828800"/>
                <a:gd name="connsiteY1" fmla="*/ 1515354 h 1612151"/>
                <a:gd name="connsiteX2" fmla="*/ 579184 w 1828800"/>
                <a:gd name="connsiteY2" fmla="*/ 1346200 h 1612151"/>
                <a:gd name="connsiteX3" fmla="*/ 838200 w 1828800"/>
                <a:gd name="connsiteY3" fmla="*/ 1155700 h 1612151"/>
                <a:gd name="connsiteX4" fmla="*/ 1219200 w 1828800"/>
                <a:gd name="connsiteY4" fmla="*/ 850900 h 1612151"/>
                <a:gd name="connsiteX5" fmla="*/ 1752600 w 1828800"/>
                <a:gd name="connsiteY5" fmla="*/ 317500 h 1612151"/>
                <a:gd name="connsiteX6" fmla="*/ 1676400 w 1828800"/>
                <a:gd name="connsiteY6" fmla="*/ 12700 h 1612151"/>
                <a:gd name="connsiteX7" fmla="*/ 1219200 w 1828800"/>
                <a:gd name="connsiteY7" fmla="*/ 241299 h 1612151"/>
                <a:gd name="connsiteX8" fmla="*/ 655383 w 1828800"/>
                <a:gd name="connsiteY8" fmla="*/ 736600 h 1612151"/>
                <a:gd name="connsiteX9" fmla="*/ 45784 w 1828800"/>
                <a:gd name="connsiteY9" fmla="*/ 1346200 h 1612151"/>
                <a:gd name="connsiteX0" fmla="*/ 45784 w 1828800"/>
                <a:gd name="connsiteY0" fmla="*/ 1346200 h 1612151"/>
                <a:gd name="connsiteX1" fmla="*/ 380680 w 1828800"/>
                <a:gd name="connsiteY1" fmla="*/ 1515354 h 1612151"/>
                <a:gd name="connsiteX2" fmla="*/ 533400 w 1828800"/>
                <a:gd name="connsiteY2" fmla="*/ 1384300 h 1612151"/>
                <a:gd name="connsiteX3" fmla="*/ 838200 w 1828800"/>
                <a:gd name="connsiteY3" fmla="*/ 1155700 h 1612151"/>
                <a:gd name="connsiteX4" fmla="*/ 1219200 w 1828800"/>
                <a:gd name="connsiteY4" fmla="*/ 850900 h 1612151"/>
                <a:gd name="connsiteX5" fmla="*/ 1752600 w 1828800"/>
                <a:gd name="connsiteY5" fmla="*/ 317500 h 1612151"/>
                <a:gd name="connsiteX6" fmla="*/ 1676400 w 1828800"/>
                <a:gd name="connsiteY6" fmla="*/ 12700 h 1612151"/>
                <a:gd name="connsiteX7" fmla="*/ 1219200 w 1828800"/>
                <a:gd name="connsiteY7" fmla="*/ 241299 h 1612151"/>
                <a:gd name="connsiteX8" fmla="*/ 655383 w 1828800"/>
                <a:gd name="connsiteY8" fmla="*/ 736600 h 1612151"/>
                <a:gd name="connsiteX9" fmla="*/ 45784 w 1828800"/>
                <a:gd name="connsiteY9" fmla="*/ 1346200 h 1612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28800" h="1612151">
                  <a:moveTo>
                    <a:pt x="45784" y="1346200"/>
                  </a:moveTo>
                  <a:cubicBezTo>
                    <a:pt x="0" y="1475992"/>
                    <a:pt x="242367" y="1612151"/>
                    <a:pt x="380680" y="1515354"/>
                  </a:cubicBezTo>
                  <a:cubicBezTo>
                    <a:pt x="489537" y="1453134"/>
                    <a:pt x="457147" y="1444242"/>
                    <a:pt x="533400" y="1384300"/>
                  </a:cubicBezTo>
                  <a:cubicBezTo>
                    <a:pt x="609653" y="1324358"/>
                    <a:pt x="723900" y="1244600"/>
                    <a:pt x="838200" y="1155700"/>
                  </a:cubicBezTo>
                  <a:cubicBezTo>
                    <a:pt x="952500" y="1066800"/>
                    <a:pt x="1066800" y="990600"/>
                    <a:pt x="1219200" y="850900"/>
                  </a:cubicBezTo>
                  <a:cubicBezTo>
                    <a:pt x="1371600" y="711200"/>
                    <a:pt x="1676400" y="457200"/>
                    <a:pt x="1752600" y="317500"/>
                  </a:cubicBezTo>
                  <a:cubicBezTo>
                    <a:pt x="1828800" y="177800"/>
                    <a:pt x="1765300" y="25400"/>
                    <a:pt x="1676400" y="12700"/>
                  </a:cubicBezTo>
                  <a:cubicBezTo>
                    <a:pt x="1587500" y="0"/>
                    <a:pt x="1389370" y="120649"/>
                    <a:pt x="1219200" y="241299"/>
                  </a:cubicBezTo>
                  <a:cubicBezTo>
                    <a:pt x="1049031" y="361949"/>
                    <a:pt x="850952" y="552450"/>
                    <a:pt x="655383" y="736600"/>
                  </a:cubicBezTo>
                  <a:cubicBezTo>
                    <a:pt x="459814" y="920750"/>
                    <a:pt x="91568" y="1216408"/>
                    <a:pt x="45784" y="1346200"/>
                  </a:cubicBezTo>
                  <a:close/>
                </a:path>
              </a:pathLst>
            </a:custGeom>
            <a:solidFill>
              <a:schemeClr val="tx1">
                <a:alpha val="18000"/>
              </a:schemeClr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194604"/>
            <a:ext cx="7772400" cy="9144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rPr>
              <a:t>Overview</a:t>
            </a:r>
            <a:r>
              <a:rPr lang="en-US" dirty="0" smtClean="0">
                <a:solidFill>
                  <a:schemeClr val="tx2">
                    <a:satMod val="200000"/>
                  </a:schemeClr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	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idx="1"/>
          </p:nvPr>
        </p:nvSpPr>
        <p:spPr>
          <a:xfrm>
            <a:off x="762000" y="1072660"/>
            <a:ext cx="7924800" cy="4984750"/>
          </a:xfrm>
        </p:spPr>
        <p:txBody>
          <a:bodyPr/>
          <a:lstStyle/>
          <a:p>
            <a:pPr eaLnBrk="1" hangingPunct="1"/>
            <a: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Batang" pitchFamily="18" charset="-127"/>
                <a:cs typeface="Arial" pitchFamily="34" charset="0"/>
              </a:rPr>
              <a:t>Cold Season Tornado Outbreak during the late morning-early afternoon on New Year’s Eve 2010</a:t>
            </a:r>
          </a:p>
          <a:p>
            <a:pPr eaLnBrk="1" hangingPunct="1"/>
            <a: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Batang" pitchFamily="18" charset="-127"/>
                <a:cs typeface="Arial" pitchFamily="34" charset="0"/>
              </a:rPr>
              <a:t>Dynamic Progressive Pattern</a:t>
            </a:r>
          </a:p>
          <a:p>
            <a:pPr eaLnBrk="1" hangingPunct="1"/>
            <a: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Batang" pitchFamily="18" charset="-127"/>
                <a:cs typeface="Arial" pitchFamily="34" charset="0"/>
              </a:rPr>
              <a:t>Low CAPE/High Shear Environment</a:t>
            </a:r>
          </a:p>
          <a:p>
            <a:pPr eaLnBrk="1" hangingPunct="1"/>
            <a: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Batang" pitchFamily="18" charset="-127"/>
                <a:cs typeface="Arial" pitchFamily="34" charset="0"/>
              </a:rPr>
              <a:t>Most of the tornadoes were produced by a Quasi-Linear Convective System (QLCS)</a:t>
            </a:r>
          </a:p>
          <a:p>
            <a:pPr eaLnBrk="1" hangingPunct="1"/>
            <a: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Batang" pitchFamily="18" charset="-127"/>
                <a:cs typeface="Arial" pitchFamily="34" charset="0"/>
              </a:rPr>
              <a:t>The QLCS resulted from upscale growth of two tornadic supercells</a:t>
            </a:r>
          </a:p>
          <a:p>
            <a:pPr eaLnBrk="1" hangingPunct="1"/>
            <a: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Batang" pitchFamily="18" charset="-127"/>
                <a:cs typeface="Arial" pitchFamily="34" charset="0"/>
              </a:rPr>
              <a:t>Several times there were multiple tornadoes occurring simultaneously</a:t>
            </a:r>
            <a:endParaRPr lang="en-US" dirty="0" smtClean="0">
              <a:effectLst>
                <a:outerShdw blurRad="38100" dist="38100" dir="2700000" algn="tl">
                  <a:srgbClr val="000000"/>
                </a:outerShdw>
              </a:effectLst>
              <a:latin typeface="Arial Unicode MS" pitchFamily="34" charset="-128"/>
            </a:endParaRPr>
          </a:p>
        </p:txBody>
      </p:sp>
    </p:spTree>
  </p:cSld>
  <p:clrMapOvr>
    <a:masterClrMapping/>
  </p:clrMapOvr>
  <p:transition advTm="1304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6200"/>
            <a:ext cx="7772400" cy="91440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Robertsville EF2</a:t>
            </a:r>
            <a:endParaRPr lang="en-US" dirty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5244" y="990600"/>
            <a:ext cx="7772400" cy="4572000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en-US" sz="2800" dirty="0" smtClean="0">
                <a:latin typeface="Arial" pitchFamily="34" charset="0"/>
                <a:cs typeface="Arial" pitchFamily="34" charset="0"/>
              </a:rPr>
              <a:t>Vortex development occurs on the leading edge in the low-levels, along/just north of the RIJ associated with the bowing segment</a:t>
            </a:r>
          </a:p>
          <a:p>
            <a:pPr>
              <a:spcAft>
                <a:spcPts val="600"/>
              </a:spcAft>
            </a:pPr>
            <a:r>
              <a:rPr lang="en-US" sz="2800" dirty="0" smtClean="0">
                <a:latin typeface="Arial" pitchFamily="34" charset="0"/>
                <a:cs typeface="Arial" pitchFamily="34" charset="0"/>
              </a:rPr>
              <a:t>RIJ associated with the segment intensifies – enhanced by the bookend vortex of the segment (old supercell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meso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)</a:t>
            </a:r>
          </a:p>
          <a:p>
            <a:pPr lvl="1">
              <a:spcAft>
                <a:spcPts val="600"/>
              </a:spcAft>
            </a:pPr>
            <a:r>
              <a:rPr lang="en-US" sz="2800" dirty="0" smtClean="0">
                <a:latin typeface="Arial" pitchFamily="34" charset="0"/>
                <a:cs typeface="Arial" pitchFamily="34" charset="0"/>
              </a:rPr>
              <a:t>system tilts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downshear</a:t>
            </a:r>
            <a:endParaRPr lang="en-US" sz="2800" dirty="0" smtClean="0">
              <a:latin typeface="Arial" pitchFamily="34" charset="0"/>
              <a:cs typeface="Arial" pitchFamily="34" charset="0"/>
            </a:endParaRPr>
          </a:p>
          <a:p>
            <a:pPr lvl="1">
              <a:spcAft>
                <a:spcPts val="600"/>
              </a:spcAft>
            </a:pPr>
            <a:r>
              <a:rPr lang="en-US" sz="2800" dirty="0" smtClean="0">
                <a:latin typeface="Arial" pitchFamily="34" charset="0"/>
                <a:cs typeface="Arial" pitchFamily="34" charset="0"/>
              </a:rPr>
              <a:t>mesovortex deepens and intensifies and translates towards back of segment</a:t>
            </a:r>
          </a:p>
          <a:p>
            <a:pPr lvl="1">
              <a:spcAft>
                <a:spcPts val="600"/>
              </a:spcAft>
            </a:pPr>
            <a:r>
              <a:rPr lang="en-US" sz="2800" dirty="0" smtClean="0">
                <a:latin typeface="Arial" pitchFamily="34" charset="0"/>
                <a:cs typeface="Arial" pitchFamily="34" charset="0"/>
              </a:rPr>
              <a:t>tornado is located within higher reflectivity</a:t>
            </a:r>
          </a:p>
          <a:p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4p_1705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400" y="609600"/>
            <a:ext cx="8853003" cy="583044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977855" y="5858435"/>
            <a:ext cx="1018228" cy="584775"/>
          </a:xfrm>
          <a:prstGeom prst="rect">
            <a:avLst/>
          </a:prstGeom>
          <a:solidFill>
            <a:schemeClr val="tx1">
              <a:lumMod val="5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 smtClean="0">
                <a:solidFill>
                  <a:srgbClr val="FFFF00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1705</a:t>
            </a:r>
            <a:endParaRPr lang="en-US" sz="3200" dirty="0">
              <a:solidFill>
                <a:srgbClr val="FFFF00"/>
              </a:solidFill>
              <a:latin typeface="Calibri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25" name="Group 24"/>
          <p:cNvGrpSpPr/>
          <p:nvPr/>
        </p:nvGrpSpPr>
        <p:grpSpPr>
          <a:xfrm>
            <a:off x="1600200" y="2403296"/>
            <a:ext cx="5520017" cy="3257728"/>
            <a:chOff x="1600200" y="2403296"/>
            <a:chExt cx="5520017" cy="3257728"/>
          </a:xfrm>
        </p:grpSpPr>
        <p:grpSp>
          <p:nvGrpSpPr>
            <p:cNvPr id="14" name="Group 13"/>
            <p:cNvGrpSpPr/>
            <p:nvPr/>
          </p:nvGrpSpPr>
          <p:grpSpPr>
            <a:xfrm>
              <a:off x="1600200" y="2718370"/>
              <a:ext cx="914400" cy="2942654"/>
              <a:chOff x="1600200" y="2718370"/>
              <a:chExt cx="914400" cy="2942654"/>
            </a:xfrm>
          </p:grpSpPr>
          <p:grpSp>
            <p:nvGrpSpPr>
              <p:cNvPr id="8" name="Group 48"/>
              <p:cNvGrpSpPr/>
              <p:nvPr/>
            </p:nvGrpSpPr>
            <p:grpSpPr>
              <a:xfrm rot="21061910">
                <a:off x="1699009" y="5472618"/>
                <a:ext cx="815591" cy="188406"/>
                <a:chOff x="1165609" y="5715000"/>
                <a:chExt cx="815591" cy="188406"/>
              </a:xfrm>
            </p:grpSpPr>
            <p:sp>
              <p:nvSpPr>
                <p:cNvPr id="12" name="Freeform 11"/>
                <p:cNvSpPr/>
                <p:nvPr/>
              </p:nvSpPr>
              <p:spPr>
                <a:xfrm>
                  <a:off x="1165609" y="5802923"/>
                  <a:ext cx="537587" cy="100483"/>
                </a:xfrm>
                <a:custGeom>
                  <a:avLst/>
                  <a:gdLst>
                    <a:gd name="connsiteX0" fmla="*/ 0 w 537587"/>
                    <a:gd name="connsiteY0" fmla="*/ 95459 h 100483"/>
                    <a:gd name="connsiteX1" fmla="*/ 226088 w 537587"/>
                    <a:gd name="connsiteY1" fmla="*/ 90435 h 100483"/>
                    <a:gd name="connsiteX2" fmla="*/ 447151 w 537587"/>
                    <a:gd name="connsiteY2" fmla="*/ 35169 h 100483"/>
                    <a:gd name="connsiteX3" fmla="*/ 537587 w 537587"/>
                    <a:gd name="connsiteY3" fmla="*/ 0 h 1004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37587" h="100483">
                      <a:moveTo>
                        <a:pt x="0" y="95459"/>
                      </a:moveTo>
                      <a:cubicBezTo>
                        <a:pt x="75781" y="97971"/>
                        <a:pt x="151563" y="100483"/>
                        <a:pt x="226088" y="90435"/>
                      </a:cubicBezTo>
                      <a:cubicBezTo>
                        <a:pt x="300613" y="80387"/>
                        <a:pt x="395234" y="50242"/>
                        <a:pt x="447151" y="35169"/>
                      </a:cubicBezTo>
                      <a:cubicBezTo>
                        <a:pt x="499068" y="20096"/>
                        <a:pt x="518327" y="10048"/>
                        <a:pt x="537587" y="0"/>
                      </a:cubicBezTo>
                    </a:path>
                  </a:pathLst>
                </a:custGeom>
                <a:ln w="66675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solidFill>
                      <a:srgbClr val="F5FB03"/>
                    </a:solidFill>
                  </a:endParaRPr>
                </a:p>
              </p:txBody>
            </p:sp>
            <p:cxnSp>
              <p:nvCxnSpPr>
                <p:cNvPr id="13" name="Straight Arrow Connector 12"/>
                <p:cNvCxnSpPr>
                  <a:stCxn id="12" idx="3"/>
                </p:cNvCxnSpPr>
                <p:nvPr/>
              </p:nvCxnSpPr>
              <p:spPr>
                <a:xfrm flipV="1">
                  <a:off x="1703196" y="5715000"/>
                  <a:ext cx="278004" cy="87923"/>
                </a:xfrm>
                <a:prstGeom prst="straightConnector1">
                  <a:avLst/>
                </a:prstGeom>
                <a:ln w="66675">
                  <a:solidFill>
                    <a:srgbClr val="FFFF00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9" name="Group 49"/>
              <p:cNvGrpSpPr/>
              <p:nvPr/>
            </p:nvGrpSpPr>
            <p:grpSpPr>
              <a:xfrm rot="21273027">
                <a:off x="1600200" y="2718370"/>
                <a:ext cx="815591" cy="188406"/>
                <a:chOff x="1165609" y="5715000"/>
                <a:chExt cx="815591" cy="188406"/>
              </a:xfrm>
            </p:grpSpPr>
            <p:sp>
              <p:nvSpPr>
                <p:cNvPr id="10" name="Freeform 9"/>
                <p:cNvSpPr/>
                <p:nvPr/>
              </p:nvSpPr>
              <p:spPr>
                <a:xfrm>
                  <a:off x="1165609" y="5802923"/>
                  <a:ext cx="537587" cy="100483"/>
                </a:xfrm>
                <a:custGeom>
                  <a:avLst/>
                  <a:gdLst>
                    <a:gd name="connsiteX0" fmla="*/ 0 w 537587"/>
                    <a:gd name="connsiteY0" fmla="*/ 95459 h 100483"/>
                    <a:gd name="connsiteX1" fmla="*/ 226088 w 537587"/>
                    <a:gd name="connsiteY1" fmla="*/ 90435 h 100483"/>
                    <a:gd name="connsiteX2" fmla="*/ 447151 w 537587"/>
                    <a:gd name="connsiteY2" fmla="*/ 35169 h 100483"/>
                    <a:gd name="connsiteX3" fmla="*/ 537587 w 537587"/>
                    <a:gd name="connsiteY3" fmla="*/ 0 h 1004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37587" h="100483">
                      <a:moveTo>
                        <a:pt x="0" y="95459"/>
                      </a:moveTo>
                      <a:cubicBezTo>
                        <a:pt x="75781" y="97971"/>
                        <a:pt x="151563" y="100483"/>
                        <a:pt x="226088" y="90435"/>
                      </a:cubicBezTo>
                      <a:cubicBezTo>
                        <a:pt x="300613" y="80387"/>
                        <a:pt x="395234" y="50242"/>
                        <a:pt x="447151" y="35169"/>
                      </a:cubicBezTo>
                      <a:cubicBezTo>
                        <a:pt x="499068" y="20096"/>
                        <a:pt x="518327" y="10048"/>
                        <a:pt x="537587" y="0"/>
                      </a:cubicBezTo>
                    </a:path>
                  </a:pathLst>
                </a:custGeom>
                <a:ln w="66675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solidFill>
                      <a:srgbClr val="F5FB03"/>
                    </a:solidFill>
                  </a:endParaRPr>
                </a:p>
              </p:txBody>
            </p:sp>
            <p:cxnSp>
              <p:nvCxnSpPr>
                <p:cNvPr id="11" name="Straight Arrow Connector 10"/>
                <p:cNvCxnSpPr>
                  <a:stCxn id="10" idx="3"/>
                </p:cNvCxnSpPr>
                <p:nvPr/>
              </p:nvCxnSpPr>
              <p:spPr>
                <a:xfrm flipV="1">
                  <a:off x="1703196" y="5715000"/>
                  <a:ext cx="278004" cy="87923"/>
                </a:xfrm>
                <a:prstGeom prst="straightConnector1">
                  <a:avLst/>
                </a:prstGeom>
                <a:ln w="66675">
                  <a:solidFill>
                    <a:srgbClr val="FFFF00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1" name="Group 20"/>
            <p:cNvGrpSpPr/>
            <p:nvPr/>
          </p:nvGrpSpPr>
          <p:grpSpPr>
            <a:xfrm>
              <a:off x="6595841" y="2404862"/>
              <a:ext cx="524376" cy="2657877"/>
              <a:chOff x="6595841" y="2404862"/>
              <a:chExt cx="524376" cy="2657877"/>
            </a:xfrm>
          </p:grpSpPr>
          <p:sp>
            <p:nvSpPr>
              <p:cNvPr id="16" name="AutoShape 31"/>
              <p:cNvSpPr>
                <a:spLocks noChangeArrowheads="1"/>
              </p:cNvSpPr>
              <p:nvPr/>
            </p:nvSpPr>
            <p:spPr bwMode="auto">
              <a:xfrm rot="9560782" flipH="1">
                <a:off x="6824440" y="2404862"/>
                <a:ext cx="295777" cy="295677"/>
              </a:xfrm>
              <a:custGeom>
                <a:avLst/>
                <a:gdLst>
                  <a:gd name="G0" fmla="+- 10137267 0 0"/>
                  <a:gd name="G1" fmla="+- 11524717 0 0"/>
                  <a:gd name="G2" fmla="+- 10137267 0 11524717"/>
                  <a:gd name="G3" fmla="+- 10800 0 0"/>
                  <a:gd name="G4" fmla="+- 0 0 10137267"/>
                  <a:gd name="T0" fmla="*/ 360 256 1"/>
                  <a:gd name="T1" fmla="*/ 0 256 1"/>
                  <a:gd name="G5" fmla="+- G2 T0 T1"/>
                  <a:gd name="G6" fmla="?: G2 G2 G5"/>
                  <a:gd name="G7" fmla="+- 0 0 G6"/>
                  <a:gd name="G8" fmla="+- 8668 0 0"/>
                  <a:gd name="G9" fmla="+- 0 0 11524717"/>
                  <a:gd name="G10" fmla="+- 8668 0 2700"/>
                  <a:gd name="G11" fmla="cos G10 10137267"/>
                  <a:gd name="G12" fmla="sin G10 10137267"/>
                  <a:gd name="G13" fmla="cos 13500 10137267"/>
                  <a:gd name="G14" fmla="sin 13500 10137267"/>
                  <a:gd name="G15" fmla="+- G11 10800 0"/>
                  <a:gd name="G16" fmla="+- G12 10800 0"/>
                  <a:gd name="G17" fmla="+- G13 10800 0"/>
                  <a:gd name="G18" fmla="+- G14 10800 0"/>
                  <a:gd name="G19" fmla="*/ 8668 1 2"/>
                  <a:gd name="G20" fmla="+- G19 5400 0"/>
                  <a:gd name="G21" fmla="cos G20 10137267"/>
                  <a:gd name="G22" fmla="sin G20 10137267"/>
                  <a:gd name="G23" fmla="+- G21 10800 0"/>
                  <a:gd name="G24" fmla="+- G12 G23 G22"/>
                  <a:gd name="G25" fmla="+- G22 G23 G11"/>
                  <a:gd name="G26" fmla="cos 10800 10137267"/>
                  <a:gd name="G27" fmla="sin 10800 10137267"/>
                  <a:gd name="G28" fmla="cos 8668 10137267"/>
                  <a:gd name="G29" fmla="sin 8668 10137267"/>
                  <a:gd name="G30" fmla="+- G26 10800 0"/>
                  <a:gd name="G31" fmla="+- G27 10800 0"/>
                  <a:gd name="G32" fmla="+- G28 10800 0"/>
                  <a:gd name="G33" fmla="+- G29 10800 0"/>
                  <a:gd name="G34" fmla="+- G19 5400 0"/>
                  <a:gd name="G35" fmla="cos G34 11524717"/>
                  <a:gd name="G36" fmla="sin G34 11524717"/>
                  <a:gd name="G37" fmla="+/ 11524717 10137267 2"/>
                  <a:gd name="T2" fmla="*/ 180 256 1"/>
                  <a:gd name="T3" fmla="*/ 0 256 1"/>
                  <a:gd name="G38" fmla="+- G37 T2 T3"/>
                  <a:gd name="G39" fmla="?: G2 G37 G38"/>
                  <a:gd name="G40" fmla="cos 10800 G39"/>
                  <a:gd name="G41" fmla="sin 10800 G39"/>
                  <a:gd name="G42" fmla="cos 8668 G39"/>
                  <a:gd name="G43" fmla="sin 8668 G39"/>
                  <a:gd name="G44" fmla="+- G40 10800 0"/>
                  <a:gd name="G45" fmla="+- G41 10800 0"/>
                  <a:gd name="G46" fmla="+- G42 10800 0"/>
                  <a:gd name="G47" fmla="+- G43 10800 0"/>
                  <a:gd name="G48" fmla="+- G35 10800 0"/>
                  <a:gd name="G49" fmla="+- G36 10800 0"/>
                  <a:gd name="T4" fmla="*/ 21244 w 21600"/>
                  <a:gd name="T5" fmla="*/ 8053 h 21600"/>
                  <a:gd name="T6" fmla="*/ 1091 w 21600"/>
                  <a:gd name="T7" fmla="*/ 11503 h 21600"/>
                  <a:gd name="T8" fmla="*/ 19183 w 21600"/>
                  <a:gd name="T9" fmla="*/ 8595 h 21600"/>
                  <a:gd name="T10" fmla="*/ -1404 w 21600"/>
                  <a:gd name="T11" fmla="*/ 16573 h 21600"/>
                  <a:gd name="T12" fmla="*/ 390 w 21600"/>
                  <a:gd name="T13" fmla="*/ 11557 h 21600"/>
                  <a:gd name="T14" fmla="*/ 5405 w 21600"/>
                  <a:gd name="T15" fmla="*/ 13352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2964" y="14506"/>
                    </a:moveTo>
                    <a:cubicBezTo>
                      <a:pt x="4397" y="17536"/>
                      <a:pt x="7448" y="19468"/>
                      <a:pt x="10800" y="19468"/>
                    </a:cubicBezTo>
                    <a:cubicBezTo>
                      <a:pt x="15587" y="19468"/>
                      <a:pt x="19468" y="15587"/>
                      <a:pt x="19468" y="10800"/>
                    </a:cubicBezTo>
                    <a:cubicBezTo>
                      <a:pt x="19468" y="6012"/>
                      <a:pt x="15587" y="2132"/>
                      <a:pt x="10800" y="2132"/>
                    </a:cubicBezTo>
                    <a:cubicBezTo>
                      <a:pt x="6012" y="2132"/>
                      <a:pt x="2132" y="6012"/>
                      <a:pt x="2132" y="10800"/>
                    </a:cubicBezTo>
                    <a:cubicBezTo>
                      <a:pt x="2131" y="11009"/>
                      <a:pt x="2139" y="11218"/>
                      <a:pt x="2154" y="11426"/>
                    </a:cubicBezTo>
                    <a:lnTo>
                      <a:pt x="28" y="11580"/>
                    </a:lnTo>
                    <a:cubicBezTo>
                      <a:pt x="9" y="11321"/>
                      <a:pt x="0" y="11060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4" y="0"/>
                      <a:pt x="21600" y="4835"/>
                      <a:pt x="21600" y="10800"/>
                    </a:cubicBezTo>
                    <a:cubicBezTo>
                      <a:pt x="21600" y="16764"/>
                      <a:pt x="16764" y="21600"/>
                      <a:pt x="10800" y="21600"/>
                    </a:cubicBezTo>
                    <a:cubicBezTo>
                      <a:pt x="6624" y="21600"/>
                      <a:pt x="2822" y="19192"/>
                      <a:pt x="1037" y="15418"/>
                    </a:cubicBezTo>
                    <a:lnTo>
                      <a:pt x="-1404" y="16573"/>
                    </a:lnTo>
                    <a:lnTo>
                      <a:pt x="390" y="11557"/>
                    </a:lnTo>
                    <a:lnTo>
                      <a:pt x="5405" y="13352"/>
                    </a:lnTo>
                    <a:lnTo>
                      <a:pt x="2964" y="14506"/>
                    </a:lnTo>
                    <a:close/>
                  </a:path>
                </a:pathLst>
              </a:custGeom>
              <a:solidFill>
                <a:srgbClr val="FFFF00"/>
              </a:solidFill>
              <a:ln w="9525">
                <a:solidFill>
                  <a:srgbClr val="FFFF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" name="AutoShape 31"/>
              <p:cNvSpPr>
                <a:spLocks noChangeArrowheads="1"/>
              </p:cNvSpPr>
              <p:nvPr/>
            </p:nvSpPr>
            <p:spPr bwMode="auto">
              <a:xfrm rot="9560782" flipH="1">
                <a:off x="6595841" y="4767062"/>
                <a:ext cx="295777" cy="295677"/>
              </a:xfrm>
              <a:custGeom>
                <a:avLst/>
                <a:gdLst>
                  <a:gd name="G0" fmla="+- 10137267 0 0"/>
                  <a:gd name="G1" fmla="+- 11524717 0 0"/>
                  <a:gd name="G2" fmla="+- 10137267 0 11524717"/>
                  <a:gd name="G3" fmla="+- 10800 0 0"/>
                  <a:gd name="G4" fmla="+- 0 0 10137267"/>
                  <a:gd name="T0" fmla="*/ 360 256 1"/>
                  <a:gd name="T1" fmla="*/ 0 256 1"/>
                  <a:gd name="G5" fmla="+- G2 T0 T1"/>
                  <a:gd name="G6" fmla="?: G2 G2 G5"/>
                  <a:gd name="G7" fmla="+- 0 0 G6"/>
                  <a:gd name="G8" fmla="+- 8668 0 0"/>
                  <a:gd name="G9" fmla="+- 0 0 11524717"/>
                  <a:gd name="G10" fmla="+- 8668 0 2700"/>
                  <a:gd name="G11" fmla="cos G10 10137267"/>
                  <a:gd name="G12" fmla="sin G10 10137267"/>
                  <a:gd name="G13" fmla="cos 13500 10137267"/>
                  <a:gd name="G14" fmla="sin 13500 10137267"/>
                  <a:gd name="G15" fmla="+- G11 10800 0"/>
                  <a:gd name="G16" fmla="+- G12 10800 0"/>
                  <a:gd name="G17" fmla="+- G13 10800 0"/>
                  <a:gd name="G18" fmla="+- G14 10800 0"/>
                  <a:gd name="G19" fmla="*/ 8668 1 2"/>
                  <a:gd name="G20" fmla="+- G19 5400 0"/>
                  <a:gd name="G21" fmla="cos G20 10137267"/>
                  <a:gd name="G22" fmla="sin G20 10137267"/>
                  <a:gd name="G23" fmla="+- G21 10800 0"/>
                  <a:gd name="G24" fmla="+- G12 G23 G22"/>
                  <a:gd name="G25" fmla="+- G22 G23 G11"/>
                  <a:gd name="G26" fmla="cos 10800 10137267"/>
                  <a:gd name="G27" fmla="sin 10800 10137267"/>
                  <a:gd name="G28" fmla="cos 8668 10137267"/>
                  <a:gd name="G29" fmla="sin 8668 10137267"/>
                  <a:gd name="G30" fmla="+- G26 10800 0"/>
                  <a:gd name="G31" fmla="+- G27 10800 0"/>
                  <a:gd name="G32" fmla="+- G28 10800 0"/>
                  <a:gd name="G33" fmla="+- G29 10800 0"/>
                  <a:gd name="G34" fmla="+- G19 5400 0"/>
                  <a:gd name="G35" fmla="cos G34 11524717"/>
                  <a:gd name="G36" fmla="sin G34 11524717"/>
                  <a:gd name="G37" fmla="+/ 11524717 10137267 2"/>
                  <a:gd name="T2" fmla="*/ 180 256 1"/>
                  <a:gd name="T3" fmla="*/ 0 256 1"/>
                  <a:gd name="G38" fmla="+- G37 T2 T3"/>
                  <a:gd name="G39" fmla="?: G2 G37 G38"/>
                  <a:gd name="G40" fmla="cos 10800 G39"/>
                  <a:gd name="G41" fmla="sin 10800 G39"/>
                  <a:gd name="G42" fmla="cos 8668 G39"/>
                  <a:gd name="G43" fmla="sin 8668 G39"/>
                  <a:gd name="G44" fmla="+- G40 10800 0"/>
                  <a:gd name="G45" fmla="+- G41 10800 0"/>
                  <a:gd name="G46" fmla="+- G42 10800 0"/>
                  <a:gd name="G47" fmla="+- G43 10800 0"/>
                  <a:gd name="G48" fmla="+- G35 10800 0"/>
                  <a:gd name="G49" fmla="+- G36 10800 0"/>
                  <a:gd name="T4" fmla="*/ 21244 w 21600"/>
                  <a:gd name="T5" fmla="*/ 8053 h 21600"/>
                  <a:gd name="T6" fmla="*/ 1091 w 21600"/>
                  <a:gd name="T7" fmla="*/ 11503 h 21600"/>
                  <a:gd name="T8" fmla="*/ 19183 w 21600"/>
                  <a:gd name="T9" fmla="*/ 8595 h 21600"/>
                  <a:gd name="T10" fmla="*/ -1404 w 21600"/>
                  <a:gd name="T11" fmla="*/ 16573 h 21600"/>
                  <a:gd name="T12" fmla="*/ 390 w 21600"/>
                  <a:gd name="T13" fmla="*/ 11557 h 21600"/>
                  <a:gd name="T14" fmla="*/ 5405 w 21600"/>
                  <a:gd name="T15" fmla="*/ 13352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2964" y="14506"/>
                    </a:moveTo>
                    <a:cubicBezTo>
                      <a:pt x="4397" y="17536"/>
                      <a:pt x="7448" y="19468"/>
                      <a:pt x="10800" y="19468"/>
                    </a:cubicBezTo>
                    <a:cubicBezTo>
                      <a:pt x="15587" y="19468"/>
                      <a:pt x="19468" y="15587"/>
                      <a:pt x="19468" y="10800"/>
                    </a:cubicBezTo>
                    <a:cubicBezTo>
                      <a:pt x="19468" y="6012"/>
                      <a:pt x="15587" y="2132"/>
                      <a:pt x="10800" y="2132"/>
                    </a:cubicBezTo>
                    <a:cubicBezTo>
                      <a:pt x="6012" y="2132"/>
                      <a:pt x="2132" y="6012"/>
                      <a:pt x="2132" y="10800"/>
                    </a:cubicBezTo>
                    <a:cubicBezTo>
                      <a:pt x="2131" y="11009"/>
                      <a:pt x="2139" y="11218"/>
                      <a:pt x="2154" y="11426"/>
                    </a:cubicBezTo>
                    <a:lnTo>
                      <a:pt x="28" y="11580"/>
                    </a:lnTo>
                    <a:cubicBezTo>
                      <a:pt x="9" y="11321"/>
                      <a:pt x="0" y="11060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4" y="0"/>
                      <a:pt x="21600" y="4835"/>
                      <a:pt x="21600" y="10800"/>
                    </a:cubicBezTo>
                    <a:cubicBezTo>
                      <a:pt x="21600" y="16764"/>
                      <a:pt x="16764" y="21600"/>
                      <a:pt x="10800" y="21600"/>
                    </a:cubicBezTo>
                    <a:cubicBezTo>
                      <a:pt x="6624" y="21600"/>
                      <a:pt x="2822" y="19192"/>
                      <a:pt x="1037" y="15418"/>
                    </a:cubicBezTo>
                    <a:lnTo>
                      <a:pt x="-1404" y="16573"/>
                    </a:lnTo>
                    <a:lnTo>
                      <a:pt x="390" y="11557"/>
                    </a:lnTo>
                    <a:lnTo>
                      <a:pt x="5405" y="13352"/>
                    </a:lnTo>
                    <a:lnTo>
                      <a:pt x="2964" y="14506"/>
                    </a:lnTo>
                    <a:close/>
                  </a:path>
                </a:pathLst>
              </a:custGeom>
              <a:solidFill>
                <a:srgbClr val="FFFF00"/>
              </a:solidFill>
              <a:ln w="9525">
                <a:solidFill>
                  <a:srgbClr val="FFFF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22" name="Group 21"/>
            <p:cNvGrpSpPr/>
            <p:nvPr/>
          </p:nvGrpSpPr>
          <p:grpSpPr>
            <a:xfrm>
              <a:off x="2209800" y="2403296"/>
              <a:ext cx="524376" cy="2657877"/>
              <a:chOff x="6595841" y="2404862"/>
              <a:chExt cx="524376" cy="2657877"/>
            </a:xfrm>
          </p:grpSpPr>
          <p:sp>
            <p:nvSpPr>
              <p:cNvPr id="23" name="AutoShape 31"/>
              <p:cNvSpPr>
                <a:spLocks noChangeArrowheads="1"/>
              </p:cNvSpPr>
              <p:nvPr/>
            </p:nvSpPr>
            <p:spPr bwMode="auto">
              <a:xfrm rot="9560782" flipH="1">
                <a:off x="6824440" y="2404862"/>
                <a:ext cx="295777" cy="295677"/>
              </a:xfrm>
              <a:custGeom>
                <a:avLst/>
                <a:gdLst>
                  <a:gd name="G0" fmla="+- 10137267 0 0"/>
                  <a:gd name="G1" fmla="+- 11524717 0 0"/>
                  <a:gd name="G2" fmla="+- 10137267 0 11524717"/>
                  <a:gd name="G3" fmla="+- 10800 0 0"/>
                  <a:gd name="G4" fmla="+- 0 0 10137267"/>
                  <a:gd name="T0" fmla="*/ 360 256 1"/>
                  <a:gd name="T1" fmla="*/ 0 256 1"/>
                  <a:gd name="G5" fmla="+- G2 T0 T1"/>
                  <a:gd name="G6" fmla="?: G2 G2 G5"/>
                  <a:gd name="G7" fmla="+- 0 0 G6"/>
                  <a:gd name="G8" fmla="+- 8668 0 0"/>
                  <a:gd name="G9" fmla="+- 0 0 11524717"/>
                  <a:gd name="G10" fmla="+- 8668 0 2700"/>
                  <a:gd name="G11" fmla="cos G10 10137267"/>
                  <a:gd name="G12" fmla="sin G10 10137267"/>
                  <a:gd name="G13" fmla="cos 13500 10137267"/>
                  <a:gd name="G14" fmla="sin 13500 10137267"/>
                  <a:gd name="G15" fmla="+- G11 10800 0"/>
                  <a:gd name="G16" fmla="+- G12 10800 0"/>
                  <a:gd name="G17" fmla="+- G13 10800 0"/>
                  <a:gd name="G18" fmla="+- G14 10800 0"/>
                  <a:gd name="G19" fmla="*/ 8668 1 2"/>
                  <a:gd name="G20" fmla="+- G19 5400 0"/>
                  <a:gd name="G21" fmla="cos G20 10137267"/>
                  <a:gd name="G22" fmla="sin G20 10137267"/>
                  <a:gd name="G23" fmla="+- G21 10800 0"/>
                  <a:gd name="G24" fmla="+- G12 G23 G22"/>
                  <a:gd name="G25" fmla="+- G22 G23 G11"/>
                  <a:gd name="G26" fmla="cos 10800 10137267"/>
                  <a:gd name="G27" fmla="sin 10800 10137267"/>
                  <a:gd name="G28" fmla="cos 8668 10137267"/>
                  <a:gd name="G29" fmla="sin 8668 10137267"/>
                  <a:gd name="G30" fmla="+- G26 10800 0"/>
                  <a:gd name="G31" fmla="+- G27 10800 0"/>
                  <a:gd name="G32" fmla="+- G28 10800 0"/>
                  <a:gd name="G33" fmla="+- G29 10800 0"/>
                  <a:gd name="G34" fmla="+- G19 5400 0"/>
                  <a:gd name="G35" fmla="cos G34 11524717"/>
                  <a:gd name="G36" fmla="sin G34 11524717"/>
                  <a:gd name="G37" fmla="+/ 11524717 10137267 2"/>
                  <a:gd name="T2" fmla="*/ 180 256 1"/>
                  <a:gd name="T3" fmla="*/ 0 256 1"/>
                  <a:gd name="G38" fmla="+- G37 T2 T3"/>
                  <a:gd name="G39" fmla="?: G2 G37 G38"/>
                  <a:gd name="G40" fmla="cos 10800 G39"/>
                  <a:gd name="G41" fmla="sin 10800 G39"/>
                  <a:gd name="G42" fmla="cos 8668 G39"/>
                  <a:gd name="G43" fmla="sin 8668 G39"/>
                  <a:gd name="G44" fmla="+- G40 10800 0"/>
                  <a:gd name="G45" fmla="+- G41 10800 0"/>
                  <a:gd name="G46" fmla="+- G42 10800 0"/>
                  <a:gd name="G47" fmla="+- G43 10800 0"/>
                  <a:gd name="G48" fmla="+- G35 10800 0"/>
                  <a:gd name="G49" fmla="+- G36 10800 0"/>
                  <a:gd name="T4" fmla="*/ 21244 w 21600"/>
                  <a:gd name="T5" fmla="*/ 8053 h 21600"/>
                  <a:gd name="T6" fmla="*/ 1091 w 21600"/>
                  <a:gd name="T7" fmla="*/ 11503 h 21600"/>
                  <a:gd name="T8" fmla="*/ 19183 w 21600"/>
                  <a:gd name="T9" fmla="*/ 8595 h 21600"/>
                  <a:gd name="T10" fmla="*/ -1404 w 21600"/>
                  <a:gd name="T11" fmla="*/ 16573 h 21600"/>
                  <a:gd name="T12" fmla="*/ 390 w 21600"/>
                  <a:gd name="T13" fmla="*/ 11557 h 21600"/>
                  <a:gd name="T14" fmla="*/ 5405 w 21600"/>
                  <a:gd name="T15" fmla="*/ 13352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2964" y="14506"/>
                    </a:moveTo>
                    <a:cubicBezTo>
                      <a:pt x="4397" y="17536"/>
                      <a:pt x="7448" y="19468"/>
                      <a:pt x="10800" y="19468"/>
                    </a:cubicBezTo>
                    <a:cubicBezTo>
                      <a:pt x="15587" y="19468"/>
                      <a:pt x="19468" y="15587"/>
                      <a:pt x="19468" y="10800"/>
                    </a:cubicBezTo>
                    <a:cubicBezTo>
                      <a:pt x="19468" y="6012"/>
                      <a:pt x="15587" y="2132"/>
                      <a:pt x="10800" y="2132"/>
                    </a:cubicBezTo>
                    <a:cubicBezTo>
                      <a:pt x="6012" y="2132"/>
                      <a:pt x="2132" y="6012"/>
                      <a:pt x="2132" y="10800"/>
                    </a:cubicBezTo>
                    <a:cubicBezTo>
                      <a:pt x="2131" y="11009"/>
                      <a:pt x="2139" y="11218"/>
                      <a:pt x="2154" y="11426"/>
                    </a:cubicBezTo>
                    <a:lnTo>
                      <a:pt x="28" y="11580"/>
                    </a:lnTo>
                    <a:cubicBezTo>
                      <a:pt x="9" y="11321"/>
                      <a:pt x="0" y="11060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4" y="0"/>
                      <a:pt x="21600" y="4835"/>
                      <a:pt x="21600" y="10800"/>
                    </a:cubicBezTo>
                    <a:cubicBezTo>
                      <a:pt x="21600" y="16764"/>
                      <a:pt x="16764" y="21600"/>
                      <a:pt x="10800" y="21600"/>
                    </a:cubicBezTo>
                    <a:cubicBezTo>
                      <a:pt x="6624" y="21600"/>
                      <a:pt x="2822" y="19192"/>
                      <a:pt x="1037" y="15418"/>
                    </a:cubicBezTo>
                    <a:lnTo>
                      <a:pt x="-1404" y="16573"/>
                    </a:lnTo>
                    <a:lnTo>
                      <a:pt x="390" y="11557"/>
                    </a:lnTo>
                    <a:lnTo>
                      <a:pt x="5405" y="13352"/>
                    </a:lnTo>
                    <a:lnTo>
                      <a:pt x="2964" y="14506"/>
                    </a:lnTo>
                    <a:close/>
                  </a:path>
                </a:pathLst>
              </a:custGeom>
              <a:solidFill>
                <a:srgbClr val="FFFF00"/>
              </a:solidFill>
              <a:ln w="9525">
                <a:solidFill>
                  <a:srgbClr val="FFFF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4" name="AutoShape 31"/>
              <p:cNvSpPr>
                <a:spLocks noChangeArrowheads="1"/>
              </p:cNvSpPr>
              <p:nvPr/>
            </p:nvSpPr>
            <p:spPr bwMode="auto">
              <a:xfrm rot="9560782" flipH="1">
                <a:off x="6595841" y="4767062"/>
                <a:ext cx="295777" cy="295677"/>
              </a:xfrm>
              <a:custGeom>
                <a:avLst/>
                <a:gdLst>
                  <a:gd name="G0" fmla="+- 10137267 0 0"/>
                  <a:gd name="G1" fmla="+- 11524717 0 0"/>
                  <a:gd name="G2" fmla="+- 10137267 0 11524717"/>
                  <a:gd name="G3" fmla="+- 10800 0 0"/>
                  <a:gd name="G4" fmla="+- 0 0 10137267"/>
                  <a:gd name="T0" fmla="*/ 360 256 1"/>
                  <a:gd name="T1" fmla="*/ 0 256 1"/>
                  <a:gd name="G5" fmla="+- G2 T0 T1"/>
                  <a:gd name="G6" fmla="?: G2 G2 G5"/>
                  <a:gd name="G7" fmla="+- 0 0 G6"/>
                  <a:gd name="G8" fmla="+- 8668 0 0"/>
                  <a:gd name="G9" fmla="+- 0 0 11524717"/>
                  <a:gd name="G10" fmla="+- 8668 0 2700"/>
                  <a:gd name="G11" fmla="cos G10 10137267"/>
                  <a:gd name="G12" fmla="sin G10 10137267"/>
                  <a:gd name="G13" fmla="cos 13500 10137267"/>
                  <a:gd name="G14" fmla="sin 13500 10137267"/>
                  <a:gd name="G15" fmla="+- G11 10800 0"/>
                  <a:gd name="G16" fmla="+- G12 10800 0"/>
                  <a:gd name="G17" fmla="+- G13 10800 0"/>
                  <a:gd name="G18" fmla="+- G14 10800 0"/>
                  <a:gd name="G19" fmla="*/ 8668 1 2"/>
                  <a:gd name="G20" fmla="+- G19 5400 0"/>
                  <a:gd name="G21" fmla="cos G20 10137267"/>
                  <a:gd name="G22" fmla="sin G20 10137267"/>
                  <a:gd name="G23" fmla="+- G21 10800 0"/>
                  <a:gd name="G24" fmla="+- G12 G23 G22"/>
                  <a:gd name="G25" fmla="+- G22 G23 G11"/>
                  <a:gd name="G26" fmla="cos 10800 10137267"/>
                  <a:gd name="G27" fmla="sin 10800 10137267"/>
                  <a:gd name="G28" fmla="cos 8668 10137267"/>
                  <a:gd name="G29" fmla="sin 8668 10137267"/>
                  <a:gd name="G30" fmla="+- G26 10800 0"/>
                  <a:gd name="G31" fmla="+- G27 10800 0"/>
                  <a:gd name="G32" fmla="+- G28 10800 0"/>
                  <a:gd name="G33" fmla="+- G29 10800 0"/>
                  <a:gd name="G34" fmla="+- G19 5400 0"/>
                  <a:gd name="G35" fmla="cos G34 11524717"/>
                  <a:gd name="G36" fmla="sin G34 11524717"/>
                  <a:gd name="G37" fmla="+/ 11524717 10137267 2"/>
                  <a:gd name="T2" fmla="*/ 180 256 1"/>
                  <a:gd name="T3" fmla="*/ 0 256 1"/>
                  <a:gd name="G38" fmla="+- G37 T2 T3"/>
                  <a:gd name="G39" fmla="?: G2 G37 G38"/>
                  <a:gd name="G40" fmla="cos 10800 G39"/>
                  <a:gd name="G41" fmla="sin 10800 G39"/>
                  <a:gd name="G42" fmla="cos 8668 G39"/>
                  <a:gd name="G43" fmla="sin 8668 G39"/>
                  <a:gd name="G44" fmla="+- G40 10800 0"/>
                  <a:gd name="G45" fmla="+- G41 10800 0"/>
                  <a:gd name="G46" fmla="+- G42 10800 0"/>
                  <a:gd name="G47" fmla="+- G43 10800 0"/>
                  <a:gd name="G48" fmla="+- G35 10800 0"/>
                  <a:gd name="G49" fmla="+- G36 10800 0"/>
                  <a:gd name="T4" fmla="*/ 21244 w 21600"/>
                  <a:gd name="T5" fmla="*/ 8053 h 21600"/>
                  <a:gd name="T6" fmla="*/ 1091 w 21600"/>
                  <a:gd name="T7" fmla="*/ 11503 h 21600"/>
                  <a:gd name="T8" fmla="*/ 19183 w 21600"/>
                  <a:gd name="T9" fmla="*/ 8595 h 21600"/>
                  <a:gd name="T10" fmla="*/ -1404 w 21600"/>
                  <a:gd name="T11" fmla="*/ 16573 h 21600"/>
                  <a:gd name="T12" fmla="*/ 390 w 21600"/>
                  <a:gd name="T13" fmla="*/ 11557 h 21600"/>
                  <a:gd name="T14" fmla="*/ 5405 w 21600"/>
                  <a:gd name="T15" fmla="*/ 13352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2964" y="14506"/>
                    </a:moveTo>
                    <a:cubicBezTo>
                      <a:pt x="4397" y="17536"/>
                      <a:pt x="7448" y="19468"/>
                      <a:pt x="10800" y="19468"/>
                    </a:cubicBezTo>
                    <a:cubicBezTo>
                      <a:pt x="15587" y="19468"/>
                      <a:pt x="19468" y="15587"/>
                      <a:pt x="19468" y="10800"/>
                    </a:cubicBezTo>
                    <a:cubicBezTo>
                      <a:pt x="19468" y="6012"/>
                      <a:pt x="15587" y="2132"/>
                      <a:pt x="10800" y="2132"/>
                    </a:cubicBezTo>
                    <a:cubicBezTo>
                      <a:pt x="6012" y="2132"/>
                      <a:pt x="2132" y="6012"/>
                      <a:pt x="2132" y="10800"/>
                    </a:cubicBezTo>
                    <a:cubicBezTo>
                      <a:pt x="2131" y="11009"/>
                      <a:pt x="2139" y="11218"/>
                      <a:pt x="2154" y="11426"/>
                    </a:cubicBezTo>
                    <a:lnTo>
                      <a:pt x="28" y="11580"/>
                    </a:lnTo>
                    <a:cubicBezTo>
                      <a:pt x="9" y="11321"/>
                      <a:pt x="0" y="11060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4" y="0"/>
                      <a:pt x="21600" y="4835"/>
                      <a:pt x="21600" y="10800"/>
                    </a:cubicBezTo>
                    <a:cubicBezTo>
                      <a:pt x="21600" y="16764"/>
                      <a:pt x="16764" y="21600"/>
                      <a:pt x="10800" y="21600"/>
                    </a:cubicBezTo>
                    <a:cubicBezTo>
                      <a:pt x="6624" y="21600"/>
                      <a:pt x="2822" y="19192"/>
                      <a:pt x="1037" y="15418"/>
                    </a:cubicBezTo>
                    <a:lnTo>
                      <a:pt x="-1404" y="16573"/>
                    </a:lnTo>
                    <a:lnTo>
                      <a:pt x="390" y="11557"/>
                    </a:lnTo>
                    <a:lnTo>
                      <a:pt x="5405" y="13352"/>
                    </a:lnTo>
                    <a:lnTo>
                      <a:pt x="2964" y="14506"/>
                    </a:lnTo>
                    <a:close/>
                  </a:path>
                </a:pathLst>
              </a:custGeom>
              <a:solidFill>
                <a:srgbClr val="FFFF00"/>
              </a:solidFill>
              <a:ln w="9525">
                <a:solidFill>
                  <a:srgbClr val="FFFF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sp>
        <p:nvSpPr>
          <p:cNvPr id="27" name="Oval 26"/>
          <p:cNvSpPr/>
          <p:nvPr/>
        </p:nvSpPr>
        <p:spPr>
          <a:xfrm rot="2115508">
            <a:off x="2362050" y="5010815"/>
            <a:ext cx="609600" cy="457200"/>
          </a:xfrm>
          <a:prstGeom prst="ellipse">
            <a:avLst/>
          </a:prstGeom>
          <a:noFill/>
          <a:ln w="635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/>
          <p:cNvSpPr txBox="1"/>
          <p:nvPr/>
        </p:nvSpPr>
        <p:spPr>
          <a:xfrm>
            <a:off x="1865592" y="-37852"/>
            <a:ext cx="537518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KLSX 0.5º/3.1º Z/SRM</a:t>
            </a:r>
            <a:endParaRPr lang="en-US" sz="4000" dirty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4p_1705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400" y="609600"/>
            <a:ext cx="8853002" cy="583044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977855" y="5858435"/>
            <a:ext cx="1018228" cy="584775"/>
          </a:xfrm>
          <a:prstGeom prst="rect">
            <a:avLst/>
          </a:prstGeom>
          <a:solidFill>
            <a:schemeClr val="tx1">
              <a:lumMod val="5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 smtClean="0">
                <a:solidFill>
                  <a:srgbClr val="FFFF00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1709</a:t>
            </a:r>
            <a:endParaRPr lang="en-US" sz="3200" dirty="0">
              <a:solidFill>
                <a:srgbClr val="FFFF00"/>
              </a:solidFill>
              <a:latin typeface="Calibri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25" name="Group 24"/>
          <p:cNvGrpSpPr/>
          <p:nvPr/>
        </p:nvGrpSpPr>
        <p:grpSpPr>
          <a:xfrm>
            <a:off x="1871383" y="2176261"/>
            <a:ext cx="5553635" cy="3332363"/>
            <a:chOff x="1871383" y="2176261"/>
            <a:chExt cx="5553635" cy="3332363"/>
          </a:xfrm>
        </p:grpSpPr>
        <p:grpSp>
          <p:nvGrpSpPr>
            <p:cNvPr id="20" name="Group 19"/>
            <p:cNvGrpSpPr/>
            <p:nvPr/>
          </p:nvGrpSpPr>
          <p:grpSpPr>
            <a:xfrm>
              <a:off x="1871383" y="2524874"/>
              <a:ext cx="935108" cy="2983750"/>
              <a:chOff x="1871383" y="2524874"/>
              <a:chExt cx="935108" cy="2983750"/>
            </a:xfrm>
          </p:grpSpPr>
          <p:grpSp>
            <p:nvGrpSpPr>
              <p:cNvPr id="14" name="Group 48"/>
              <p:cNvGrpSpPr/>
              <p:nvPr/>
            </p:nvGrpSpPr>
            <p:grpSpPr>
              <a:xfrm rot="21061910">
                <a:off x="1990900" y="5320218"/>
                <a:ext cx="815591" cy="188406"/>
                <a:chOff x="1165609" y="5715000"/>
                <a:chExt cx="815591" cy="188406"/>
              </a:xfrm>
            </p:grpSpPr>
            <p:sp>
              <p:nvSpPr>
                <p:cNvPr id="18" name="Freeform 17"/>
                <p:cNvSpPr/>
                <p:nvPr/>
              </p:nvSpPr>
              <p:spPr>
                <a:xfrm>
                  <a:off x="1165609" y="5802923"/>
                  <a:ext cx="537587" cy="100483"/>
                </a:xfrm>
                <a:custGeom>
                  <a:avLst/>
                  <a:gdLst>
                    <a:gd name="connsiteX0" fmla="*/ 0 w 537587"/>
                    <a:gd name="connsiteY0" fmla="*/ 95459 h 100483"/>
                    <a:gd name="connsiteX1" fmla="*/ 226088 w 537587"/>
                    <a:gd name="connsiteY1" fmla="*/ 90435 h 100483"/>
                    <a:gd name="connsiteX2" fmla="*/ 447151 w 537587"/>
                    <a:gd name="connsiteY2" fmla="*/ 35169 h 100483"/>
                    <a:gd name="connsiteX3" fmla="*/ 537587 w 537587"/>
                    <a:gd name="connsiteY3" fmla="*/ 0 h 1004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37587" h="100483">
                      <a:moveTo>
                        <a:pt x="0" y="95459"/>
                      </a:moveTo>
                      <a:cubicBezTo>
                        <a:pt x="75781" y="97971"/>
                        <a:pt x="151563" y="100483"/>
                        <a:pt x="226088" y="90435"/>
                      </a:cubicBezTo>
                      <a:cubicBezTo>
                        <a:pt x="300613" y="80387"/>
                        <a:pt x="395234" y="50242"/>
                        <a:pt x="447151" y="35169"/>
                      </a:cubicBezTo>
                      <a:cubicBezTo>
                        <a:pt x="499068" y="20096"/>
                        <a:pt x="518327" y="10048"/>
                        <a:pt x="537587" y="0"/>
                      </a:cubicBezTo>
                    </a:path>
                  </a:pathLst>
                </a:custGeom>
                <a:ln w="66675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solidFill>
                      <a:srgbClr val="F5FB03"/>
                    </a:solidFill>
                  </a:endParaRPr>
                </a:p>
              </p:txBody>
            </p:sp>
            <p:cxnSp>
              <p:nvCxnSpPr>
                <p:cNvPr id="19" name="Straight Arrow Connector 18"/>
                <p:cNvCxnSpPr>
                  <a:stCxn id="18" idx="3"/>
                </p:cNvCxnSpPr>
                <p:nvPr/>
              </p:nvCxnSpPr>
              <p:spPr>
                <a:xfrm flipV="1">
                  <a:off x="1703196" y="5715000"/>
                  <a:ext cx="278004" cy="87923"/>
                </a:xfrm>
                <a:prstGeom prst="straightConnector1">
                  <a:avLst/>
                </a:prstGeom>
                <a:ln w="66675">
                  <a:solidFill>
                    <a:srgbClr val="FFFF00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Group 49"/>
              <p:cNvGrpSpPr/>
              <p:nvPr/>
            </p:nvGrpSpPr>
            <p:grpSpPr>
              <a:xfrm rot="21273027">
                <a:off x="1871383" y="2524874"/>
                <a:ext cx="815591" cy="188406"/>
                <a:chOff x="1165609" y="5715000"/>
                <a:chExt cx="815591" cy="188406"/>
              </a:xfrm>
            </p:grpSpPr>
            <p:sp>
              <p:nvSpPr>
                <p:cNvPr id="16" name="Freeform 9"/>
                <p:cNvSpPr/>
                <p:nvPr/>
              </p:nvSpPr>
              <p:spPr>
                <a:xfrm>
                  <a:off x="1165609" y="5802923"/>
                  <a:ext cx="537587" cy="100483"/>
                </a:xfrm>
                <a:custGeom>
                  <a:avLst/>
                  <a:gdLst>
                    <a:gd name="connsiteX0" fmla="*/ 0 w 537587"/>
                    <a:gd name="connsiteY0" fmla="*/ 95459 h 100483"/>
                    <a:gd name="connsiteX1" fmla="*/ 226088 w 537587"/>
                    <a:gd name="connsiteY1" fmla="*/ 90435 h 100483"/>
                    <a:gd name="connsiteX2" fmla="*/ 447151 w 537587"/>
                    <a:gd name="connsiteY2" fmla="*/ 35169 h 100483"/>
                    <a:gd name="connsiteX3" fmla="*/ 537587 w 537587"/>
                    <a:gd name="connsiteY3" fmla="*/ 0 h 1004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37587" h="100483">
                      <a:moveTo>
                        <a:pt x="0" y="95459"/>
                      </a:moveTo>
                      <a:cubicBezTo>
                        <a:pt x="75781" y="97971"/>
                        <a:pt x="151563" y="100483"/>
                        <a:pt x="226088" y="90435"/>
                      </a:cubicBezTo>
                      <a:cubicBezTo>
                        <a:pt x="300613" y="80387"/>
                        <a:pt x="395234" y="50242"/>
                        <a:pt x="447151" y="35169"/>
                      </a:cubicBezTo>
                      <a:cubicBezTo>
                        <a:pt x="499068" y="20096"/>
                        <a:pt x="518327" y="10048"/>
                        <a:pt x="537587" y="0"/>
                      </a:cubicBezTo>
                    </a:path>
                  </a:pathLst>
                </a:custGeom>
                <a:ln w="66675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solidFill>
                      <a:srgbClr val="F5FB03"/>
                    </a:solidFill>
                  </a:endParaRPr>
                </a:p>
              </p:txBody>
            </p:sp>
            <p:cxnSp>
              <p:nvCxnSpPr>
                <p:cNvPr id="17" name="Straight Arrow Connector 10"/>
                <p:cNvCxnSpPr/>
                <p:nvPr/>
              </p:nvCxnSpPr>
              <p:spPr>
                <a:xfrm flipV="1">
                  <a:off x="1703196" y="5715000"/>
                  <a:ext cx="278004" cy="87923"/>
                </a:xfrm>
                <a:prstGeom prst="straightConnector1">
                  <a:avLst/>
                </a:prstGeom>
                <a:ln w="66675">
                  <a:solidFill>
                    <a:srgbClr val="FFFF00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1" name="Group 20"/>
            <p:cNvGrpSpPr/>
            <p:nvPr/>
          </p:nvGrpSpPr>
          <p:grpSpPr>
            <a:xfrm>
              <a:off x="6824440" y="2176261"/>
              <a:ext cx="600578" cy="2657878"/>
              <a:chOff x="6824440" y="2176261"/>
              <a:chExt cx="600578" cy="2657878"/>
            </a:xfrm>
          </p:grpSpPr>
          <p:sp>
            <p:nvSpPr>
              <p:cNvPr id="12" name="AutoShape 31"/>
              <p:cNvSpPr>
                <a:spLocks noChangeArrowheads="1"/>
              </p:cNvSpPr>
              <p:nvPr/>
            </p:nvSpPr>
            <p:spPr bwMode="auto">
              <a:xfrm rot="9560782" flipH="1">
                <a:off x="7129241" y="2176261"/>
                <a:ext cx="295777" cy="295677"/>
              </a:xfrm>
              <a:custGeom>
                <a:avLst/>
                <a:gdLst>
                  <a:gd name="G0" fmla="+- 10137267 0 0"/>
                  <a:gd name="G1" fmla="+- 11524717 0 0"/>
                  <a:gd name="G2" fmla="+- 10137267 0 11524717"/>
                  <a:gd name="G3" fmla="+- 10800 0 0"/>
                  <a:gd name="G4" fmla="+- 0 0 10137267"/>
                  <a:gd name="T0" fmla="*/ 360 256 1"/>
                  <a:gd name="T1" fmla="*/ 0 256 1"/>
                  <a:gd name="G5" fmla="+- G2 T0 T1"/>
                  <a:gd name="G6" fmla="?: G2 G2 G5"/>
                  <a:gd name="G7" fmla="+- 0 0 G6"/>
                  <a:gd name="G8" fmla="+- 8668 0 0"/>
                  <a:gd name="G9" fmla="+- 0 0 11524717"/>
                  <a:gd name="G10" fmla="+- 8668 0 2700"/>
                  <a:gd name="G11" fmla="cos G10 10137267"/>
                  <a:gd name="G12" fmla="sin G10 10137267"/>
                  <a:gd name="G13" fmla="cos 13500 10137267"/>
                  <a:gd name="G14" fmla="sin 13500 10137267"/>
                  <a:gd name="G15" fmla="+- G11 10800 0"/>
                  <a:gd name="G16" fmla="+- G12 10800 0"/>
                  <a:gd name="G17" fmla="+- G13 10800 0"/>
                  <a:gd name="G18" fmla="+- G14 10800 0"/>
                  <a:gd name="G19" fmla="*/ 8668 1 2"/>
                  <a:gd name="G20" fmla="+- G19 5400 0"/>
                  <a:gd name="G21" fmla="cos G20 10137267"/>
                  <a:gd name="G22" fmla="sin G20 10137267"/>
                  <a:gd name="G23" fmla="+- G21 10800 0"/>
                  <a:gd name="G24" fmla="+- G12 G23 G22"/>
                  <a:gd name="G25" fmla="+- G22 G23 G11"/>
                  <a:gd name="G26" fmla="cos 10800 10137267"/>
                  <a:gd name="G27" fmla="sin 10800 10137267"/>
                  <a:gd name="G28" fmla="cos 8668 10137267"/>
                  <a:gd name="G29" fmla="sin 8668 10137267"/>
                  <a:gd name="G30" fmla="+- G26 10800 0"/>
                  <a:gd name="G31" fmla="+- G27 10800 0"/>
                  <a:gd name="G32" fmla="+- G28 10800 0"/>
                  <a:gd name="G33" fmla="+- G29 10800 0"/>
                  <a:gd name="G34" fmla="+- G19 5400 0"/>
                  <a:gd name="G35" fmla="cos G34 11524717"/>
                  <a:gd name="G36" fmla="sin G34 11524717"/>
                  <a:gd name="G37" fmla="+/ 11524717 10137267 2"/>
                  <a:gd name="T2" fmla="*/ 180 256 1"/>
                  <a:gd name="T3" fmla="*/ 0 256 1"/>
                  <a:gd name="G38" fmla="+- G37 T2 T3"/>
                  <a:gd name="G39" fmla="?: G2 G37 G38"/>
                  <a:gd name="G40" fmla="cos 10800 G39"/>
                  <a:gd name="G41" fmla="sin 10800 G39"/>
                  <a:gd name="G42" fmla="cos 8668 G39"/>
                  <a:gd name="G43" fmla="sin 8668 G39"/>
                  <a:gd name="G44" fmla="+- G40 10800 0"/>
                  <a:gd name="G45" fmla="+- G41 10800 0"/>
                  <a:gd name="G46" fmla="+- G42 10800 0"/>
                  <a:gd name="G47" fmla="+- G43 10800 0"/>
                  <a:gd name="G48" fmla="+- G35 10800 0"/>
                  <a:gd name="G49" fmla="+- G36 10800 0"/>
                  <a:gd name="T4" fmla="*/ 21244 w 21600"/>
                  <a:gd name="T5" fmla="*/ 8053 h 21600"/>
                  <a:gd name="T6" fmla="*/ 1091 w 21600"/>
                  <a:gd name="T7" fmla="*/ 11503 h 21600"/>
                  <a:gd name="T8" fmla="*/ 19183 w 21600"/>
                  <a:gd name="T9" fmla="*/ 8595 h 21600"/>
                  <a:gd name="T10" fmla="*/ -1404 w 21600"/>
                  <a:gd name="T11" fmla="*/ 16573 h 21600"/>
                  <a:gd name="T12" fmla="*/ 390 w 21600"/>
                  <a:gd name="T13" fmla="*/ 11557 h 21600"/>
                  <a:gd name="T14" fmla="*/ 5405 w 21600"/>
                  <a:gd name="T15" fmla="*/ 13352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2964" y="14506"/>
                    </a:moveTo>
                    <a:cubicBezTo>
                      <a:pt x="4397" y="17536"/>
                      <a:pt x="7448" y="19468"/>
                      <a:pt x="10800" y="19468"/>
                    </a:cubicBezTo>
                    <a:cubicBezTo>
                      <a:pt x="15587" y="19468"/>
                      <a:pt x="19468" y="15587"/>
                      <a:pt x="19468" y="10800"/>
                    </a:cubicBezTo>
                    <a:cubicBezTo>
                      <a:pt x="19468" y="6012"/>
                      <a:pt x="15587" y="2132"/>
                      <a:pt x="10800" y="2132"/>
                    </a:cubicBezTo>
                    <a:cubicBezTo>
                      <a:pt x="6012" y="2132"/>
                      <a:pt x="2132" y="6012"/>
                      <a:pt x="2132" y="10800"/>
                    </a:cubicBezTo>
                    <a:cubicBezTo>
                      <a:pt x="2131" y="11009"/>
                      <a:pt x="2139" y="11218"/>
                      <a:pt x="2154" y="11426"/>
                    </a:cubicBezTo>
                    <a:lnTo>
                      <a:pt x="28" y="11580"/>
                    </a:lnTo>
                    <a:cubicBezTo>
                      <a:pt x="9" y="11321"/>
                      <a:pt x="0" y="11060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4" y="0"/>
                      <a:pt x="21600" y="4835"/>
                      <a:pt x="21600" y="10800"/>
                    </a:cubicBezTo>
                    <a:cubicBezTo>
                      <a:pt x="21600" y="16764"/>
                      <a:pt x="16764" y="21600"/>
                      <a:pt x="10800" y="21600"/>
                    </a:cubicBezTo>
                    <a:cubicBezTo>
                      <a:pt x="6624" y="21600"/>
                      <a:pt x="2822" y="19192"/>
                      <a:pt x="1037" y="15418"/>
                    </a:cubicBezTo>
                    <a:lnTo>
                      <a:pt x="-1404" y="16573"/>
                    </a:lnTo>
                    <a:lnTo>
                      <a:pt x="390" y="11557"/>
                    </a:lnTo>
                    <a:lnTo>
                      <a:pt x="5405" y="13352"/>
                    </a:lnTo>
                    <a:lnTo>
                      <a:pt x="2964" y="14506"/>
                    </a:lnTo>
                    <a:close/>
                  </a:path>
                </a:pathLst>
              </a:custGeom>
              <a:solidFill>
                <a:srgbClr val="FFFF00"/>
              </a:solidFill>
              <a:ln w="9525">
                <a:solidFill>
                  <a:srgbClr val="FFFF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3" name="AutoShape 31"/>
              <p:cNvSpPr>
                <a:spLocks noChangeArrowheads="1"/>
              </p:cNvSpPr>
              <p:nvPr/>
            </p:nvSpPr>
            <p:spPr bwMode="auto">
              <a:xfrm rot="9560782" flipH="1">
                <a:off x="6824440" y="4538462"/>
                <a:ext cx="295777" cy="295677"/>
              </a:xfrm>
              <a:custGeom>
                <a:avLst/>
                <a:gdLst>
                  <a:gd name="G0" fmla="+- 10137267 0 0"/>
                  <a:gd name="G1" fmla="+- 11524717 0 0"/>
                  <a:gd name="G2" fmla="+- 10137267 0 11524717"/>
                  <a:gd name="G3" fmla="+- 10800 0 0"/>
                  <a:gd name="G4" fmla="+- 0 0 10137267"/>
                  <a:gd name="T0" fmla="*/ 360 256 1"/>
                  <a:gd name="T1" fmla="*/ 0 256 1"/>
                  <a:gd name="G5" fmla="+- G2 T0 T1"/>
                  <a:gd name="G6" fmla="?: G2 G2 G5"/>
                  <a:gd name="G7" fmla="+- 0 0 G6"/>
                  <a:gd name="G8" fmla="+- 8668 0 0"/>
                  <a:gd name="G9" fmla="+- 0 0 11524717"/>
                  <a:gd name="G10" fmla="+- 8668 0 2700"/>
                  <a:gd name="G11" fmla="cos G10 10137267"/>
                  <a:gd name="G12" fmla="sin G10 10137267"/>
                  <a:gd name="G13" fmla="cos 13500 10137267"/>
                  <a:gd name="G14" fmla="sin 13500 10137267"/>
                  <a:gd name="G15" fmla="+- G11 10800 0"/>
                  <a:gd name="G16" fmla="+- G12 10800 0"/>
                  <a:gd name="G17" fmla="+- G13 10800 0"/>
                  <a:gd name="G18" fmla="+- G14 10800 0"/>
                  <a:gd name="G19" fmla="*/ 8668 1 2"/>
                  <a:gd name="G20" fmla="+- G19 5400 0"/>
                  <a:gd name="G21" fmla="cos G20 10137267"/>
                  <a:gd name="G22" fmla="sin G20 10137267"/>
                  <a:gd name="G23" fmla="+- G21 10800 0"/>
                  <a:gd name="G24" fmla="+- G12 G23 G22"/>
                  <a:gd name="G25" fmla="+- G22 G23 G11"/>
                  <a:gd name="G26" fmla="cos 10800 10137267"/>
                  <a:gd name="G27" fmla="sin 10800 10137267"/>
                  <a:gd name="G28" fmla="cos 8668 10137267"/>
                  <a:gd name="G29" fmla="sin 8668 10137267"/>
                  <a:gd name="G30" fmla="+- G26 10800 0"/>
                  <a:gd name="G31" fmla="+- G27 10800 0"/>
                  <a:gd name="G32" fmla="+- G28 10800 0"/>
                  <a:gd name="G33" fmla="+- G29 10800 0"/>
                  <a:gd name="G34" fmla="+- G19 5400 0"/>
                  <a:gd name="G35" fmla="cos G34 11524717"/>
                  <a:gd name="G36" fmla="sin G34 11524717"/>
                  <a:gd name="G37" fmla="+/ 11524717 10137267 2"/>
                  <a:gd name="T2" fmla="*/ 180 256 1"/>
                  <a:gd name="T3" fmla="*/ 0 256 1"/>
                  <a:gd name="G38" fmla="+- G37 T2 T3"/>
                  <a:gd name="G39" fmla="?: G2 G37 G38"/>
                  <a:gd name="G40" fmla="cos 10800 G39"/>
                  <a:gd name="G41" fmla="sin 10800 G39"/>
                  <a:gd name="G42" fmla="cos 8668 G39"/>
                  <a:gd name="G43" fmla="sin 8668 G39"/>
                  <a:gd name="G44" fmla="+- G40 10800 0"/>
                  <a:gd name="G45" fmla="+- G41 10800 0"/>
                  <a:gd name="G46" fmla="+- G42 10800 0"/>
                  <a:gd name="G47" fmla="+- G43 10800 0"/>
                  <a:gd name="G48" fmla="+- G35 10800 0"/>
                  <a:gd name="G49" fmla="+- G36 10800 0"/>
                  <a:gd name="T4" fmla="*/ 21244 w 21600"/>
                  <a:gd name="T5" fmla="*/ 8053 h 21600"/>
                  <a:gd name="T6" fmla="*/ 1091 w 21600"/>
                  <a:gd name="T7" fmla="*/ 11503 h 21600"/>
                  <a:gd name="T8" fmla="*/ 19183 w 21600"/>
                  <a:gd name="T9" fmla="*/ 8595 h 21600"/>
                  <a:gd name="T10" fmla="*/ -1404 w 21600"/>
                  <a:gd name="T11" fmla="*/ 16573 h 21600"/>
                  <a:gd name="T12" fmla="*/ 390 w 21600"/>
                  <a:gd name="T13" fmla="*/ 11557 h 21600"/>
                  <a:gd name="T14" fmla="*/ 5405 w 21600"/>
                  <a:gd name="T15" fmla="*/ 13352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2964" y="14506"/>
                    </a:moveTo>
                    <a:cubicBezTo>
                      <a:pt x="4397" y="17536"/>
                      <a:pt x="7448" y="19468"/>
                      <a:pt x="10800" y="19468"/>
                    </a:cubicBezTo>
                    <a:cubicBezTo>
                      <a:pt x="15587" y="19468"/>
                      <a:pt x="19468" y="15587"/>
                      <a:pt x="19468" y="10800"/>
                    </a:cubicBezTo>
                    <a:cubicBezTo>
                      <a:pt x="19468" y="6012"/>
                      <a:pt x="15587" y="2132"/>
                      <a:pt x="10800" y="2132"/>
                    </a:cubicBezTo>
                    <a:cubicBezTo>
                      <a:pt x="6012" y="2132"/>
                      <a:pt x="2132" y="6012"/>
                      <a:pt x="2132" y="10800"/>
                    </a:cubicBezTo>
                    <a:cubicBezTo>
                      <a:pt x="2131" y="11009"/>
                      <a:pt x="2139" y="11218"/>
                      <a:pt x="2154" y="11426"/>
                    </a:cubicBezTo>
                    <a:lnTo>
                      <a:pt x="28" y="11580"/>
                    </a:lnTo>
                    <a:cubicBezTo>
                      <a:pt x="9" y="11321"/>
                      <a:pt x="0" y="11060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4" y="0"/>
                      <a:pt x="21600" y="4835"/>
                      <a:pt x="21600" y="10800"/>
                    </a:cubicBezTo>
                    <a:cubicBezTo>
                      <a:pt x="21600" y="16764"/>
                      <a:pt x="16764" y="21600"/>
                      <a:pt x="10800" y="21600"/>
                    </a:cubicBezTo>
                    <a:cubicBezTo>
                      <a:pt x="6624" y="21600"/>
                      <a:pt x="2822" y="19192"/>
                      <a:pt x="1037" y="15418"/>
                    </a:cubicBezTo>
                    <a:lnTo>
                      <a:pt x="-1404" y="16573"/>
                    </a:lnTo>
                    <a:lnTo>
                      <a:pt x="390" y="11557"/>
                    </a:lnTo>
                    <a:lnTo>
                      <a:pt x="5405" y="13352"/>
                    </a:lnTo>
                    <a:lnTo>
                      <a:pt x="2964" y="14506"/>
                    </a:lnTo>
                    <a:close/>
                  </a:path>
                </a:pathLst>
              </a:custGeom>
              <a:solidFill>
                <a:srgbClr val="FFFF00"/>
              </a:solidFill>
              <a:ln w="9525">
                <a:solidFill>
                  <a:srgbClr val="FFFF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22" name="Group 21"/>
            <p:cNvGrpSpPr/>
            <p:nvPr/>
          </p:nvGrpSpPr>
          <p:grpSpPr>
            <a:xfrm>
              <a:off x="2407578" y="2178978"/>
              <a:ext cx="600578" cy="2657878"/>
              <a:chOff x="6824440" y="2176261"/>
              <a:chExt cx="600578" cy="2657878"/>
            </a:xfrm>
          </p:grpSpPr>
          <p:sp>
            <p:nvSpPr>
              <p:cNvPr id="23" name="AutoShape 31"/>
              <p:cNvSpPr>
                <a:spLocks noChangeArrowheads="1"/>
              </p:cNvSpPr>
              <p:nvPr/>
            </p:nvSpPr>
            <p:spPr bwMode="auto">
              <a:xfrm rot="9560782" flipH="1">
                <a:off x="7129241" y="2176261"/>
                <a:ext cx="295777" cy="295677"/>
              </a:xfrm>
              <a:custGeom>
                <a:avLst/>
                <a:gdLst>
                  <a:gd name="G0" fmla="+- 10137267 0 0"/>
                  <a:gd name="G1" fmla="+- 11524717 0 0"/>
                  <a:gd name="G2" fmla="+- 10137267 0 11524717"/>
                  <a:gd name="G3" fmla="+- 10800 0 0"/>
                  <a:gd name="G4" fmla="+- 0 0 10137267"/>
                  <a:gd name="T0" fmla="*/ 360 256 1"/>
                  <a:gd name="T1" fmla="*/ 0 256 1"/>
                  <a:gd name="G5" fmla="+- G2 T0 T1"/>
                  <a:gd name="G6" fmla="?: G2 G2 G5"/>
                  <a:gd name="G7" fmla="+- 0 0 G6"/>
                  <a:gd name="G8" fmla="+- 8668 0 0"/>
                  <a:gd name="G9" fmla="+- 0 0 11524717"/>
                  <a:gd name="G10" fmla="+- 8668 0 2700"/>
                  <a:gd name="G11" fmla="cos G10 10137267"/>
                  <a:gd name="G12" fmla="sin G10 10137267"/>
                  <a:gd name="G13" fmla="cos 13500 10137267"/>
                  <a:gd name="G14" fmla="sin 13500 10137267"/>
                  <a:gd name="G15" fmla="+- G11 10800 0"/>
                  <a:gd name="G16" fmla="+- G12 10800 0"/>
                  <a:gd name="G17" fmla="+- G13 10800 0"/>
                  <a:gd name="G18" fmla="+- G14 10800 0"/>
                  <a:gd name="G19" fmla="*/ 8668 1 2"/>
                  <a:gd name="G20" fmla="+- G19 5400 0"/>
                  <a:gd name="G21" fmla="cos G20 10137267"/>
                  <a:gd name="G22" fmla="sin G20 10137267"/>
                  <a:gd name="G23" fmla="+- G21 10800 0"/>
                  <a:gd name="G24" fmla="+- G12 G23 G22"/>
                  <a:gd name="G25" fmla="+- G22 G23 G11"/>
                  <a:gd name="G26" fmla="cos 10800 10137267"/>
                  <a:gd name="G27" fmla="sin 10800 10137267"/>
                  <a:gd name="G28" fmla="cos 8668 10137267"/>
                  <a:gd name="G29" fmla="sin 8668 10137267"/>
                  <a:gd name="G30" fmla="+- G26 10800 0"/>
                  <a:gd name="G31" fmla="+- G27 10800 0"/>
                  <a:gd name="G32" fmla="+- G28 10800 0"/>
                  <a:gd name="G33" fmla="+- G29 10800 0"/>
                  <a:gd name="G34" fmla="+- G19 5400 0"/>
                  <a:gd name="G35" fmla="cos G34 11524717"/>
                  <a:gd name="G36" fmla="sin G34 11524717"/>
                  <a:gd name="G37" fmla="+/ 11524717 10137267 2"/>
                  <a:gd name="T2" fmla="*/ 180 256 1"/>
                  <a:gd name="T3" fmla="*/ 0 256 1"/>
                  <a:gd name="G38" fmla="+- G37 T2 T3"/>
                  <a:gd name="G39" fmla="?: G2 G37 G38"/>
                  <a:gd name="G40" fmla="cos 10800 G39"/>
                  <a:gd name="G41" fmla="sin 10800 G39"/>
                  <a:gd name="G42" fmla="cos 8668 G39"/>
                  <a:gd name="G43" fmla="sin 8668 G39"/>
                  <a:gd name="G44" fmla="+- G40 10800 0"/>
                  <a:gd name="G45" fmla="+- G41 10800 0"/>
                  <a:gd name="G46" fmla="+- G42 10800 0"/>
                  <a:gd name="G47" fmla="+- G43 10800 0"/>
                  <a:gd name="G48" fmla="+- G35 10800 0"/>
                  <a:gd name="G49" fmla="+- G36 10800 0"/>
                  <a:gd name="T4" fmla="*/ 21244 w 21600"/>
                  <a:gd name="T5" fmla="*/ 8053 h 21600"/>
                  <a:gd name="T6" fmla="*/ 1091 w 21600"/>
                  <a:gd name="T7" fmla="*/ 11503 h 21600"/>
                  <a:gd name="T8" fmla="*/ 19183 w 21600"/>
                  <a:gd name="T9" fmla="*/ 8595 h 21600"/>
                  <a:gd name="T10" fmla="*/ -1404 w 21600"/>
                  <a:gd name="T11" fmla="*/ 16573 h 21600"/>
                  <a:gd name="T12" fmla="*/ 390 w 21600"/>
                  <a:gd name="T13" fmla="*/ 11557 h 21600"/>
                  <a:gd name="T14" fmla="*/ 5405 w 21600"/>
                  <a:gd name="T15" fmla="*/ 13352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2964" y="14506"/>
                    </a:moveTo>
                    <a:cubicBezTo>
                      <a:pt x="4397" y="17536"/>
                      <a:pt x="7448" y="19468"/>
                      <a:pt x="10800" y="19468"/>
                    </a:cubicBezTo>
                    <a:cubicBezTo>
                      <a:pt x="15587" y="19468"/>
                      <a:pt x="19468" y="15587"/>
                      <a:pt x="19468" y="10800"/>
                    </a:cubicBezTo>
                    <a:cubicBezTo>
                      <a:pt x="19468" y="6012"/>
                      <a:pt x="15587" y="2132"/>
                      <a:pt x="10800" y="2132"/>
                    </a:cubicBezTo>
                    <a:cubicBezTo>
                      <a:pt x="6012" y="2132"/>
                      <a:pt x="2132" y="6012"/>
                      <a:pt x="2132" y="10800"/>
                    </a:cubicBezTo>
                    <a:cubicBezTo>
                      <a:pt x="2131" y="11009"/>
                      <a:pt x="2139" y="11218"/>
                      <a:pt x="2154" y="11426"/>
                    </a:cubicBezTo>
                    <a:lnTo>
                      <a:pt x="28" y="11580"/>
                    </a:lnTo>
                    <a:cubicBezTo>
                      <a:pt x="9" y="11321"/>
                      <a:pt x="0" y="11060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4" y="0"/>
                      <a:pt x="21600" y="4835"/>
                      <a:pt x="21600" y="10800"/>
                    </a:cubicBezTo>
                    <a:cubicBezTo>
                      <a:pt x="21600" y="16764"/>
                      <a:pt x="16764" y="21600"/>
                      <a:pt x="10800" y="21600"/>
                    </a:cubicBezTo>
                    <a:cubicBezTo>
                      <a:pt x="6624" y="21600"/>
                      <a:pt x="2822" y="19192"/>
                      <a:pt x="1037" y="15418"/>
                    </a:cubicBezTo>
                    <a:lnTo>
                      <a:pt x="-1404" y="16573"/>
                    </a:lnTo>
                    <a:lnTo>
                      <a:pt x="390" y="11557"/>
                    </a:lnTo>
                    <a:lnTo>
                      <a:pt x="5405" y="13352"/>
                    </a:lnTo>
                    <a:lnTo>
                      <a:pt x="2964" y="14506"/>
                    </a:lnTo>
                    <a:close/>
                  </a:path>
                </a:pathLst>
              </a:custGeom>
              <a:solidFill>
                <a:srgbClr val="FFFF00"/>
              </a:solidFill>
              <a:ln w="9525">
                <a:solidFill>
                  <a:srgbClr val="FFFF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4" name="AutoShape 31"/>
              <p:cNvSpPr>
                <a:spLocks noChangeArrowheads="1"/>
              </p:cNvSpPr>
              <p:nvPr/>
            </p:nvSpPr>
            <p:spPr bwMode="auto">
              <a:xfrm rot="9560782" flipH="1">
                <a:off x="6824440" y="4538462"/>
                <a:ext cx="295777" cy="295677"/>
              </a:xfrm>
              <a:custGeom>
                <a:avLst/>
                <a:gdLst>
                  <a:gd name="G0" fmla="+- 10137267 0 0"/>
                  <a:gd name="G1" fmla="+- 11524717 0 0"/>
                  <a:gd name="G2" fmla="+- 10137267 0 11524717"/>
                  <a:gd name="G3" fmla="+- 10800 0 0"/>
                  <a:gd name="G4" fmla="+- 0 0 10137267"/>
                  <a:gd name="T0" fmla="*/ 360 256 1"/>
                  <a:gd name="T1" fmla="*/ 0 256 1"/>
                  <a:gd name="G5" fmla="+- G2 T0 T1"/>
                  <a:gd name="G6" fmla="?: G2 G2 G5"/>
                  <a:gd name="G7" fmla="+- 0 0 G6"/>
                  <a:gd name="G8" fmla="+- 8668 0 0"/>
                  <a:gd name="G9" fmla="+- 0 0 11524717"/>
                  <a:gd name="G10" fmla="+- 8668 0 2700"/>
                  <a:gd name="G11" fmla="cos G10 10137267"/>
                  <a:gd name="G12" fmla="sin G10 10137267"/>
                  <a:gd name="G13" fmla="cos 13500 10137267"/>
                  <a:gd name="G14" fmla="sin 13500 10137267"/>
                  <a:gd name="G15" fmla="+- G11 10800 0"/>
                  <a:gd name="G16" fmla="+- G12 10800 0"/>
                  <a:gd name="G17" fmla="+- G13 10800 0"/>
                  <a:gd name="G18" fmla="+- G14 10800 0"/>
                  <a:gd name="G19" fmla="*/ 8668 1 2"/>
                  <a:gd name="G20" fmla="+- G19 5400 0"/>
                  <a:gd name="G21" fmla="cos G20 10137267"/>
                  <a:gd name="G22" fmla="sin G20 10137267"/>
                  <a:gd name="G23" fmla="+- G21 10800 0"/>
                  <a:gd name="G24" fmla="+- G12 G23 G22"/>
                  <a:gd name="G25" fmla="+- G22 G23 G11"/>
                  <a:gd name="G26" fmla="cos 10800 10137267"/>
                  <a:gd name="G27" fmla="sin 10800 10137267"/>
                  <a:gd name="G28" fmla="cos 8668 10137267"/>
                  <a:gd name="G29" fmla="sin 8668 10137267"/>
                  <a:gd name="G30" fmla="+- G26 10800 0"/>
                  <a:gd name="G31" fmla="+- G27 10800 0"/>
                  <a:gd name="G32" fmla="+- G28 10800 0"/>
                  <a:gd name="G33" fmla="+- G29 10800 0"/>
                  <a:gd name="G34" fmla="+- G19 5400 0"/>
                  <a:gd name="G35" fmla="cos G34 11524717"/>
                  <a:gd name="G36" fmla="sin G34 11524717"/>
                  <a:gd name="G37" fmla="+/ 11524717 10137267 2"/>
                  <a:gd name="T2" fmla="*/ 180 256 1"/>
                  <a:gd name="T3" fmla="*/ 0 256 1"/>
                  <a:gd name="G38" fmla="+- G37 T2 T3"/>
                  <a:gd name="G39" fmla="?: G2 G37 G38"/>
                  <a:gd name="G40" fmla="cos 10800 G39"/>
                  <a:gd name="G41" fmla="sin 10800 G39"/>
                  <a:gd name="G42" fmla="cos 8668 G39"/>
                  <a:gd name="G43" fmla="sin 8668 G39"/>
                  <a:gd name="G44" fmla="+- G40 10800 0"/>
                  <a:gd name="G45" fmla="+- G41 10800 0"/>
                  <a:gd name="G46" fmla="+- G42 10800 0"/>
                  <a:gd name="G47" fmla="+- G43 10800 0"/>
                  <a:gd name="G48" fmla="+- G35 10800 0"/>
                  <a:gd name="G49" fmla="+- G36 10800 0"/>
                  <a:gd name="T4" fmla="*/ 21244 w 21600"/>
                  <a:gd name="T5" fmla="*/ 8053 h 21600"/>
                  <a:gd name="T6" fmla="*/ 1091 w 21600"/>
                  <a:gd name="T7" fmla="*/ 11503 h 21600"/>
                  <a:gd name="T8" fmla="*/ 19183 w 21600"/>
                  <a:gd name="T9" fmla="*/ 8595 h 21600"/>
                  <a:gd name="T10" fmla="*/ -1404 w 21600"/>
                  <a:gd name="T11" fmla="*/ 16573 h 21600"/>
                  <a:gd name="T12" fmla="*/ 390 w 21600"/>
                  <a:gd name="T13" fmla="*/ 11557 h 21600"/>
                  <a:gd name="T14" fmla="*/ 5405 w 21600"/>
                  <a:gd name="T15" fmla="*/ 13352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2964" y="14506"/>
                    </a:moveTo>
                    <a:cubicBezTo>
                      <a:pt x="4397" y="17536"/>
                      <a:pt x="7448" y="19468"/>
                      <a:pt x="10800" y="19468"/>
                    </a:cubicBezTo>
                    <a:cubicBezTo>
                      <a:pt x="15587" y="19468"/>
                      <a:pt x="19468" y="15587"/>
                      <a:pt x="19468" y="10800"/>
                    </a:cubicBezTo>
                    <a:cubicBezTo>
                      <a:pt x="19468" y="6012"/>
                      <a:pt x="15587" y="2132"/>
                      <a:pt x="10800" y="2132"/>
                    </a:cubicBezTo>
                    <a:cubicBezTo>
                      <a:pt x="6012" y="2132"/>
                      <a:pt x="2132" y="6012"/>
                      <a:pt x="2132" y="10800"/>
                    </a:cubicBezTo>
                    <a:cubicBezTo>
                      <a:pt x="2131" y="11009"/>
                      <a:pt x="2139" y="11218"/>
                      <a:pt x="2154" y="11426"/>
                    </a:cubicBezTo>
                    <a:lnTo>
                      <a:pt x="28" y="11580"/>
                    </a:lnTo>
                    <a:cubicBezTo>
                      <a:pt x="9" y="11321"/>
                      <a:pt x="0" y="11060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4" y="0"/>
                      <a:pt x="21600" y="4835"/>
                      <a:pt x="21600" y="10800"/>
                    </a:cubicBezTo>
                    <a:cubicBezTo>
                      <a:pt x="21600" y="16764"/>
                      <a:pt x="16764" y="21600"/>
                      <a:pt x="10800" y="21600"/>
                    </a:cubicBezTo>
                    <a:cubicBezTo>
                      <a:pt x="6624" y="21600"/>
                      <a:pt x="2822" y="19192"/>
                      <a:pt x="1037" y="15418"/>
                    </a:cubicBezTo>
                    <a:lnTo>
                      <a:pt x="-1404" y="16573"/>
                    </a:lnTo>
                    <a:lnTo>
                      <a:pt x="390" y="11557"/>
                    </a:lnTo>
                    <a:lnTo>
                      <a:pt x="5405" y="13352"/>
                    </a:lnTo>
                    <a:lnTo>
                      <a:pt x="2964" y="14506"/>
                    </a:lnTo>
                    <a:close/>
                  </a:path>
                </a:pathLst>
              </a:custGeom>
              <a:solidFill>
                <a:srgbClr val="FFFF00"/>
              </a:solidFill>
              <a:ln w="9525">
                <a:solidFill>
                  <a:srgbClr val="FFFF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sp>
        <p:nvSpPr>
          <p:cNvPr id="26" name="Oval 25"/>
          <p:cNvSpPr/>
          <p:nvPr/>
        </p:nvSpPr>
        <p:spPr>
          <a:xfrm rot="2115508">
            <a:off x="2566120" y="4773606"/>
            <a:ext cx="609600" cy="457200"/>
          </a:xfrm>
          <a:prstGeom prst="ellipse">
            <a:avLst/>
          </a:prstGeom>
          <a:noFill/>
          <a:ln w="635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/>
          <p:cNvSpPr txBox="1"/>
          <p:nvPr/>
        </p:nvSpPr>
        <p:spPr>
          <a:xfrm>
            <a:off x="1865592" y="-37852"/>
            <a:ext cx="537518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KLSX 0.5º/3.1º Z/SRM</a:t>
            </a:r>
            <a:endParaRPr lang="en-US" sz="4000" dirty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4p_1705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400" y="609600"/>
            <a:ext cx="8853002" cy="583044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977855" y="5858435"/>
            <a:ext cx="1018228" cy="584775"/>
          </a:xfrm>
          <a:prstGeom prst="rect">
            <a:avLst/>
          </a:prstGeom>
          <a:solidFill>
            <a:schemeClr val="tx1">
              <a:lumMod val="5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 smtClean="0">
                <a:solidFill>
                  <a:srgbClr val="FFFF00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1713</a:t>
            </a:r>
            <a:endParaRPr lang="en-US" sz="3200" dirty="0">
              <a:solidFill>
                <a:srgbClr val="FFFF00"/>
              </a:solidFill>
              <a:latin typeface="Calibri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1" name="Oval 20"/>
          <p:cNvSpPr/>
          <p:nvPr/>
        </p:nvSpPr>
        <p:spPr>
          <a:xfrm rot="2115508">
            <a:off x="2831991" y="4567662"/>
            <a:ext cx="545942" cy="457200"/>
          </a:xfrm>
          <a:prstGeom prst="ellipse">
            <a:avLst/>
          </a:prstGeom>
          <a:noFill/>
          <a:ln w="635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0" name="Group 29"/>
          <p:cNvGrpSpPr/>
          <p:nvPr/>
        </p:nvGrpSpPr>
        <p:grpSpPr>
          <a:xfrm>
            <a:off x="2146097" y="2035764"/>
            <a:ext cx="5532906" cy="3320657"/>
            <a:chOff x="2146097" y="2035764"/>
            <a:chExt cx="5532906" cy="3320657"/>
          </a:xfrm>
        </p:grpSpPr>
        <p:grpSp>
          <p:nvGrpSpPr>
            <p:cNvPr id="29" name="Group 28"/>
            <p:cNvGrpSpPr/>
            <p:nvPr/>
          </p:nvGrpSpPr>
          <p:grpSpPr>
            <a:xfrm>
              <a:off x="2146097" y="2395689"/>
              <a:ext cx="992297" cy="2960732"/>
              <a:chOff x="2146097" y="2395689"/>
              <a:chExt cx="992297" cy="2960732"/>
            </a:xfrm>
          </p:grpSpPr>
          <p:grpSp>
            <p:nvGrpSpPr>
              <p:cNvPr id="14" name="Group 48"/>
              <p:cNvGrpSpPr/>
              <p:nvPr/>
            </p:nvGrpSpPr>
            <p:grpSpPr>
              <a:xfrm rot="20742810">
                <a:off x="2322803" y="5168015"/>
                <a:ext cx="815591" cy="188406"/>
                <a:chOff x="1165609" y="5715000"/>
                <a:chExt cx="815591" cy="188406"/>
              </a:xfrm>
            </p:grpSpPr>
            <p:sp>
              <p:nvSpPr>
                <p:cNvPr id="18" name="Freeform 17"/>
                <p:cNvSpPr/>
                <p:nvPr/>
              </p:nvSpPr>
              <p:spPr>
                <a:xfrm>
                  <a:off x="1165609" y="5802923"/>
                  <a:ext cx="537587" cy="100483"/>
                </a:xfrm>
                <a:custGeom>
                  <a:avLst/>
                  <a:gdLst>
                    <a:gd name="connsiteX0" fmla="*/ 0 w 537587"/>
                    <a:gd name="connsiteY0" fmla="*/ 95459 h 100483"/>
                    <a:gd name="connsiteX1" fmla="*/ 226088 w 537587"/>
                    <a:gd name="connsiteY1" fmla="*/ 90435 h 100483"/>
                    <a:gd name="connsiteX2" fmla="*/ 447151 w 537587"/>
                    <a:gd name="connsiteY2" fmla="*/ 35169 h 100483"/>
                    <a:gd name="connsiteX3" fmla="*/ 537587 w 537587"/>
                    <a:gd name="connsiteY3" fmla="*/ 0 h 1004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37587" h="100483">
                      <a:moveTo>
                        <a:pt x="0" y="95459"/>
                      </a:moveTo>
                      <a:cubicBezTo>
                        <a:pt x="75781" y="97971"/>
                        <a:pt x="151563" y="100483"/>
                        <a:pt x="226088" y="90435"/>
                      </a:cubicBezTo>
                      <a:cubicBezTo>
                        <a:pt x="300613" y="80387"/>
                        <a:pt x="395234" y="50242"/>
                        <a:pt x="447151" y="35169"/>
                      </a:cubicBezTo>
                      <a:cubicBezTo>
                        <a:pt x="499068" y="20096"/>
                        <a:pt x="518327" y="10048"/>
                        <a:pt x="537587" y="0"/>
                      </a:cubicBezTo>
                    </a:path>
                  </a:pathLst>
                </a:custGeom>
                <a:ln w="66675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solidFill>
                      <a:srgbClr val="F5FB03"/>
                    </a:solidFill>
                  </a:endParaRPr>
                </a:p>
              </p:txBody>
            </p:sp>
            <p:cxnSp>
              <p:nvCxnSpPr>
                <p:cNvPr id="19" name="Straight Arrow Connector 18"/>
                <p:cNvCxnSpPr>
                  <a:stCxn id="18" idx="3"/>
                </p:cNvCxnSpPr>
                <p:nvPr/>
              </p:nvCxnSpPr>
              <p:spPr>
                <a:xfrm flipV="1">
                  <a:off x="1703196" y="5715000"/>
                  <a:ext cx="278004" cy="87923"/>
                </a:xfrm>
                <a:prstGeom prst="straightConnector1">
                  <a:avLst/>
                </a:prstGeom>
                <a:ln w="66675">
                  <a:solidFill>
                    <a:srgbClr val="FFFF00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Group 49"/>
              <p:cNvGrpSpPr/>
              <p:nvPr/>
            </p:nvGrpSpPr>
            <p:grpSpPr>
              <a:xfrm rot="20631224">
                <a:off x="2146097" y="2395689"/>
                <a:ext cx="815591" cy="188406"/>
                <a:chOff x="1165609" y="5715000"/>
                <a:chExt cx="815591" cy="188406"/>
              </a:xfrm>
            </p:grpSpPr>
            <p:sp>
              <p:nvSpPr>
                <p:cNvPr id="16" name="Freeform 9"/>
                <p:cNvSpPr/>
                <p:nvPr/>
              </p:nvSpPr>
              <p:spPr>
                <a:xfrm>
                  <a:off x="1165609" y="5802923"/>
                  <a:ext cx="537587" cy="100483"/>
                </a:xfrm>
                <a:custGeom>
                  <a:avLst/>
                  <a:gdLst>
                    <a:gd name="connsiteX0" fmla="*/ 0 w 537587"/>
                    <a:gd name="connsiteY0" fmla="*/ 95459 h 100483"/>
                    <a:gd name="connsiteX1" fmla="*/ 226088 w 537587"/>
                    <a:gd name="connsiteY1" fmla="*/ 90435 h 100483"/>
                    <a:gd name="connsiteX2" fmla="*/ 447151 w 537587"/>
                    <a:gd name="connsiteY2" fmla="*/ 35169 h 100483"/>
                    <a:gd name="connsiteX3" fmla="*/ 537587 w 537587"/>
                    <a:gd name="connsiteY3" fmla="*/ 0 h 1004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37587" h="100483">
                      <a:moveTo>
                        <a:pt x="0" y="95459"/>
                      </a:moveTo>
                      <a:cubicBezTo>
                        <a:pt x="75781" y="97971"/>
                        <a:pt x="151563" y="100483"/>
                        <a:pt x="226088" y="90435"/>
                      </a:cubicBezTo>
                      <a:cubicBezTo>
                        <a:pt x="300613" y="80387"/>
                        <a:pt x="395234" y="50242"/>
                        <a:pt x="447151" y="35169"/>
                      </a:cubicBezTo>
                      <a:cubicBezTo>
                        <a:pt x="499068" y="20096"/>
                        <a:pt x="518327" y="10048"/>
                        <a:pt x="537587" y="0"/>
                      </a:cubicBezTo>
                    </a:path>
                  </a:pathLst>
                </a:custGeom>
                <a:ln w="66675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solidFill>
                      <a:srgbClr val="F5FB03"/>
                    </a:solidFill>
                  </a:endParaRPr>
                </a:p>
              </p:txBody>
            </p:sp>
            <p:cxnSp>
              <p:nvCxnSpPr>
                <p:cNvPr id="17" name="Straight Arrow Connector 10"/>
                <p:cNvCxnSpPr/>
                <p:nvPr/>
              </p:nvCxnSpPr>
              <p:spPr>
                <a:xfrm flipV="1">
                  <a:off x="1703196" y="5715000"/>
                  <a:ext cx="278004" cy="87923"/>
                </a:xfrm>
                <a:prstGeom prst="straightConnector1">
                  <a:avLst/>
                </a:prstGeom>
                <a:ln w="66675">
                  <a:solidFill>
                    <a:srgbClr val="FFFF00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Group 21"/>
            <p:cNvGrpSpPr/>
            <p:nvPr/>
          </p:nvGrpSpPr>
          <p:grpSpPr>
            <a:xfrm>
              <a:off x="7138170" y="2035764"/>
              <a:ext cx="540833" cy="3046640"/>
              <a:chOff x="7138170" y="2035764"/>
              <a:chExt cx="540833" cy="3046640"/>
            </a:xfrm>
          </p:grpSpPr>
          <p:sp>
            <p:nvSpPr>
              <p:cNvPr id="12" name="AutoShape 31"/>
              <p:cNvSpPr>
                <a:spLocks noChangeArrowheads="1"/>
              </p:cNvSpPr>
              <p:nvPr/>
            </p:nvSpPr>
            <p:spPr bwMode="auto">
              <a:xfrm rot="9560782" flipH="1">
                <a:off x="7270713" y="2035764"/>
                <a:ext cx="241376" cy="223796"/>
              </a:xfrm>
              <a:custGeom>
                <a:avLst/>
                <a:gdLst>
                  <a:gd name="G0" fmla="+- 10137267 0 0"/>
                  <a:gd name="G1" fmla="+- 11524717 0 0"/>
                  <a:gd name="G2" fmla="+- 10137267 0 11524717"/>
                  <a:gd name="G3" fmla="+- 10800 0 0"/>
                  <a:gd name="G4" fmla="+- 0 0 10137267"/>
                  <a:gd name="T0" fmla="*/ 360 256 1"/>
                  <a:gd name="T1" fmla="*/ 0 256 1"/>
                  <a:gd name="G5" fmla="+- G2 T0 T1"/>
                  <a:gd name="G6" fmla="?: G2 G2 G5"/>
                  <a:gd name="G7" fmla="+- 0 0 G6"/>
                  <a:gd name="G8" fmla="+- 8668 0 0"/>
                  <a:gd name="G9" fmla="+- 0 0 11524717"/>
                  <a:gd name="G10" fmla="+- 8668 0 2700"/>
                  <a:gd name="G11" fmla="cos G10 10137267"/>
                  <a:gd name="G12" fmla="sin G10 10137267"/>
                  <a:gd name="G13" fmla="cos 13500 10137267"/>
                  <a:gd name="G14" fmla="sin 13500 10137267"/>
                  <a:gd name="G15" fmla="+- G11 10800 0"/>
                  <a:gd name="G16" fmla="+- G12 10800 0"/>
                  <a:gd name="G17" fmla="+- G13 10800 0"/>
                  <a:gd name="G18" fmla="+- G14 10800 0"/>
                  <a:gd name="G19" fmla="*/ 8668 1 2"/>
                  <a:gd name="G20" fmla="+- G19 5400 0"/>
                  <a:gd name="G21" fmla="cos G20 10137267"/>
                  <a:gd name="G22" fmla="sin G20 10137267"/>
                  <a:gd name="G23" fmla="+- G21 10800 0"/>
                  <a:gd name="G24" fmla="+- G12 G23 G22"/>
                  <a:gd name="G25" fmla="+- G22 G23 G11"/>
                  <a:gd name="G26" fmla="cos 10800 10137267"/>
                  <a:gd name="G27" fmla="sin 10800 10137267"/>
                  <a:gd name="G28" fmla="cos 8668 10137267"/>
                  <a:gd name="G29" fmla="sin 8668 10137267"/>
                  <a:gd name="G30" fmla="+- G26 10800 0"/>
                  <a:gd name="G31" fmla="+- G27 10800 0"/>
                  <a:gd name="G32" fmla="+- G28 10800 0"/>
                  <a:gd name="G33" fmla="+- G29 10800 0"/>
                  <a:gd name="G34" fmla="+- G19 5400 0"/>
                  <a:gd name="G35" fmla="cos G34 11524717"/>
                  <a:gd name="G36" fmla="sin G34 11524717"/>
                  <a:gd name="G37" fmla="+/ 11524717 10137267 2"/>
                  <a:gd name="T2" fmla="*/ 180 256 1"/>
                  <a:gd name="T3" fmla="*/ 0 256 1"/>
                  <a:gd name="G38" fmla="+- G37 T2 T3"/>
                  <a:gd name="G39" fmla="?: G2 G37 G38"/>
                  <a:gd name="G40" fmla="cos 10800 G39"/>
                  <a:gd name="G41" fmla="sin 10800 G39"/>
                  <a:gd name="G42" fmla="cos 8668 G39"/>
                  <a:gd name="G43" fmla="sin 8668 G39"/>
                  <a:gd name="G44" fmla="+- G40 10800 0"/>
                  <a:gd name="G45" fmla="+- G41 10800 0"/>
                  <a:gd name="G46" fmla="+- G42 10800 0"/>
                  <a:gd name="G47" fmla="+- G43 10800 0"/>
                  <a:gd name="G48" fmla="+- G35 10800 0"/>
                  <a:gd name="G49" fmla="+- G36 10800 0"/>
                  <a:gd name="T4" fmla="*/ 21244 w 21600"/>
                  <a:gd name="T5" fmla="*/ 8053 h 21600"/>
                  <a:gd name="T6" fmla="*/ 1091 w 21600"/>
                  <a:gd name="T7" fmla="*/ 11503 h 21600"/>
                  <a:gd name="T8" fmla="*/ 19183 w 21600"/>
                  <a:gd name="T9" fmla="*/ 8595 h 21600"/>
                  <a:gd name="T10" fmla="*/ -1404 w 21600"/>
                  <a:gd name="T11" fmla="*/ 16573 h 21600"/>
                  <a:gd name="T12" fmla="*/ 390 w 21600"/>
                  <a:gd name="T13" fmla="*/ 11557 h 21600"/>
                  <a:gd name="T14" fmla="*/ 5405 w 21600"/>
                  <a:gd name="T15" fmla="*/ 13352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2964" y="14506"/>
                    </a:moveTo>
                    <a:cubicBezTo>
                      <a:pt x="4397" y="17536"/>
                      <a:pt x="7448" y="19468"/>
                      <a:pt x="10800" y="19468"/>
                    </a:cubicBezTo>
                    <a:cubicBezTo>
                      <a:pt x="15587" y="19468"/>
                      <a:pt x="19468" y="15587"/>
                      <a:pt x="19468" y="10800"/>
                    </a:cubicBezTo>
                    <a:cubicBezTo>
                      <a:pt x="19468" y="6012"/>
                      <a:pt x="15587" y="2132"/>
                      <a:pt x="10800" y="2132"/>
                    </a:cubicBezTo>
                    <a:cubicBezTo>
                      <a:pt x="6012" y="2132"/>
                      <a:pt x="2132" y="6012"/>
                      <a:pt x="2132" y="10800"/>
                    </a:cubicBezTo>
                    <a:cubicBezTo>
                      <a:pt x="2131" y="11009"/>
                      <a:pt x="2139" y="11218"/>
                      <a:pt x="2154" y="11426"/>
                    </a:cubicBezTo>
                    <a:lnTo>
                      <a:pt x="28" y="11580"/>
                    </a:lnTo>
                    <a:cubicBezTo>
                      <a:pt x="9" y="11321"/>
                      <a:pt x="0" y="11060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4" y="0"/>
                      <a:pt x="21600" y="4835"/>
                      <a:pt x="21600" y="10800"/>
                    </a:cubicBezTo>
                    <a:cubicBezTo>
                      <a:pt x="21600" y="16764"/>
                      <a:pt x="16764" y="21600"/>
                      <a:pt x="10800" y="21600"/>
                    </a:cubicBezTo>
                    <a:cubicBezTo>
                      <a:pt x="6624" y="21600"/>
                      <a:pt x="2822" y="19192"/>
                      <a:pt x="1037" y="15418"/>
                    </a:cubicBezTo>
                    <a:lnTo>
                      <a:pt x="-1404" y="16573"/>
                    </a:lnTo>
                    <a:lnTo>
                      <a:pt x="390" y="11557"/>
                    </a:lnTo>
                    <a:lnTo>
                      <a:pt x="5405" y="13352"/>
                    </a:lnTo>
                    <a:lnTo>
                      <a:pt x="2964" y="14506"/>
                    </a:lnTo>
                    <a:close/>
                  </a:path>
                </a:pathLst>
              </a:custGeom>
              <a:solidFill>
                <a:srgbClr val="FFFF00"/>
              </a:solidFill>
              <a:ln w="9525">
                <a:solidFill>
                  <a:srgbClr val="FFFF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3" name="AutoShape 31"/>
              <p:cNvSpPr>
                <a:spLocks noChangeArrowheads="1"/>
              </p:cNvSpPr>
              <p:nvPr/>
            </p:nvSpPr>
            <p:spPr bwMode="auto">
              <a:xfrm rot="9560782" flipH="1">
                <a:off x="7383226" y="4814163"/>
                <a:ext cx="295777" cy="268241"/>
              </a:xfrm>
              <a:custGeom>
                <a:avLst/>
                <a:gdLst>
                  <a:gd name="G0" fmla="+- 10137267 0 0"/>
                  <a:gd name="G1" fmla="+- 11524717 0 0"/>
                  <a:gd name="G2" fmla="+- 10137267 0 11524717"/>
                  <a:gd name="G3" fmla="+- 10800 0 0"/>
                  <a:gd name="G4" fmla="+- 0 0 10137267"/>
                  <a:gd name="T0" fmla="*/ 360 256 1"/>
                  <a:gd name="T1" fmla="*/ 0 256 1"/>
                  <a:gd name="G5" fmla="+- G2 T0 T1"/>
                  <a:gd name="G6" fmla="?: G2 G2 G5"/>
                  <a:gd name="G7" fmla="+- 0 0 G6"/>
                  <a:gd name="G8" fmla="+- 8668 0 0"/>
                  <a:gd name="G9" fmla="+- 0 0 11524717"/>
                  <a:gd name="G10" fmla="+- 8668 0 2700"/>
                  <a:gd name="G11" fmla="cos G10 10137267"/>
                  <a:gd name="G12" fmla="sin G10 10137267"/>
                  <a:gd name="G13" fmla="cos 13500 10137267"/>
                  <a:gd name="G14" fmla="sin 13500 10137267"/>
                  <a:gd name="G15" fmla="+- G11 10800 0"/>
                  <a:gd name="G16" fmla="+- G12 10800 0"/>
                  <a:gd name="G17" fmla="+- G13 10800 0"/>
                  <a:gd name="G18" fmla="+- G14 10800 0"/>
                  <a:gd name="G19" fmla="*/ 8668 1 2"/>
                  <a:gd name="G20" fmla="+- G19 5400 0"/>
                  <a:gd name="G21" fmla="cos G20 10137267"/>
                  <a:gd name="G22" fmla="sin G20 10137267"/>
                  <a:gd name="G23" fmla="+- G21 10800 0"/>
                  <a:gd name="G24" fmla="+- G12 G23 G22"/>
                  <a:gd name="G25" fmla="+- G22 G23 G11"/>
                  <a:gd name="G26" fmla="cos 10800 10137267"/>
                  <a:gd name="G27" fmla="sin 10800 10137267"/>
                  <a:gd name="G28" fmla="cos 8668 10137267"/>
                  <a:gd name="G29" fmla="sin 8668 10137267"/>
                  <a:gd name="G30" fmla="+- G26 10800 0"/>
                  <a:gd name="G31" fmla="+- G27 10800 0"/>
                  <a:gd name="G32" fmla="+- G28 10800 0"/>
                  <a:gd name="G33" fmla="+- G29 10800 0"/>
                  <a:gd name="G34" fmla="+- G19 5400 0"/>
                  <a:gd name="G35" fmla="cos G34 11524717"/>
                  <a:gd name="G36" fmla="sin G34 11524717"/>
                  <a:gd name="G37" fmla="+/ 11524717 10137267 2"/>
                  <a:gd name="T2" fmla="*/ 180 256 1"/>
                  <a:gd name="T3" fmla="*/ 0 256 1"/>
                  <a:gd name="G38" fmla="+- G37 T2 T3"/>
                  <a:gd name="G39" fmla="?: G2 G37 G38"/>
                  <a:gd name="G40" fmla="cos 10800 G39"/>
                  <a:gd name="G41" fmla="sin 10800 G39"/>
                  <a:gd name="G42" fmla="cos 8668 G39"/>
                  <a:gd name="G43" fmla="sin 8668 G39"/>
                  <a:gd name="G44" fmla="+- G40 10800 0"/>
                  <a:gd name="G45" fmla="+- G41 10800 0"/>
                  <a:gd name="G46" fmla="+- G42 10800 0"/>
                  <a:gd name="G47" fmla="+- G43 10800 0"/>
                  <a:gd name="G48" fmla="+- G35 10800 0"/>
                  <a:gd name="G49" fmla="+- G36 10800 0"/>
                  <a:gd name="T4" fmla="*/ 21244 w 21600"/>
                  <a:gd name="T5" fmla="*/ 8053 h 21600"/>
                  <a:gd name="T6" fmla="*/ 1091 w 21600"/>
                  <a:gd name="T7" fmla="*/ 11503 h 21600"/>
                  <a:gd name="T8" fmla="*/ 19183 w 21600"/>
                  <a:gd name="T9" fmla="*/ 8595 h 21600"/>
                  <a:gd name="T10" fmla="*/ -1404 w 21600"/>
                  <a:gd name="T11" fmla="*/ 16573 h 21600"/>
                  <a:gd name="T12" fmla="*/ 390 w 21600"/>
                  <a:gd name="T13" fmla="*/ 11557 h 21600"/>
                  <a:gd name="T14" fmla="*/ 5405 w 21600"/>
                  <a:gd name="T15" fmla="*/ 13352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2964" y="14506"/>
                    </a:moveTo>
                    <a:cubicBezTo>
                      <a:pt x="4397" y="17536"/>
                      <a:pt x="7448" y="19468"/>
                      <a:pt x="10800" y="19468"/>
                    </a:cubicBezTo>
                    <a:cubicBezTo>
                      <a:pt x="15587" y="19468"/>
                      <a:pt x="19468" y="15587"/>
                      <a:pt x="19468" y="10800"/>
                    </a:cubicBezTo>
                    <a:cubicBezTo>
                      <a:pt x="19468" y="6012"/>
                      <a:pt x="15587" y="2132"/>
                      <a:pt x="10800" y="2132"/>
                    </a:cubicBezTo>
                    <a:cubicBezTo>
                      <a:pt x="6012" y="2132"/>
                      <a:pt x="2132" y="6012"/>
                      <a:pt x="2132" y="10800"/>
                    </a:cubicBezTo>
                    <a:cubicBezTo>
                      <a:pt x="2131" y="11009"/>
                      <a:pt x="2139" y="11218"/>
                      <a:pt x="2154" y="11426"/>
                    </a:cubicBezTo>
                    <a:lnTo>
                      <a:pt x="28" y="11580"/>
                    </a:lnTo>
                    <a:cubicBezTo>
                      <a:pt x="9" y="11321"/>
                      <a:pt x="0" y="11060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4" y="0"/>
                      <a:pt x="21600" y="4835"/>
                      <a:pt x="21600" y="10800"/>
                    </a:cubicBezTo>
                    <a:cubicBezTo>
                      <a:pt x="21600" y="16764"/>
                      <a:pt x="16764" y="21600"/>
                      <a:pt x="10800" y="21600"/>
                    </a:cubicBezTo>
                    <a:cubicBezTo>
                      <a:pt x="6624" y="21600"/>
                      <a:pt x="2822" y="19192"/>
                      <a:pt x="1037" y="15418"/>
                    </a:cubicBezTo>
                    <a:lnTo>
                      <a:pt x="-1404" y="16573"/>
                    </a:lnTo>
                    <a:lnTo>
                      <a:pt x="390" y="11557"/>
                    </a:lnTo>
                    <a:lnTo>
                      <a:pt x="5405" y="13352"/>
                    </a:lnTo>
                    <a:lnTo>
                      <a:pt x="2964" y="14506"/>
                    </a:lnTo>
                    <a:close/>
                  </a:path>
                </a:pathLst>
              </a:custGeom>
              <a:solidFill>
                <a:srgbClr val="FFFF00"/>
              </a:solidFill>
              <a:ln w="9525">
                <a:solidFill>
                  <a:srgbClr val="FFFF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" name="AutoShape 31"/>
              <p:cNvSpPr>
                <a:spLocks noChangeArrowheads="1"/>
              </p:cNvSpPr>
              <p:nvPr/>
            </p:nvSpPr>
            <p:spPr bwMode="auto">
              <a:xfrm rot="5400000" flipH="1">
                <a:off x="7124402" y="4559891"/>
                <a:ext cx="295777" cy="268241"/>
              </a:xfrm>
              <a:custGeom>
                <a:avLst/>
                <a:gdLst>
                  <a:gd name="G0" fmla="+- 10137267 0 0"/>
                  <a:gd name="G1" fmla="+- 11524717 0 0"/>
                  <a:gd name="G2" fmla="+- 10137267 0 11524717"/>
                  <a:gd name="G3" fmla="+- 10800 0 0"/>
                  <a:gd name="G4" fmla="+- 0 0 10137267"/>
                  <a:gd name="T0" fmla="*/ 360 256 1"/>
                  <a:gd name="T1" fmla="*/ 0 256 1"/>
                  <a:gd name="G5" fmla="+- G2 T0 T1"/>
                  <a:gd name="G6" fmla="?: G2 G2 G5"/>
                  <a:gd name="G7" fmla="+- 0 0 G6"/>
                  <a:gd name="G8" fmla="+- 8668 0 0"/>
                  <a:gd name="G9" fmla="+- 0 0 11524717"/>
                  <a:gd name="G10" fmla="+- 8668 0 2700"/>
                  <a:gd name="G11" fmla="cos G10 10137267"/>
                  <a:gd name="G12" fmla="sin G10 10137267"/>
                  <a:gd name="G13" fmla="cos 13500 10137267"/>
                  <a:gd name="G14" fmla="sin 13500 10137267"/>
                  <a:gd name="G15" fmla="+- G11 10800 0"/>
                  <a:gd name="G16" fmla="+- G12 10800 0"/>
                  <a:gd name="G17" fmla="+- G13 10800 0"/>
                  <a:gd name="G18" fmla="+- G14 10800 0"/>
                  <a:gd name="G19" fmla="*/ 8668 1 2"/>
                  <a:gd name="G20" fmla="+- G19 5400 0"/>
                  <a:gd name="G21" fmla="cos G20 10137267"/>
                  <a:gd name="G22" fmla="sin G20 10137267"/>
                  <a:gd name="G23" fmla="+- G21 10800 0"/>
                  <a:gd name="G24" fmla="+- G12 G23 G22"/>
                  <a:gd name="G25" fmla="+- G22 G23 G11"/>
                  <a:gd name="G26" fmla="cos 10800 10137267"/>
                  <a:gd name="G27" fmla="sin 10800 10137267"/>
                  <a:gd name="G28" fmla="cos 8668 10137267"/>
                  <a:gd name="G29" fmla="sin 8668 10137267"/>
                  <a:gd name="G30" fmla="+- G26 10800 0"/>
                  <a:gd name="G31" fmla="+- G27 10800 0"/>
                  <a:gd name="G32" fmla="+- G28 10800 0"/>
                  <a:gd name="G33" fmla="+- G29 10800 0"/>
                  <a:gd name="G34" fmla="+- G19 5400 0"/>
                  <a:gd name="G35" fmla="cos G34 11524717"/>
                  <a:gd name="G36" fmla="sin G34 11524717"/>
                  <a:gd name="G37" fmla="+/ 11524717 10137267 2"/>
                  <a:gd name="T2" fmla="*/ 180 256 1"/>
                  <a:gd name="T3" fmla="*/ 0 256 1"/>
                  <a:gd name="G38" fmla="+- G37 T2 T3"/>
                  <a:gd name="G39" fmla="?: G2 G37 G38"/>
                  <a:gd name="G40" fmla="cos 10800 G39"/>
                  <a:gd name="G41" fmla="sin 10800 G39"/>
                  <a:gd name="G42" fmla="cos 8668 G39"/>
                  <a:gd name="G43" fmla="sin 8668 G39"/>
                  <a:gd name="G44" fmla="+- G40 10800 0"/>
                  <a:gd name="G45" fmla="+- G41 10800 0"/>
                  <a:gd name="G46" fmla="+- G42 10800 0"/>
                  <a:gd name="G47" fmla="+- G43 10800 0"/>
                  <a:gd name="G48" fmla="+- G35 10800 0"/>
                  <a:gd name="G49" fmla="+- G36 10800 0"/>
                  <a:gd name="T4" fmla="*/ 21244 w 21600"/>
                  <a:gd name="T5" fmla="*/ 8053 h 21600"/>
                  <a:gd name="T6" fmla="*/ 1091 w 21600"/>
                  <a:gd name="T7" fmla="*/ 11503 h 21600"/>
                  <a:gd name="T8" fmla="*/ 19183 w 21600"/>
                  <a:gd name="T9" fmla="*/ 8595 h 21600"/>
                  <a:gd name="T10" fmla="*/ -1404 w 21600"/>
                  <a:gd name="T11" fmla="*/ 16573 h 21600"/>
                  <a:gd name="T12" fmla="*/ 390 w 21600"/>
                  <a:gd name="T13" fmla="*/ 11557 h 21600"/>
                  <a:gd name="T14" fmla="*/ 5405 w 21600"/>
                  <a:gd name="T15" fmla="*/ 13352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2964" y="14506"/>
                    </a:moveTo>
                    <a:cubicBezTo>
                      <a:pt x="4397" y="17536"/>
                      <a:pt x="7448" y="19468"/>
                      <a:pt x="10800" y="19468"/>
                    </a:cubicBezTo>
                    <a:cubicBezTo>
                      <a:pt x="15587" y="19468"/>
                      <a:pt x="19468" y="15587"/>
                      <a:pt x="19468" y="10800"/>
                    </a:cubicBezTo>
                    <a:cubicBezTo>
                      <a:pt x="19468" y="6012"/>
                      <a:pt x="15587" y="2132"/>
                      <a:pt x="10800" y="2132"/>
                    </a:cubicBezTo>
                    <a:cubicBezTo>
                      <a:pt x="6012" y="2132"/>
                      <a:pt x="2132" y="6012"/>
                      <a:pt x="2132" y="10800"/>
                    </a:cubicBezTo>
                    <a:cubicBezTo>
                      <a:pt x="2131" y="11009"/>
                      <a:pt x="2139" y="11218"/>
                      <a:pt x="2154" y="11426"/>
                    </a:cubicBezTo>
                    <a:lnTo>
                      <a:pt x="28" y="11580"/>
                    </a:lnTo>
                    <a:cubicBezTo>
                      <a:pt x="9" y="11321"/>
                      <a:pt x="0" y="11060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4" y="0"/>
                      <a:pt x="21600" y="4835"/>
                      <a:pt x="21600" y="10800"/>
                    </a:cubicBezTo>
                    <a:cubicBezTo>
                      <a:pt x="21600" y="16764"/>
                      <a:pt x="16764" y="21600"/>
                      <a:pt x="10800" y="21600"/>
                    </a:cubicBezTo>
                    <a:cubicBezTo>
                      <a:pt x="6624" y="21600"/>
                      <a:pt x="2822" y="19192"/>
                      <a:pt x="1037" y="15418"/>
                    </a:cubicBezTo>
                    <a:lnTo>
                      <a:pt x="-1404" y="16573"/>
                    </a:lnTo>
                    <a:lnTo>
                      <a:pt x="390" y="11557"/>
                    </a:lnTo>
                    <a:lnTo>
                      <a:pt x="5405" y="13352"/>
                    </a:lnTo>
                    <a:lnTo>
                      <a:pt x="2964" y="14506"/>
                    </a:lnTo>
                    <a:close/>
                  </a:path>
                </a:pathLst>
              </a:custGeom>
              <a:solidFill>
                <a:srgbClr val="FFFF00"/>
              </a:solidFill>
              <a:ln w="9525">
                <a:solidFill>
                  <a:srgbClr val="FFFF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23" name="Group 22"/>
            <p:cNvGrpSpPr/>
            <p:nvPr/>
          </p:nvGrpSpPr>
          <p:grpSpPr>
            <a:xfrm>
              <a:off x="2708096" y="2036852"/>
              <a:ext cx="540833" cy="3046640"/>
              <a:chOff x="7138170" y="2035764"/>
              <a:chExt cx="540833" cy="3046640"/>
            </a:xfrm>
          </p:grpSpPr>
          <p:sp>
            <p:nvSpPr>
              <p:cNvPr id="24" name="AutoShape 31"/>
              <p:cNvSpPr>
                <a:spLocks noChangeArrowheads="1"/>
              </p:cNvSpPr>
              <p:nvPr/>
            </p:nvSpPr>
            <p:spPr bwMode="auto">
              <a:xfrm rot="9560782" flipH="1">
                <a:off x="7270713" y="2035764"/>
                <a:ext cx="241376" cy="223796"/>
              </a:xfrm>
              <a:custGeom>
                <a:avLst/>
                <a:gdLst>
                  <a:gd name="G0" fmla="+- 10137267 0 0"/>
                  <a:gd name="G1" fmla="+- 11524717 0 0"/>
                  <a:gd name="G2" fmla="+- 10137267 0 11524717"/>
                  <a:gd name="G3" fmla="+- 10800 0 0"/>
                  <a:gd name="G4" fmla="+- 0 0 10137267"/>
                  <a:gd name="T0" fmla="*/ 360 256 1"/>
                  <a:gd name="T1" fmla="*/ 0 256 1"/>
                  <a:gd name="G5" fmla="+- G2 T0 T1"/>
                  <a:gd name="G6" fmla="?: G2 G2 G5"/>
                  <a:gd name="G7" fmla="+- 0 0 G6"/>
                  <a:gd name="G8" fmla="+- 8668 0 0"/>
                  <a:gd name="G9" fmla="+- 0 0 11524717"/>
                  <a:gd name="G10" fmla="+- 8668 0 2700"/>
                  <a:gd name="G11" fmla="cos G10 10137267"/>
                  <a:gd name="G12" fmla="sin G10 10137267"/>
                  <a:gd name="G13" fmla="cos 13500 10137267"/>
                  <a:gd name="G14" fmla="sin 13500 10137267"/>
                  <a:gd name="G15" fmla="+- G11 10800 0"/>
                  <a:gd name="G16" fmla="+- G12 10800 0"/>
                  <a:gd name="G17" fmla="+- G13 10800 0"/>
                  <a:gd name="G18" fmla="+- G14 10800 0"/>
                  <a:gd name="G19" fmla="*/ 8668 1 2"/>
                  <a:gd name="G20" fmla="+- G19 5400 0"/>
                  <a:gd name="G21" fmla="cos G20 10137267"/>
                  <a:gd name="G22" fmla="sin G20 10137267"/>
                  <a:gd name="G23" fmla="+- G21 10800 0"/>
                  <a:gd name="G24" fmla="+- G12 G23 G22"/>
                  <a:gd name="G25" fmla="+- G22 G23 G11"/>
                  <a:gd name="G26" fmla="cos 10800 10137267"/>
                  <a:gd name="G27" fmla="sin 10800 10137267"/>
                  <a:gd name="G28" fmla="cos 8668 10137267"/>
                  <a:gd name="G29" fmla="sin 8668 10137267"/>
                  <a:gd name="G30" fmla="+- G26 10800 0"/>
                  <a:gd name="G31" fmla="+- G27 10800 0"/>
                  <a:gd name="G32" fmla="+- G28 10800 0"/>
                  <a:gd name="G33" fmla="+- G29 10800 0"/>
                  <a:gd name="G34" fmla="+- G19 5400 0"/>
                  <a:gd name="G35" fmla="cos G34 11524717"/>
                  <a:gd name="G36" fmla="sin G34 11524717"/>
                  <a:gd name="G37" fmla="+/ 11524717 10137267 2"/>
                  <a:gd name="T2" fmla="*/ 180 256 1"/>
                  <a:gd name="T3" fmla="*/ 0 256 1"/>
                  <a:gd name="G38" fmla="+- G37 T2 T3"/>
                  <a:gd name="G39" fmla="?: G2 G37 G38"/>
                  <a:gd name="G40" fmla="cos 10800 G39"/>
                  <a:gd name="G41" fmla="sin 10800 G39"/>
                  <a:gd name="G42" fmla="cos 8668 G39"/>
                  <a:gd name="G43" fmla="sin 8668 G39"/>
                  <a:gd name="G44" fmla="+- G40 10800 0"/>
                  <a:gd name="G45" fmla="+- G41 10800 0"/>
                  <a:gd name="G46" fmla="+- G42 10800 0"/>
                  <a:gd name="G47" fmla="+- G43 10800 0"/>
                  <a:gd name="G48" fmla="+- G35 10800 0"/>
                  <a:gd name="G49" fmla="+- G36 10800 0"/>
                  <a:gd name="T4" fmla="*/ 21244 w 21600"/>
                  <a:gd name="T5" fmla="*/ 8053 h 21600"/>
                  <a:gd name="T6" fmla="*/ 1091 w 21600"/>
                  <a:gd name="T7" fmla="*/ 11503 h 21600"/>
                  <a:gd name="T8" fmla="*/ 19183 w 21600"/>
                  <a:gd name="T9" fmla="*/ 8595 h 21600"/>
                  <a:gd name="T10" fmla="*/ -1404 w 21600"/>
                  <a:gd name="T11" fmla="*/ 16573 h 21600"/>
                  <a:gd name="T12" fmla="*/ 390 w 21600"/>
                  <a:gd name="T13" fmla="*/ 11557 h 21600"/>
                  <a:gd name="T14" fmla="*/ 5405 w 21600"/>
                  <a:gd name="T15" fmla="*/ 13352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2964" y="14506"/>
                    </a:moveTo>
                    <a:cubicBezTo>
                      <a:pt x="4397" y="17536"/>
                      <a:pt x="7448" y="19468"/>
                      <a:pt x="10800" y="19468"/>
                    </a:cubicBezTo>
                    <a:cubicBezTo>
                      <a:pt x="15587" y="19468"/>
                      <a:pt x="19468" y="15587"/>
                      <a:pt x="19468" y="10800"/>
                    </a:cubicBezTo>
                    <a:cubicBezTo>
                      <a:pt x="19468" y="6012"/>
                      <a:pt x="15587" y="2132"/>
                      <a:pt x="10800" y="2132"/>
                    </a:cubicBezTo>
                    <a:cubicBezTo>
                      <a:pt x="6012" y="2132"/>
                      <a:pt x="2132" y="6012"/>
                      <a:pt x="2132" y="10800"/>
                    </a:cubicBezTo>
                    <a:cubicBezTo>
                      <a:pt x="2131" y="11009"/>
                      <a:pt x="2139" y="11218"/>
                      <a:pt x="2154" y="11426"/>
                    </a:cubicBezTo>
                    <a:lnTo>
                      <a:pt x="28" y="11580"/>
                    </a:lnTo>
                    <a:cubicBezTo>
                      <a:pt x="9" y="11321"/>
                      <a:pt x="0" y="11060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4" y="0"/>
                      <a:pt x="21600" y="4835"/>
                      <a:pt x="21600" y="10800"/>
                    </a:cubicBezTo>
                    <a:cubicBezTo>
                      <a:pt x="21600" y="16764"/>
                      <a:pt x="16764" y="21600"/>
                      <a:pt x="10800" y="21600"/>
                    </a:cubicBezTo>
                    <a:cubicBezTo>
                      <a:pt x="6624" y="21600"/>
                      <a:pt x="2822" y="19192"/>
                      <a:pt x="1037" y="15418"/>
                    </a:cubicBezTo>
                    <a:lnTo>
                      <a:pt x="-1404" y="16573"/>
                    </a:lnTo>
                    <a:lnTo>
                      <a:pt x="390" y="11557"/>
                    </a:lnTo>
                    <a:lnTo>
                      <a:pt x="5405" y="13352"/>
                    </a:lnTo>
                    <a:lnTo>
                      <a:pt x="2964" y="14506"/>
                    </a:lnTo>
                    <a:close/>
                  </a:path>
                </a:pathLst>
              </a:custGeom>
              <a:solidFill>
                <a:srgbClr val="FFFF00"/>
              </a:solidFill>
              <a:ln w="9525">
                <a:solidFill>
                  <a:srgbClr val="FFFF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5" name="AutoShape 31"/>
              <p:cNvSpPr>
                <a:spLocks noChangeArrowheads="1"/>
              </p:cNvSpPr>
              <p:nvPr/>
            </p:nvSpPr>
            <p:spPr bwMode="auto">
              <a:xfrm rot="9560782" flipH="1">
                <a:off x="7383226" y="4814163"/>
                <a:ext cx="295777" cy="268241"/>
              </a:xfrm>
              <a:custGeom>
                <a:avLst/>
                <a:gdLst>
                  <a:gd name="G0" fmla="+- 10137267 0 0"/>
                  <a:gd name="G1" fmla="+- 11524717 0 0"/>
                  <a:gd name="G2" fmla="+- 10137267 0 11524717"/>
                  <a:gd name="G3" fmla="+- 10800 0 0"/>
                  <a:gd name="G4" fmla="+- 0 0 10137267"/>
                  <a:gd name="T0" fmla="*/ 360 256 1"/>
                  <a:gd name="T1" fmla="*/ 0 256 1"/>
                  <a:gd name="G5" fmla="+- G2 T0 T1"/>
                  <a:gd name="G6" fmla="?: G2 G2 G5"/>
                  <a:gd name="G7" fmla="+- 0 0 G6"/>
                  <a:gd name="G8" fmla="+- 8668 0 0"/>
                  <a:gd name="G9" fmla="+- 0 0 11524717"/>
                  <a:gd name="G10" fmla="+- 8668 0 2700"/>
                  <a:gd name="G11" fmla="cos G10 10137267"/>
                  <a:gd name="G12" fmla="sin G10 10137267"/>
                  <a:gd name="G13" fmla="cos 13500 10137267"/>
                  <a:gd name="G14" fmla="sin 13500 10137267"/>
                  <a:gd name="G15" fmla="+- G11 10800 0"/>
                  <a:gd name="G16" fmla="+- G12 10800 0"/>
                  <a:gd name="G17" fmla="+- G13 10800 0"/>
                  <a:gd name="G18" fmla="+- G14 10800 0"/>
                  <a:gd name="G19" fmla="*/ 8668 1 2"/>
                  <a:gd name="G20" fmla="+- G19 5400 0"/>
                  <a:gd name="G21" fmla="cos G20 10137267"/>
                  <a:gd name="G22" fmla="sin G20 10137267"/>
                  <a:gd name="G23" fmla="+- G21 10800 0"/>
                  <a:gd name="G24" fmla="+- G12 G23 G22"/>
                  <a:gd name="G25" fmla="+- G22 G23 G11"/>
                  <a:gd name="G26" fmla="cos 10800 10137267"/>
                  <a:gd name="G27" fmla="sin 10800 10137267"/>
                  <a:gd name="G28" fmla="cos 8668 10137267"/>
                  <a:gd name="G29" fmla="sin 8668 10137267"/>
                  <a:gd name="G30" fmla="+- G26 10800 0"/>
                  <a:gd name="G31" fmla="+- G27 10800 0"/>
                  <a:gd name="G32" fmla="+- G28 10800 0"/>
                  <a:gd name="G33" fmla="+- G29 10800 0"/>
                  <a:gd name="G34" fmla="+- G19 5400 0"/>
                  <a:gd name="G35" fmla="cos G34 11524717"/>
                  <a:gd name="G36" fmla="sin G34 11524717"/>
                  <a:gd name="G37" fmla="+/ 11524717 10137267 2"/>
                  <a:gd name="T2" fmla="*/ 180 256 1"/>
                  <a:gd name="T3" fmla="*/ 0 256 1"/>
                  <a:gd name="G38" fmla="+- G37 T2 T3"/>
                  <a:gd name="G39" fmla="?: G2 G37 G38"/>
                  <a:gd name="G40" fmla="cos 10800 G39"/>
                  <a:gd name="G41" fmla="sin 10800 G39"/>
                  <a:gd name="G42" fmla="cos 8668 G39"/>
                  <a:gd name="G43" fmla="sin 8668 G39"/>
                  <a:gd name="G44" fmla="+- G40 10800 0"/>
                  <a:gd name="G45" fmla="+- G41 10800 0"/>
                  <a:gd name="G46" fmla="+- G42 10800 0"/>
                  <a:gd name="G47" fmla="+- G43 10800 0"/>
                  <a:gd name="G48" fmla="+- G35 10800 0"/>
                  <a:gd name="G49" fmla="+- G36 10800 0"/>
                  <a:gd name="T4" fmla="*/ 21244 w 21600"/>
                  <a:gd name="T5" fmla="*/ 8053 h 21600"/>
                  <a:gd name="T6" fmla="*/ 1091 w 21600"/>
                  <a:gd name="T7" fmla="*/ 11503 h 21600"/>
                  <a:gd name="T8" fmla="*/ 19183 w 21600"/>
                  <a:gd name="T9" fmla="*/ 8595 h 21600"/>
                  <a:gd name="T10" fmla="*/ -1404 w 21600"/>
                  <a:gd name="T11" fmla="*/ 16573 h 21600"/>
                  <a:gd name="T12" fmla="*/ 390 w 21600"/>
                  <a:gd name="T13" fmla="*/ 11557 h 21600"/>
                  <a:gd name="T14" fmla="*/ 5405 w 21600"/>
                  <a:gd name="T15" fmla="*/ 13352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2964" y="14506"/>
                    </a:moveTo>
                    <a:cubicBezTo>
                      <a:pt x="4397" y="17536"/>
                      <a:pt x="7448" y="19468"/>
                      <a:pt x="10800" y="19468"/>
                    </a:cubicBezTo>
                    <a:cubicBezTo>
                      <a:pt x="15587" y="19468"/>
                      <a:pt x="19468" y="15587"/>
                      <a:pt x="19468" y="10800"/>
                    </a:cubicBezTo>
                    <a:cubicBezTo>
                      <a:pt x="19468" y="6012"/>
                      <a:pt x="15587" y="2132"/>
                      <a:pt x="10800" y="2132"/>
                    </a:cubicBezTo>
                    <a:cubicBezTo>
                      <a:pt x="6012" y="2132"/>
                      <a:pt x="2132" y="6012"/>
                      <a:pt x="2132" y="10800"/>
                    </a:cubicBezTo>
                    <a:cubicBezTo>
                      <a:pt x="2131" y="11009"/>
                      <a:pt x="2139" y="11218"/>
                      <a:pt x="2154" y="11426"/>
                    </a:cubicBezTo>
                    <a:lnTo>
                      <a:pt x="28" y="11580"/>
                    </a:lnTo>
                    <a:cubicBezTo>
                      <a:pt x="9" y="11321"/>
                      <a:pt x="0" y="11060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4" y="0"/>
                      <a:pt x="21600" y="4835"/>
                      <a:pt x="21600" y="10800"/>
                    </a:cubicBezTo>
                    <a:cubicBezTo>
                      <a:pt x="21600" y="16764"/>
                      <a:pt x="16764" y="21600"/>
                      <a:pt x="10800" y="21600"/>
                    </a:cubicBezTo>
                    <a:cubicBezTo>
                      <a:pt x="6624" y="21600"/>
                      <a:pt x="2822" y="19192"/>
                      <a:pt x="1037" y="15418"/>
                    </a:cubicBezTo>
                    <a:lnTo>
                      <a:pt x="-1404" y="16573"/>
                    </a:lnTo>
                    <a:lnTo>
                      <a:pt x="390" y="11557"/>
                    </a:lnTo>
                    <a:lnTo>
                      <a:pt x="5405" y="13352"/>
                    </a:lnTo>
                    <a:lnTo>
                      <a:pt x="2964" y="14506"/>
                    </a:lnTo>
                    <a:close/>
                  </a:path>
                </a:pathLst>
              </a:custGeom>
              <a:solidFill>
                <a:srgbClr val="FFFF00"/>
              </a:solidFill>
              <a:ln w="9525">
                <a:solidFill>
                  <a:srgbClr val="FFFF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6" name="AutoShape 31"/>
              <p:cNvSpPr>
                <a:spLocks noChangeArrowheads="1"/>
              </p:cNvSpPr>
              <p:nvPr/>
            </p:nvSpPr>
            <p:spPr bwMode="auto">
              <a:xfrm rot="5400000" flipH="1">
                <a:off x="7124402" y="4559891"/>
                <a:ext cx="295777" cy="268241"/>
              </a:xfrm>
              <a:custGeom>
                <a:avLst/>
                <a:gdLst>
                  <a:gd name="G0" fmla="+- 10137267 0 0"/>
                  <a:gd name="G1" fmla="+- 11524717 0 0"/>
                  <a:gd name="G2" fmla="+- 10137267 0 11524717"/>
                  <a:gd name="G3" fmla="+- 10800 0 0"/>
                  <a:gd name="G4" fmla="+- 0 0 10137267"/>
                  <a:gd name="T0" fmla="*/ 360 256 1"/>
                  <a:gd name="T1" fmla="*/ 0 256 1"/>
                  <a:gd name="G5" fmla="+- G2 T0 T1"/>
                  <a:gd name="G6" fmla="?: G2 G2 G5"/>
                  <a:gd name="G7" fmla="+- 0 0 G6"/>
                  <a:gd name="G8" fmla="+- 8668 0 0"/>
                  <a:gd name="G9" fmla="+- 0 0 11524717"/>
                  <a:gd name="G10" fmla="+- 8668 0 2700"/>
                  <a:gd name="G11" fmla="cos G10 10137267"/>
                  <a:gd name="G12" fmla="sin G10 10137267"/>
                  <a:gd name="G13" fmla="cos 13500 10137267"/>
                  <a:gd name="G14" fmla="sin 13500 10137267"/>
                  <a:gd name="G15" fmla="+- G11 10800 0"/>
                  <a:gd name="G16" fmla="+- G12 10800 0"/>
                  <a:gd name="G17" fmla="+- G13 10800 0"/>
                  <a:gd name="G18" fmla="+- G14 10800 0"/>
                  <a:gd name="G19" fmla="*/ 8668 1 2"/>
                  <a:gd name="G20" fmla="+- G19 5400 0"/>
                  <a:gd name="G21" fmla="cos G20 10137267"/>
                  <a:gd name="G22" fmla="sin G20 10137267"/>
                  <a:gd name="G23" fmla="+- G21 10800 0"/>
                  <a:gd name="G24" fmla="+- G12 G23 G22"/>
                  <a:gd name="G25" fmla="+- G22 G23 G11"/>
                  <a:gd name="G26" fmla="cos 10800 10137267"/>
                  <a:gd name="G27" fmla="sin 10800 10137267"/>
                  <a:gd name="G28" fmla="cos 8668 10137267"/>
                  <a:gd name="G29" fmla="sin 8668 10137267"/>
                  <a:gd name="G30" fmla="+- G26 10800 0"/>
                  <a:gd name="G31" fmla="+- G27 10800 0"/>
                  <a:gd name="G32" fmla="+- G28 10800 0"/>
                  <a:gd name="G33" fmla="+- G29 10800 0"/>
                  <a:gd name="G34" fmla="+- G19 5400 0"/>
                  <a:gd name="G35" fmla="cos G34 11524717"/>
                  <a:gd name="G36" fmla="sin G34 11524717"/>
                  <a:gd name="G37" fmla="+/ 11524717 10137267 2"/>
                  <a:gd name="T2" fmla="*/ 180 256 1"/>
                  <a:gd name="T3" fmla="*/ 0 256 1"/>
                  <a:gd name="G38" fmla="+- G37 T2 T3"/>
                  <a:gd name="G39" fmla="?: G2 G37 G38"/>
                  <a:gd name="G40" fmla="cos 10800 G39"/>
                  <a:gd name="G41" fmla="sin 10800 G39"/>
                  <a:gd name="G42" fmla="cos 8668 G39"/>
                  <a:gd name="G43" fmla="sin 8668 G39"/>
                  <a:gd name="G44" fmla="+- G40 10800 0"/>
                  <a:gd name="G45" fmla="+- G41 10800 0"/>
                  <a:gd name="G46" fmla="+- G42 10800 0"/>
                  <a:gd name="G47" fmla="+- G43 10800 0"/>
                  <a:gd name="G48" fmla="+- G35 10800 0"/>
                  <a:gd name="G49" fmla="+- G36 10800 0"/>
                  <a:gd name="T4" fmla="*/ 21244 w 21600"/>
                  <a:gd name="T5" fmla="*/ 8053 h 21600"/>
                  <a:gd name="T6" fmla="*/ 1091 w 21600"/>
                  <a:gd name="T7" fmla="*/ 11503 h 21600"/>
                  <a:gd name="T8" fmla="*/ 19183 w 21600"/>
                  <a:gd name="T9" fmla="*/ 8595 h 21600"/>
                  <a:gd name="T10" fmla="*/ -1404 w 21600"/>
                  <a:gd name="T11" fmla="*/ 16573 h 21600"/>
                  <a:gd name="T12" fmla="*/ 390 w 21600"/>
                  <a:gd name="T13" fmla="*/ 11557 h 21600"/>
                  <a:gd name="T14" fmla="*/ 5405 w 21600"/>
                  <a:gd name="T15" fmla="*/ 13352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2964" y="14506"/>
                    </a:moveTo>
                    <a:cubicBezTo>
                      <a:pt x="4397" y="17536"/>
                      <a:pt x="7448" y="19468"/>
                      <a:pt x="10800" y="19468"/>
                    </a:cubicBezTo>
                    <a:cubicBezTo>
                      <a:pt x="15587" y="19468"/>
                      <a:pt x="19468" y="15587"/>
                      <a:pt x="19468" y="10800"/>
                    </a:cubicBezTo>
                    <a:cubicBezTo>
                      <a:pt x="19468" y="6012"/>
                      <a:pt x="15587" y="2132"/>
                      <a:pt x="10800" y="2132"/>
                    </a:cubicBezTo>
                    <a:cubicBezTo>
                      <a:pt x="6012" y="2132"/>
                      <a:pt x="2132" y="6012"/>
                      <a:pt x="2132" y="10800"/>
                    </a:cubicBezTo>
                    <a:cubicBezTo>
                      <a:pt x="2131" y="11009"/>
                      <a:pt x="2139" y="11218"/>
                      <a:pt x="2154" y="11426"/>
                    </a:cubicBezTo>
                    <a:lnTo>
                      <a:pt x="28" y="11580"/>
                    </a:lnTo>
                    <a:cubicBezTo>
                      <a:pt x="9" y="11321"/>
                      <a:pt x="0" y="11060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4" y="0"/>
                      <a:pt x="21600" y="4835"/>
                      <a:pt x="21600" y="10800"/>
                    </a:cubicBezTo>
                    <a:cubicBezTo>
                      <a:pt x="21600" y="16764"/>
                      <a:pt x="16764" y="21600"/>
                      <a:pt x="10800" y="21600"/>
                    </a:cubicBezTo>
                    <a:cubicBezTo>
                      <a:pt x="6624" y="21600"/>
                      <a:pt x="2822" y="19192"/>
                      <a:pt x="1037" y="15418"/>
                    </a:cubicBezTo>
                    <a:lnTo>
                      <a:pt x="-1404" y="16573"/>
                    </a:lnTo>
                    <a:lnTo>
                      <a:pt x="390" y="11557"/>
                    </a:lnTo>
                    <a:lnTo>
                      <a:pt x="5405" y="13352"/>
                    </a:lnTo>
                    <a:lnTo>
                      <a:pt x="2964" y="14506"/>
                    </a:lnTo>
                    <a:close/>
                  </a:path>
                </a:pathLst>
              </a:custGeom>
              <a:solidFill>
                <a:srgbClr val="FFFF00"/>
              </a:solidFill>
              <a:ln w="9525">
                <a:solidFill>
                  <a:srgbClr val="FFFF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sp>
        <p:nvSpPr>
          <p:cNvPr id="31" name="TextBox 30"/>
          <p:cNvSpPr txBox="1"/>
          <p:nvPr/>
        </p:nvSpPr>
        <p:spPr>
          <a:xfrm>
            <a:off x="1865592" y="-37852"/>
            <a:ext cx="537518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KLSX 0.5º/3.1º Z/SRM</a:t>
            </a:r>
            <a:endParaRPr lang="en-US" sz="4000" dirty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4p_1705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400" y="609600"/>
            <a:ext cx="8853002" cy="583044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977855" y="5858435"/>
            <a:ext cx="1018228" cy="584775"/>
          </a:xfrm>
          <a:prstGeom prst="rect">
            <a:avLst/>
          </a:prstGeom>
          <a:solidFill>
            <a:schemeClr val="tx1">
              <a:lumMod val="5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 smtClean="0">
                <a:solidFill>
                  <a:srgbClr val="FFFF00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1717</a:t>
            </a:r>
            <a:endParaRPr lang="en-US" sz="3200" dirty="0">
              <a:solidFill>
                <a:srgbClr val="FFFF00"/>
              </a:solidFill>
              <a:latin typeface="Calibri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29" name="Group 28"/>
          <p:cNvGrpSpPr/>
          <p:nvPr/>
        </p:nvGrpSpPr>
        <p:grpSpPr>
          <a:xfrm>
            <a:off x="2372415" y="1817439"/>
            <a:ext cx="5444475" cy="3236752"/>
            <a:chOff x="2372415" y="1817439"/>
            <a:chExt cx="5444475" cy="3236752"/>
          </a:xfrm>
        </p:grpSpPr>
        <p:grpSp>
          <p:nvGrpSpPr>
            <p:cNvPr id="28" name="Group 27"/>
            <p:cNvGrpSpPr/>
            <p:nvPr/>
          </p:nvGrpSpPr>
          <p:grpSpPr>
            <a:xfrm>
              <a:off x="2372415" y="2089150"/>
              <a:ext cx="967675" cy="2965041"/>
              <a:chOff x="2372415" y="2089150"/>
              <a:chExt cx="967675" cy="2965041"/>
            </a:xfrm>
          </p:grpSpPr>
          <p:grpSp>
            <p:nvGrpSpPr>
              <p:cNvPr id="14" name="Group 48"/>
              <p:cNvGrpSpPr/>
              <p:nvPr/>
            </p:nvGrpSpPr>
            <p:grpSpPr>
              <a:xfrm rot="562640">
                <a:off x="2524500" y="4865786"/>
                <a:ext cx="815590" cy="188405"/>
                <a:chOff x="1165610" y="5715000"/>
                <a:chExt cx="815590" cy="188405"/>
              </a:xfrm>
            </p:grpSpPr>
            <p:sp>
              <p:nvSpPr>
                <p:cNvPr id="18" name="Freeform 17"/>
                <p:cNvSpPr/>
                <p:nvPr/>
              </p:nvSpPr>
              <p:spPr>
                <a:xfrm>
                  <a:off x="1165610" y="5802922"/>
                  <a:ext cx="537587" cy="100483"/>
                </a:xfrm>
                <a:custGeom>
                  <a:avLst/>
                  <a:gdLst>
                    <a:gd name="connsiteX0" fmla="*/ 0 w 537587"/>
                    <a:gd name="connsiteY0" fmla="*/ 95459 h 100483"/>
                    <a:gd name="connsiteX1" fmla="*/ 226088 w 537587"/>
                    <a:gd name="connsiteY1" fmla="*/ 90435 h 100483"/>
                    <a:gd name="connsiteX2" fmla="*/ 447151 w 537587"/>
                    <a:gd name="connsiteY2" fmla="*/ 35169 h 100483"/>
                    <a:gd name="connsiteX3" fmla="*/ 537587 w 537587"/>
                    <a:gd name="connsiteY3" fmla="*/ 0 h 1004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37587" h="100483">
                      <a:moveTo>
                        <a:pt x="0" y="95459"/>
                      </a:moveTo>
                      <a:cubicBezTo>
                        <a:pt x="75781" y="97971"/>
                        <a:pt x="151563" y="100483"/>
                        <a:pt x="226088" y="90435"/>
                      </a:cubicBezTo>
                      <a:cubicBezTo>
                        <a:pt x="300613" y="80387"/>
                        <a:pt x="395234" y="50242"/>
                        <a:pt x="447151" y="35169"/>
                      </a:cubicBezTo>
                      <a:cubicBezTo>
                        <a:pt x="499068" y="20096"/>
                        <a:pt x="518327" y="10048"/>
                        <a:pt x="537587" y="0"/>
                      </a:cubicBezTo>
                    </a:path>
                  </a:pathLst>
                </a:custGeom>
                <a:ln w="66675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solidFill>
                      <a:srgbClr val="F5FB03"/>
                    </a:solidFill>
                  </a:endParaRPr>
                </a:p>
              </p:txBody>
            </p:sp>
            <p:cxnSp>
              <p:nvCxnSpPr>
                <p:cNvPr id="19" name="Straight Arrow Connector 18"/>
                <p:cNvCxnSpPr>
                  <a:stCxn id="18" idx="3"/>
                </p:cNvCxnSpPr>
                <p:nvPr/>
              </p:nvCxnSpPr>
              <p:spPr>
                <a:xfrm flipV="1">
                  <a:off x="1703196" y="5715000"/>
                  <a:ext cx="278004" cy="87923"/>
                </a:xfrm>
                <a:prstGeom prst="straightConnector1">
                  <a:avLst/>
                </a:prstGeom>
                <a:ln w="66675">
                  <a:solidFill>
                    <a:srgbClr val="FFFF00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Group 49"/>
              <p:cNvGrpSpPr/>
              <p:nvPr/>
            </p:nvGrpSpPr>
            <p:grpSpPr>
              <a:xfrm>
                <a:off x="2372415" y="2089150"/>
                <a:ext cx="815591" cy="188406"/>
                <a:chOff x="1165609" y="5715000"/>
                <a:chExt cx="815591" cy="188406"/>
              </a:xfrm>
            </p:grpSpPr>
            <p:sp>
              <p:nvSpPr>
                <p:cNvPr id="16" name="Freeform 9"/>
                <p:cNvSpPr/>
                <p:nvPr/>
              </p:nvSpPr>
              <p:spPr>
                <a:xfrm>
                  <a:off x="1165609" y="5802923"/>
                  <a:ext cx="537587" cy="100483"/>
                </a:xfrm>
                <a:custGeom>
                  <a:avLst/>
                  <a:gdLst>
                    <a:gd name="connsiteX0" fmla="*/ 0 w 537587"/>
                    <a:gd name="connsiteY0" fmla="*/ 95459 h 100483"/>
                    <a:gd name="connsiteX1" fmla="*/ 226088 w 537587"/>
                    <a:gd name="connsiteY1" fmla="*/ 90435 h 100483"/>
                    <a:gd name="connsiteX2" fmla="*/ 447151 w 537587"/>
                    <a:gd name="connsiteY2" fmla="*/ 35169 h 100483"/>
                    <a:gd name="connsiteX3" fmla="*/ 537587 w 537587"/>
                    <a:gd name="connsiteY3" fmla="*/ 0 h 1004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37587" h="100483">
                      <a:moveTo>
                        <a:pt x="0" y="95459"/>
                      </a:moveTo>
                      <a:cubicBezTo>
                        <a:pt x="75781" y="97971"/>
                        <a:pt x="151563" y="100483"/>
                        <a:pt x="226088" y="90435"/>
                      </a:cubicBezTo>
                      <a:cubicBezTo>
                        <a:pt x="300613" y="80387"/>
                        <a:pt x="395234" y="50242"/>
                        <a:pt x="447151" y="35169"/>
                      </a:cubicBezTo>
                      <a:cubicBezTo>
                        <a:pt x="499068" y="20096"/>
                        <a:pt x="518327" y="10048"/>
                        <a:pt x="537587" y="0"/>
                      </a:cubicBezTo>
                    </a:path>
                  </a:pathLst>
                </a:custGeom>
                <a:ln w="66675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solidFill>
                      <a:srgbClr val="F5FB03"/>
                    </a:solidFill>
                  </a:endParaRPr>
                </a:p>
              </p:txBody>
            </p:sp>
            <p:cxnSp>
              <p:nvCxnSpPr>
                <p:cNvPr id="17" name="Straight Arrow Connector 10"/>
                <p:cNvCxnSpPr/>
                <p:nvPr/>
              </p:nvCxnSpPr>
              <p:spPr>
                <a:xfrm flipV="1">
                  <a:off x="1703196" y="5715000"/>
                  <a:ext cx="278004" cy="87923"/>
                </a:xfrm>
                <a:prstGeom prst="straightConnector1">
                  <a:avLst/>
                </a:prstGeom>
                <a:ln w="66675">
                  <a:solidFill>
                    <a:srgbClr val="FFFF00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Group 21"/>
            <p:cNvGrpSpPr/>
            <p:nvPr/>
          </p:nvGrpSpPr>
          <p:grpSpPr>
            <a:xfrm>
              <a:off x="7357782" y="1817439"/>
              <a:ext cx="459108" cy="3013734"/>
              <a:chOff x="7357782" y="1817439"/>
              <a:chExt cx="459108" cy="3013734"/>
            </a:xfrm>
          </p:grpSpPr>
          <p:sp>
            <p:nvSpPr>
              <p:cNvPr id="12" name="AutoShape 31"/>
              <p:cNvSpPr>
                <a:spLocks noChangeArrowheads="1"/>
              </p:cNvSpPr>
              <p:nvPr/>
            </p:nvSpPr>
            <p:spPr bwMode="auto">
              <a:xfrm rot="9560782" flipH="1">
                <a:off x="7544690" y="1817439"/>
                <a:ext cx="241377" cy="223795"/>
              </a:xfrm>
              <a:custGeom>
                <a:avLst/>
                <a:gdLst>
                  <a:gd name="G0" fmla="+- 10137267 0 0"/>
                  <a:gd name="G1" fmla="+- 11524717 0 0"/>
                  <a:gd name="G2" fmla="+- 10137267 0 11524717"/>
                  <a:gd name="G3" fmla="+- 10800 0 0"/>
                  <a:gd name="G4" fmla="+- 0 0 10137267"/>
                  <a:gd name="T0" fmla="*/ 360 256 1"/>
                  <a:gd name="T1" fmla="*/ 0 256 1"/>
                  <a:gd name="G5" fmla="+- G2 T0 T1"/>
                  <a:gd name="G6" fmla="?: G2 G2 G5"/>
                  <a:gd name="G7" fmla="+- 0 0 G6"/>
                  <a:gd name="G8" fmla="+- 8668 0 0"/>
                  <a:gd name="G9" fmla="+- 0 0 11524717"/>
                  <a:gd name="G10" fmla="+- 8668 0 2700"/>
                  <a:gd name="G11" fmla="cos G10 10137267"/>
                  <a:gd name="G12" fmla="sin G10 10137267"/>
                  <a:gd name="G13" fmla="cos 13500 10137267"/>
                  <a:gd name="G14" fmla="sin 13500 10137267"/>
                  <a:gd name="G15" fmla="+- G11 10800 0"/>
                  <a:gd name="G16" fmla="+- G12 10800 0"/>
                  <a:gd name="G17" fmla="+- G13 10800 0"/>
                  <a:gd name="G18" fmla="+- G14 10800 0"/>
                  <a:gd name="G19" fmla="*/ 8668 1 2"/>
                  <a:gd name="G20" fmla="+- G19 5400 0"/>
                  <a:gd name="G21" fmla="cos G20 10137267"/>
                  <a:gd name="G22" fmla="sin G20 10137267"/>
                  <a:gd name="G23" fmla="+- G21 10800 0"/>
                  <a:gd name="G24" fmla="+- G12 G23 G22"/>
                  <a:gd name="G25" fmla="+- G22 G23 G11"/>
                  <a:gd name="G26" fmla="cos 10800 10137267"/>
                  <a:gd name="G27" fmla="sin 10800 10137267"/>
                  <a:gd name="G28" fmla="cos 8668 10137267"/>
                  <a:gd name="G29" fmla="sin 8668 10137267"/>
                  <a:gd name="G30" fmla="+- G26 10800 0"/>
                  <a:gd name="G31" fmla="+- G27 10800 0"/>
                  <a:gd name="G32" fmla="+- G28 10800 0"/>
                  <a:gd name="G33" fmla="+- G29 10800 0"/>
                  <a:gd name="G34" fmla="+- G19 5400 0"/>
                  <a:gd name="G35" fmla="cos G34 11524717"/>
                  <a:gd name="G36" fmla="sin G34 11524717"/>
                  <a:gd name="G37" fmla="+/ 11524717 10137267 2"/>
                  <a:gd name="T2" fmla="*/ 180 256 1"/>
                  <a:gd name="T3" fmla="*/ 0 256 1"/>
                  <a:gd name="G38" fmla="+- G37 T2 T3"/>
                  <a:gd name="G39" fmla="?: G2 G37 G38"/>
                  <a:gd name="G40" fmla="cos 10800 G39"/>
                  <a:gd name="G41" fmla="sin 10800 G39"/>
                  <a:gd name="G42" fmla="cos 8668 G39"/>
                  <a:gd name="G43" fmla="sin 8668 G39"/>
                  <a:gd name="G44" fmla="+- G40 10800 0"/>
                  <a:gd name="G45" fmla="+- G41 10800 0"/>
                  <a:gd name="G46" fmla="+- G42 10800 0"/>
                  <a:gd name="G47" fmla="+- G43 10800 0"/>
                  <a:gd name="G48" fmla="+- G35 10800 0"/>
                  <a:gd name="G49" fmla="+- G36 10800 0"/>
                  <a:gd name="T4" fmla="*/ 21244 w 21600"/>
                  <a:gd name="T5" fmla="*/ 8053 h 21600"/>
                  <a:gd name="T6" fmla="*/ 1091 w 21600"/>
                  <a:gd name="T7" fmla="*/ 11503 h 21600"/>
                  <a:gd name="T8" fmla="*/ 19183 w 21600"/>
                  <a:gd name="T9" fmla="*/ 8595 h 21600"/>
                  <a:gd name="T10" fmla="*/ -1404 w 21600"/>
                  <a:gd name="T11" fmla="*/ 16573 h 21600"/>
                  <a:gd name="T12" fmla="*/ 390 w 21600"/>
                  <a:gd name="T13" fmla="*/ 11557 h 21600"/>
                  <a:gd name="T14" fmla="*/ 5405 w 21600"/>
                  <a:gd name="T15" fmla="*/ 13352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2964" y="14506"/>
                    </a:moveTo>
                    <a:cubicBezTo>
                      <a:pt x="4397" y="17536"/>
                      <a:pt x="7448" y="19468"/>
                      <a:pt x="10800" y="19468"/>
                    </a:cubicBezTo>
                    <a:cubicBezTo>
                      <a:pt x="15587" y="19468"/>
                      <a:pt x="19468" y="15587"/>
                      <a:pt x="19468" y="10800"/>
                    </a:cubicBezTo>
                    <a:cubicBezTo>
                      <a:pt x="19468" y="6012"/>
                      <a:pt x="15587" y="2132"/>
                      <a:pt x="10800" y="2132"/>
                    </a:cubicBezTo>
                    <a:cubicBezTo>
                      <a:pt x="6012" y="2132"/>
                      <a:pt x="2132" y="6012"/>
                      <a:pt x="2132" y="10800"/>
                    </a:cubicBezTo>
                    <a:cubicBezTo>
                      <a:pt x="2131" y="11009"/>
                      <a:pt x="2139" y="11218"/>
                      <a:pt x="2154" y="11426"/>
                    </a:cubicBezTo>
                    <a:lnTo>
                      <a:pt x="28" y="11580"/>
                    </a:lnTo>
                    <a:cubicBezTo>
                      <a:pt x="9" y="11321"/>
                      <a:pt x="0" y="11060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4" y="0"/>
                      <a:pt x="21600" y="4835"/>
                      <a:pt x="21600" y="10800"/>
                    </a:cubicBezTo>
                    <a:cubicBezTo>
                      <a:pt x="21600" y="16764"/>
                      <a:pt x="16764" y="21600"/>
                      <a:pt x="10800" y="21600"/>
                    </a:cubicBezTo>
                    <a:cubicBezTo>
                      <a:pt x="6624" y="21600"/>
                      <a:pt x="2822" y="19192"/>
                      <a:pt x="1037" y="15418"/>
                    </a:cubicBezTo>
                    <a:lnTo>
                      <a:pt x="-1404" y="16573"/>
                    </a:lnTo>
                    <a:lnTo>
                      <a:pt x="390" y="11557"/>
                    </a:lnTo>
                    <a:lnTo>
                      <a:pt x="5405" y="13352"/>
                    </a:lnTo>
                    <a:lnTo>
                      <a:pt x="2964" y="14506"/>
                    </a:lnTo>
                    <a:close/>
                  </a:path>
                </a:pathLst>
              </a:custGeom>
              <a:solidFill>
                <a:srgbClr val="FFFF00"/>
              </a:solidFill>
              <a:ln w="9525">
                <a:solidFill>
                  <a:srgbClr val="FFFF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3" name="AutoShape 31"/>
              <p:cNvSpPr>
                <a:spLocks noChangeArrowheads="1"/>
              </p:cNvSpPr>
              <p:nvPr/>
            </p:nvSpPr>
            <p:spPr bwMode="auto">
              <a:xfrm rot="9560782" flipH="1">
                <a:off x="7357782" y="4462261"/>
                <a:ext cx="295777" cy="295677"/>
              </a:xfrm>
              <a:custGeom>
                <a:avLst/>
                <a:gdLst>
                  <a:gd name="G0" fmla="+- 10137267 0 0"/>
                  <a:gd name="G1" fmla="+- 11524717 0 0"/>
                  <a:gd name="G2" fmla="+- 10137267 0 11524717"/>
                  <a:gd name="G3" fmla="+- 10800 0 0"/>
                  <a:gd name="G4" fmla="+- 0 0 10137267"/>
                  <a:gd name="T0" fmla="*/ 360 256 1"/>
                  <a:gd name="T1" fmla="*/ 0 256 1"/>
                  <a:gd name="G5" fmla="+- G2 T0 T1"/>
                  <a:gd name="G6" fmla="?: G2 G2 G5"/>
                  <a:gd name="G7" fmla="+- 0 0 G6"/>
                  <a:gd name="G8" fmla="+- 8668 0 0"/>
                  <a:gd name="G9" fmla="+- 0 0 11524717"/>
                  <a:gd name="G10" fmla="+- 8668 0 2700"/>
                  <a:gd name="G11" fmla="cos G10 10137267"/>
                  <a:gd name="G12" fmla="sin G10 10137267"/>
                  <a:gd name="G13" fmla="cos 13500 10137267"/>
                  <a:gd name="G14" fmla="sin 13500 10137267"/>
                  <a:gd name="G15" fmla="+- G11 10800 0"/>
                  <a:gd name="G16" fmla="+- G12 10800 0"/>
                  <a:gd name="G17" fmla="+- G13 10800 0"/>
                  <a:gd name="G18" fmla="+- G14 10800 0"/>
                  <a:gd name="G19" fmla="*/ 8668 1 2"/>
                  <a:gd name="G20" fmla="+- G19 5400 0"/>
                  <a:gd name="G21" fmla="cos G20 10137267"/>
                  <a:gd name="G22" fmla="sin G20 10137267"/>
                  <a:gd name="G23" fmla="+- G21 10800 0"/>
                  <a:gd name="G24" fmla="+- G12 G23 G22"/>
                  <a:gd name="G25" fmla="+- G22 G23 G11"/>
                  <a:gd name="G26" fmla="cos 10800 10137267"/>
                  <a:gd name="G27" fmla="sin 10800 10137267"/>
                  <a:gd name="G28" fmla="cos 8668 10137267"/>
                  <a:gd name="G29" fmla="sin 8668 10137267"/>
                  <a:gd name="G30" fmla="+- G26 10800 0"/>
                  <a:gd name="G31" fmla="+- G27 10800 0"/>
                  <a:gd name="G32" fmla="+- G28 10800 0"/>
                  <a:gd name="G33" fmla="+- G29 10800 0"/>
                  <a:gd name="G34" fmla="+- G19 5400 0"/>
                  <a:gd name="G35" fmla="cos G34 11524717"/>
                  <a:gd name="G36" fmla="sin G34 11524717"/>
                  <a:gd name="G37" fmla="+/ 11524717 10137267 2"/>
                  <a:gd name="T2" fmla="*/ 180 256 1"/>
                  <a:gd name="T3" fmla="*/ 0 256 1"/>
                  <a:gd name="G38" fmla="+- G37 T2 T3"/>
                  <a:gd name="G39" fmla="?: G2 G37 G38"/>
                  <a:gd name="G40" fmla="cos 10800 G39"/>
                  <a:gd name="G41" fmla="sin 10800 G39"/>
                  <a:gd name="G42" fmla="cos 8668 G39"/>
                  <a:gd name="G43" fmla="sin 8668 G39"/>
                  <a:gd name="G44" fmla="+- G40 10800 0"/>
                  <a:gd name="G45" fmla="+- G41 10800 0"/>
                  <a:gd name="G46" fmla="+- G42 10800 0"/>
                  <a:gd name="G47" fmla="+- G43 10800 0"/>
                  <a:gd name="G48" fmla="+- G35 10800 0"/>
                  <a:gd name="G49" fmla="+- G36 10800 0"/>
                  <a:gd name="T4" fmla="*/ 21244 w 21600"/>
                  <a:gd name="T5" fmla="*/ 8053 h 21600"/>
                  <a:gd name="T6" fmla="*/ 1091 w 21600"/>
                  <a:gd name="T7" fmla="*/ 11503 h 21600"/>
                  <a:gd name="T8" fmla="*/ 19183 w 21600"/>
                  <a:gd name="T9" fmla="*/ 8595 h 21600"/>
                  <a:gd name="T10" fmla="*/ -1404 w 21600"/>
                  <a:gd name="T11" fmla="*/ 16573 h 21600"/>
                  <a:gd name="T12" fmla="*/ 390 w 21600"/>
                  <a:gd name="T13" fmla="*/ 11557 h 21600"/>
                  <a:gd name="T14" fmla="*/ 5405 w 21600"/>
                  <a:gd name="T15" fmla="*/ 13352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2964" y="14506"/>
                    </a:moveTo>
                    <a:cubicBezTo>
                      <a:pt x="4397" y="17536"/>
                      <a:pt x="7448" y="19468"/>
                      <a:pt x="10800" y="19468"/>
                    </a:cubicBezTo>
                    <a:cubicBezTo>
                      <a:pt x="15587" y="19468"/>
                      <a:pt x="19468" y="15587"/>
                      <a:pt x="19468" y="10800"/>
                    </a:cubicBezTo>
                    <a:cubicBezTo>
                      <a:pt x="19468" y="6012"/>
                      <a:pt x="15587" y="2132"/>
                      <a:pt x="10800" y="2132"/>
                    </a:cubicBezTo>
                    <a:cubicBezTo>
                      <a:pt x="6012" y="2132"/>
                      <a:pt x="2132" y="6012"/>
                      <a:pt x="2132" y="10800"/>
                    </a:cubicBezTo>
                    <a:cubicBezTo>
                      <a:pt x="2131" y="11009"/>
                      <a:pt x="2139" y="11218"/>
                      <a:pt x="2154" y="11426"/>
                    </a:cubicBezTo>
                    <a:lnTo>
                      <a:pt x="28" y="11580"/>
                    </a:lnTo>
                    <a:cubicBezTo>
                      <a:pt x="9" y="11321"/>
                      <a:pt x="0" y="11060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4" y="0"/>
                      <a:pt x="21600" y="4835"/>
                      <a:pt x="21600" y="10800"/>
                    </a:cubicBezTo>
                    <a:cubicBezTo>
                      <a:pt x="21600" y="16764"/>
                      <a:pt x="16764" y="21600"/>
                      <a:pt x="10800" y="21600"/>
                    </a:cubicBezTo>
                    <a:cubicBezTo>
                      <a:pt x="6624" y="21600"/>
                      <a:pt x="2822" y="19192"/>
                      <a:pt x="1037" y="15418"/>
                    </a:cubicBezTo>
                    <a:lnTo>
                      <a:pt x="-1404" y="16573"/>
                    </a:lnTo>
                    <a:lnTo>
                      <a:pt x="390" y="11557"/>
                    </a:lnTo>
                    <a:lnTo>
                      <a:pt x="5405" y="13352"/>
                    </a:lnTo>
                    <a:lnTo>
                      <a:pt x="2964" y="14506"/>
                    </a:lnTo>
                    <a:close/>
                  </a:path>
                </a:pathLst>
              </a:custGeom>
              <a:solidFill>
                <a:srgbClr val="FFFF00"/>
              </a:solidFill>
              <a:ln w="9525">
                <a:solidFill>
                  <a:srgbClr val="FFFF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" name="AutoShape 31"/>
              <p:cNvSpPr>
                <a:spLocks noChangeArrowheads="1"/>
              </p:cNvSpPr>
              <p:nvPr/>
            </p:nvSpPr>
            <p:spPr bwMode="auto">
              <a:xfrm rot="9560782" flipH="1">
                <a:off x="7575513" y="4607378"/>
                <a:ext cx="241377" cy="223795"/>
              </a:xfrm>
              <a:custGeom>
                <a:avLst/>
                <a:gdLst>
                  <a:gd name="G0" fmla="+- 10137267 0 0"/>
                  <a:gd name="G1" fmla="+- 11524717 0 0"/>
                  <a:gd name="G2" fmla="+- 10137267 0 11524717"/>
                  <a:gd name="G3" fmla="+- 10800 0 0"/>
                  <a:gd name="G4" fmla="+- 0 0 10137267"/>
                  <a:gd name="T0" fmla="*/ 360 256 1"/>
                  <a:gd name="T1" fmla="*/ 0 256 1"/>
                  <a:gd name="G5" fmla="+- G2 T0 T1"/>
                  <a:gd name="G6" fmla="?: G2 G2 G5"/>
                  <a:gd name="G7" fmla="+- 0 0 G6"/>
                  <a:gd name="G8" fmla="+- 8668 0 0"/>
                  <a:gd name="G9" fmla="+- 0 0 11524717"/>
                  <a:gd name="G10" fmla="+- 8668 0 2700"/>
                  <a:gd name="G11" fmla="cos G10 10137267"/>
                  <a:gd name="G12" fmla="sin G10 10137267"/>
                  <a:gd name="G13" fmla="cos 13500 10137267"/>
                  <a:gd name="G14" fmla="sin 13500 10137267"/>
                  <a:gd name="G15" fmla="+- G11 10800 0"/>
                  <a:gd name="G16" fmla="+- G12 10800 0"/>
                  <a:gd name="G17" fmla="+- G13 10800 0"/>
                  <a:gd name="G18" fmla="+- G14 10800 0"/>
                  <a:gd name="G19" fmla="*/ 8668 1 2"/>
                  <a:gd name="G20" fmla="+- G19 5400 0"/>
                  <a:gd name="G21" fmla="cos G20 10137267"/>
                  <a:gd name="G22" fmla="sin G20 10137267"/>
                  <a:gd name="G23" fmla="+- G21 10800 0"/>
                  <a:gd name="G24" fmla="+- G12 G23 G22"/>
                  <a:gd name="G25" fmla="+- G22 G23 G11"/>
                  <a:gd name="G26" fmla="cos 10800 10137267"/>
                  <a:gd name="G27" fmla="sin 10800 10137267"/>
                  <a:gd name="G28" fmla="cos 8668 10137267"/>
                  <a:gd name="G29" fmla="sin 8668 10137267"/>
                  <a:gd name="G30" fmla="+- G26 10800 0"/>
                  <a:gd name="G31" fmla="+- G27 10800 0"/>
                  <a:gd name="G32" fmla="+- G28 10800 0"/>
                  <a:gd name="G33" fmla="+- G29 10800 0"/>
                  <a:gd name="G34" fmla="+- G19 5400 0"/>
                  <a:gd name="G35" fmla="cos G34 11524717"/>
                  <a:gd name="G36" fmla="sin G34 11524717"/>
                  <a:gd name="G37" fmla="+/ 11524717 10137267 2"/>
                  <a:gd name="T2" fmla="*/ 180 256 1"/>
                  <a:gd name="T3" fmla="*/ 0 256 1"/>
                  <a:gd name="G38" fmla="+- G37 T2 T3"/>
                  <a:gd name="G39" fmla="?: G2 G37 G38"/>
                  <a:gd name="G40" fmla="cos 10800 G39"/>
                  <a:gd name="G41" fmla="sin 10800 G39"/>
                  <a:gd name="G42" fmla="cos 8668 G39"/>
                  <a:gd name="G43" fmla="sin 8668 G39"/>
                  <a:gd name="G44" fmla="+- G40 10800 0"/>
                  <a:gd name="G45" fmla="+- G41 10800 0"/>
                  <a:gd name="G46" fmla="+- G42 10800 0"/>
                  <a:gd name="G47" fmla="+- G43 10800 0"/>
                  <a:gd name="G48" fmla="+- G35 10800 0"/>
                  <a:gd name="G49" fmla="+- G36 10800 0"/>
                  <a:gd name="T4" fmla="*/ 21244 w 21600"/>
                  <a:gd name="T5" fmla="*/ 8053 h 21600"/>
                  <a:gd name="T6" fmla="*/ 1091 w 21600"/>
                  <a:gd name="T7" fmla="*/ 11503 h 21600"/>
                  <a:gd name="T8" fmla="*/ 19183 w 21600"/>
                  <a:gd name="T9" fmla="*/ 8595 h 21600"/>
                  <a:gd name="T10" fmla="*/ -1404 w 21600"/>
                  <a:gd name="T11" fmla="*/ 16573 h 21600"/>
                  <a:gd name="T12" fmla="*/ 390 w 21600"/>
                  <a:gd name="T13" fmla="*/ 11557 h 21600"/>
                  <a:gd name="T14" fmla="*/ 5405 w 21600"/>
                  <a:gd name="T15" fmla="*/ 13352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2964" y="14506"/>
                    </a:moveTo>
                    <a:cubicBezTo>
                      <a:pt x="4397" y="17536"/>
                      <a:pt x="7448" y="19468"/>
                      <a:pt x="10800" y="19468"/>
                    </a:cubicBezTo>
                    <a:cubicBezTo>
                      <a:pt x="15587" y="19468"/>
                      <a:pt x="19468" y="15587"/>
                      <a:pt x="19468" y="10800"/>
                    </a:cubicBezTo>
                    <a:cubicBezTo>
                      <a:pt x="19468" y="6012"/>
                      <a:pt x="15587" y="2132"/>
                      <a:pt x="10800" y="2132"/>
                    </a:cubicBezTo>
                    <a:cubicBezTo>
                      <a:pt x="6012" y="2132"/>
                      <a:pt x="2132" y="6012"/>
                      <a:pt x="2132" y="10800"/>
                    </a:cubicBezTo>
                    <a:cubicBezTo>
                      <a:pt x="2131" y="11009"/>
                      <a:pt x="2139" y="11218"/>
                      <a:pt x="2154" y="11426"/>
                    </a:cubicBezTo>
                    <a:lnTo>
                      <a:pt x="28" y="11580"/>
                    </a:lnTo>
                    <a:cubicBezTo>
                      <a:pt x="9" y="11321"/>
                      <a:pt x="0" y="11060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4" y="0"/>
                      <a:pt x="21600" y="4835"/>
                      <a:pt x="21600" y="10800"/>
                    </a:cubicBezTo>
                    <a:cubicBezTo>
                      <a:pt x="21600" y="16764"/>
                      <a:pt x="16764" y="21600"/>
                      <a:pt x="10800" y="21600"/>
                    </a:cubicBezTo>
                    <a:cubicBezTo>
                      <a:pt x="6624" y="21600"/>
                      <a:pt x="2822" y="19192"/>
                      <a:pt x="1037" y="15418"/>
                    </a:cubicBezTo>
                    <a:lnTo>
                      <a:pt x="-1404" y="16573"/>
                    </a:lnTo>
                    <a:lnTo>
                      <a:pt x="390" y="11557"/>
                    </a:lnTo>
                    <a:lnTo>
                      <a:pt x="5405" y="13352"/>
                    </a:lnTo>
                    <a:lnTo>
                      <a:pt x="2964" y="14506"/>
                    </a:lnTo>
                    <a:close/>
                  </a:path>
                </a:pathLst>
              </a:custGeom>
              <a:solidFill>
                <a:srgbClr val="FFFF00"/>
              </a:solidFill>
              <a:ln w="9525">
                <a:solidFill>
                  <a:srgbClr val="FFFF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23" name="Group 22"/>
            <p:cNvGrpSpPr/>
            <p:nvPr/>
          </p:nvGrpSpPr>
          <p:grpSpPr>
            <a:xfrm>
              <a:off x="2965808" y="1818526"/>
              <a:ext cx="459108" cy="3013734"/>
              <a:chOff x="7357782" y="1817439"/>
              <a:chExt cx="459108" cy="3013734"/>
            </a:xfrm>
          </p:grpSpPr>
          <p:sp>
            <p:nvSpPr>
              <p:cNvPr id="24" name="AutoShape 31"/>
              <p:cNvSpPr>
                <a:spLocks noChangeArrowheads="1"/>
              </p:cNvSpPr>
              <p:nvPr/>
            </p:nvSpPr>
            <p:spPr bwMode="auto">
              <a:xfrm rot="9560782" flipH="1">
                <a:off x="7544690" y="1817439"/>
                <a:ext cx="241377" cy="223795"/>
              </a:xfrm>
              <a:custGeom>
                <a:avLst/>
                <a:gdLst>
                  <a:gd name="G0" fmla="+- 10137267 0 0"/>
                  <a:gd name="G1" fmla="+- 11524717 0 0"/>
                  <a:gd name="G2" fmla="+- 10137267 0 11524717"/>
                  <a:gd name="G3" fmla="+- 10800 0 0"/>
                  <a:gd name="G4" fmla="+- 0 0 10137267"/>
                  <a:gd name="T0" fmla="*/ 360 256 1"/>
                  <a:gd name="T1" fmla="*/ 0 256 1"/>
                  <a:gd name="G5" fmla="+- G2 T0 T1"/>
                  <a:gd name="G6" fmla="?: G2 G2 G5"/>
                  <a:gd name="G7" fmla="+- 0 0 G6"/>
                  <a:gd name="G8" fmla="+- 8668 0 0"/>
                  <a:gd name="G9" fmla="+- 0 0 11524717"/>
                  <a:gd name="G10" fmla="+- 8668 0 2700"/>
                  <a:gd name="G11" fmla="cos G10 10137267"/>
                  <a:gd name="G12" fmla="sin G10 10137267"/>
                  <a:gd name="G13" fmla="cos 13500 10137267"/>
                  <a:gd name="G14" fmla="sin 13500 10137267"/>
                  <a:gd name="G15" fmla="+- G11 10800 0"/>
                  <a:gd name="G16" fmla="+- G12 10800 0"/>
                  <a:gd name="G17" fmla="+- G13 10800 0"/>
                  <a:gd name="G18" fmla="+- G14 10800 0"/>
                  <a:gd name="G19" fmla="*/ 8668 1 2"/>
                  <a:gd name="G20" fmla="+- G19 5400 0"/>
                  <a:gd name="G21" fmla="cos G20 10137267"/>
                  <a:gd name="G22" fmla="sin G20 10137267"/>
                  <a:gd name="G23" fmla="+- G21 10800 0"/>
                  <a:gd name="G24" fmla="+- G12 G23 G22"/>
                  <a:gd name="G25" fmla="+- G22 G23 G11"/>
                  <a:gd name="G26" fmla="cos 10800 10137267"/>
                  <a:gd name="G27" fmla="sin 10800 10137267"/>
                  <a:gd name="G28" fmla="cos 8668 10137267"/>
                  <a:gd name="G29" fmla="sin 8668 10137267"/>
                  <a:gd name="G30" fmla="+- G26 10800 0"/>
                  <a:gd name="G31" fmla="+- G27 10800 0"/>
                  <a:gd name="G32" fmla="+- G28 10800 0"/>
                  <a:gd name="G33" fmla="+- G29 10800 0"/>
                  <a:gd name="G34" fmla="+- G19 5400 0"/>
                  <a:gd name="G35" fmla="cos G34 11524717"/>
                  <a:gd name="G36" fmla="sin G34 11524717"/>
                  <a:gd name="G37" fmla="+/ 11524717 10137267 2"/>
                  <a:gd name="T2" fmla="*/ 180 256 1"/>
                  <a:gd name="T3" fmla="*/ 0 256 1"/>
                  <a:gd name="G38" fmla="+- G37 T2 T3"/>
                  <a:gd name="G39" fmla="?: G2 G37 G38"/>
                  <a:gd name="G40" fmla="cos 10800 G39"/>
                  <a:gd name="G41" fmla="sin 10800 G39"/>
                  <a:gd name="G42" fmla="cos 8668 G39"/>
                  <a:gd name="G43" fmla="sin 8668 G39"/>
                  <a:gd name="G44" fmla="+- G40 10800 0"/>
                  <a:gd name="G45" fmla="+- G41 10800 0"/>
                  <a:gd name="G46" fmla="+- G42 10800 0"/>
                  <a:gd name="G47" fmla="+- G43 10800 0"/>
                  <a:gd name="G48" fmla="+- G35 10800 0"/>
                  <a:gd name="G49" fmla="+- G36 10800 0"/>
                  <a:gd name="T4" fmla="*/ 21244 w 21600"/>
                  <a:gd name="T5" fmla="*/ 8053 h 21600"/>
                  <a:gd name="T6" fmla="*/ 1091 w 21600"/>
                  <a:gd name="T7" fmla="*/ 11503 h 21600"/>
                  <a:gd name="T8" fmla="*/ 19183 w 21600"/>
                  <a:gd name="T9" fmla="*/ 8595 h 21600"/>
                  <a:gd name="T10" fmla="*/ -1404 w 21600"/>
                  <a:gd name="T11" fmla="*/ 16573 h 21600"/>
                  <a:gd name="T12" fmla="*/ 390 w 21600"/>
                  <a:gd name="T13" fmla="*/ 11557 h 21600"/>
                  <a:gd name="T14" fmla="*/ 5405 w 21600"/>
                  <a:gd name="T15" fmla="*/ 13352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2964" y="14506"/>
                    </a:moveTo>
                    <a:cubicBezTo>
                      <a:pt x="4397" y="17536"/>
                      <a:pt x="7448" y="19468"/>
                      <a:pt x="10800" y="19468"/>
                    </a:cubicBezTo>
                    <a:cubicBezTo>
                      <a:pt x="15587" y="19468"/>
                      <a:pt x="19468" y="15587"/>
                      <a:pt x="19468" y="10800"/>
                    </a:cubicBezTo>
                    <a:cubicBezTo>
                      <a:pt x="19468" y="6012"/>
                      <a:pt x="15587" y="2132"/>
                      <a:pt x="10800" y="2132"/>
                    </a:cubicBezTo>
                    <a:cubicBezTo>
                      <a:pt x="6012" y="2132"/>
                      <a:pt x="2132" y="6012"/>
                      <a:pt x="2132" y="10800"/>
                    </a:cubicBezTo>
                    <a:cubicBezTo>
                      <a:pt x="2131" y="11009"/>
                      <a:pt x="2139" y="11218"/>
                      <a:pt x="2154" y="11426"/>
                    </a:cubicBezTo>
                    <a:lnTo>
                      <a:pt x="28" y="11580"/>
                    </a:lnTo>
                    <a:cubicBezTo>
                      <a:pt x="9" y="11321"/>
                      <a:pt x="0" y="11060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4" y="0"/>
                      <a:pt x="21600" y="4835"/>
                      <a:pt x="21600" y="10800"/>
                    </a:cubicBezTo>
                    <a:cubicBezTo>
                      <a:pt x="21600" y="16764"/>
                      <a:pt x="16764" y="21600"/>
                      <a:pt x="10800" y="21600"/>
                    </a:cubicBezTo>
                    <a:cubicBezTo>
                      <a:pt x="6624" y="21600"/>
                      <a:pt x="2822" y="19192"/>
                      <a:pt x="1037" y="15418"/>
                    </a:cubicBezTo>
                    <a:lnTo>
                      <a:pt x="-1404" y="16573"/>
                    </a:lnTo>
                    <a:lnTo>
                      <a:pt x="390" y="11557"/>
                    </a:lnTo>
                    <a:lnTo>
                      <a:pt x="5405" y="13352"/>
                    </a:lnTo>
                    <a:lnTo>
                      <a:pt x="2964" y="14506"/>
                    </a:lnTo>
                    <a:close/>
                  </a:path>
                </a:pathLst>
              </a:custGeom>
              <a:solidFill>
                <a:srgbClr val="FFFF00"/>
              </a:solidFill>
              <a:ln w="9525">
                <a:solidFill>
                  <a:srgbClr val="FFFF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5" name="AutoShape 31"/>
              <p:cNvSpPr>
                <a:spLocks noChangeArrowheads="1"/>
              </p:cNvSpPr>
              <p:nvPr/>
            </p:nvSpPr>
            <p:spPr bwMode="auto">
              <a:xfrm rot="9560782" flipH="1">
                <a:off x="7357782" y="4462261"/>
                <a:ext cx="295777" cy="295677"/>
              </a:xfrm>
              <a:custGeom>
                <a:avLst/>
                <a:gdLst>
                  <a:gd name="G0" fmla="+- 10137267 0 0"/>
                  <a:gd name="G1" fmla="+- 11524717 0 0"/>
                  <a:gd name="G2" fmla="+- 10137267 0 11524717"/>
                  <a:gd name="G3" fmla="+- 10800 0 0"/>
                  <a:gd name="G4" fmla="+- 0 0 10137267"/>
                  <a:gd name="T0" fmla="*/ 360 256 1"/>
                  <a:gd name="T1" fmla="*/ 0 256 1"/>
                  <a:gd name="G5" fmla="+- G2 T0 T1"/>
                  <a:gd name="G6" fmla="?: G2 G2 G5"/>
                  <a:gd name="G7" fmla="+- 0 0 G6"/>
                  <a:gd name="G8" fmla="+- 8668 0 0"/>
                  <a:gd name="G9" fmla="+- 0 0 11524717"/>
                  <a:gd name="G10" fmla="+- 8668 0 2700"/>
                  <a:gd name="G11" fmla="cos G10 10137267"/>
                  <a:gd name="G12" fmla="sin G10 10137267"/>
                  <a:gd name="G13" fmla="cos 13500 10137267"/>
                  <a:gd name="G14" fmla="sin 13500 10137267"/>
                  <a:gd name="G15" fmla="+- G11 10800 0"/>
                  <a:gd name="G16" fmla="+- G12 10800 0"/>
                  <a:gd name="G17" fmla="+- G13 10800 0"/>
                  <a:gd name="G18" fmla="+- G14 10800 0"/>
                  <a:gd name="G19" fmla="*/ 8668 1 2"/>
                  <a:gd name="G20" fmla="+- G19 5400 0"/>
                  <a:gd name="G21" fmla="cos G20 10137267"/>
                  <a:gd name="G22" fmla="sin G20 10137267"/>
                  <a:gd name="G23" fmla="+- G21 10800 0"/>
                  <a:gd name="G24" fmla="+- G12 G23 G22"/>
                  <a:gd name="G25" fmla="+- G22 G23 G11"/>
                  <a:gd name="G26" fmla="cos 10800 10137267"/>
                  <a:gd name="G27" fmla="sin 10800 10137267"/>
                  <a:gd name="G28" fmla="cos 8668 10137267"/>
                  <a:gd name="G29" fmla="sin 8668 10137267"/>
                  <a:gd name="G30" fmla="+- G26 10800 0"/>
                  <a:gd name="G31" fmla="+- G27 10800 0"/>
                  <a:gd name="G32" fmla="+- G28 10800 0"/>
                  <a:gd name="G33" fmla="+- G29 10800 0"/>
                  <a:gd name="G34" fmla="+- G19 5400 0"/>
                  <a:gd name="G35" fmla="cos G34 11524717"/>
                  <a:gd name="G36" fmla="sin G34 11524717"/>
                  <a:gd name="G37" fmla="+/ 11524717 10137267 2"/>
                  <a:gd name="T2" fmla="*/ 180 256 1"/>
                  <a:gd name="T3" fmla="*/ 0 256 1"/>
                  <a:gd name="G38" fmla="+- G37 T2 T3"/>
                  <a:gd name="G39" fmla="?: G2 G37 G38"/>
                  <a:gd name="G40" fmla="cos 10800 G39"/>
                  <a:gd name="G41" fmla="sin 10800 G39"/>
                  <a:gd name="G42" fmla="cos 8668 G39"/>
                  <a:gd name="G43" fmla="sin 8668 G39"/>
                  <a:gd name="G44" fmla="+- G40 10800 0"/>
                  <a:gd name="G45" fmla="+- G41 10800 0"/>
                  <a:gd name="G46" fmla="+- G42 10800 0"/>
                  <a:gd name="G47" fmla="+- G43 10800 0"/>
                  <a:gd name="G48" fmla="+- G35 10800 0"/>
                  <a:gd name="G49" fmla="+- G36 10800 0"/>
                  <a:gd name="T4" fmla="*/ 21244 w 21600"/>
                  <a:gd name="T5" fmla="*/ 8053 h 21600"/>
                  <a:gd name="T6" fmla="*/ 1091 w 21600"/>
                  <a:gd name="T7" fmla="*/ 11503 h 21600"/>
                  <a:gd name="T8" fmla="*/ 19183 w 21600"/>
                  <a:gd name="T9" fmla="*/ 8595 h 21600"/>
                  <a:gd name="T10" fmla="*/ -1404 w 21600"/>
                  <a:gd name="T11" fmla="*/ 16573 h 21600"/>
                  <a:gd name="T12" fmla="*/ 390 w 21600"/>
                  <a:gd name="T13" fmla="*/ 11557 h 21600"/>
                  <a:gd name="T14" fmla="*/ 5405 w 21600"/>
                  <a:gd name="T15" fmla="*/ 13352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2964" y="14506"/>
                    </a:moveTo>
                    <a:cubicBezTo>
                      <a:pt x="4397" y="17536"/>
                      <a:pt x="7448" y="19468"/>
                      <a:pt x="10800" y="19468"/>
                    </a:cubicBezTo>
                    <a:cubicBezTo>
                      <a:pt x="15587" y="19468"/>
                      <a:pt x="19468" y="15587"/>
                      <a:pt x="19468" y="10800"/>
                    </a:cubicBezTo>
                    <a:cubicBezTo>
                      <a:pt x="19468" y="6012"/>
                      <a:pt x="15587" y="2132"/>
                      <a:pt x="10800" y="2132"/>
                    </a:cubicBezTo>
                    <a:cubicBezTo>
                      <a:pt x="6012" y="2132"/>
                      <a:pt x="2132" y="6012"/>
                      <a:pt x="2132" y="10800"/>
                    </a:cubicBezTo>
                    <a:cubicBezTo>
                      <a:pt x="2131" y="11009"/>
                      <a:pt x="2139" y="11218"/>
                      <a:pt x="2154" y="11426"/>
                    </a:cubicBezTo>
                    <a:lnTo>
                      <a:pt x="28" y="11580"/>
                    </a:lnTo>
                    <a:cubicBezTo>
                      <a:pt x="9" y="11321"/>
                      <a:pt x="0" y="11060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4" y="0"/>
                      <a:pt x="21600" y="4835"/>
                      <a:pt x="21600" y="10800"/>
                    </a:cubicBezTo>
                    <a:cubicBezTo>
                      <a:pt x="21600" y="16764"/>
                      <a:pt x="16764" y="21600"/>
                      <a:pt x="10800" y="21600"/>
                    </a:cubicBezTo>
                    <a:cubicBezTo>
                      <a:pt x="6624" y="21600"/>
                      <a:pt x="2822" y="19192"/>
                      <a:pt x="1037" y="15418"/>
                    </a:cubicBezTo>
                    <a:lnTo>
                      <a:pt x="-1404" y="16573"/>
                    </a:lnTo>
                    <a:lnTo>
                      <a:pt x="390" y="11557"/>
                    </a:lnTo>
                    <a:lnTo>
                      <a:pt x="5405" y="13352"/>
                    </a:lnTo>
                    <a:lnTo>
                      <a:pt x="2964" y="14506"/>
                    </a:lnTo>
                    <a:close/>
                  </a:path>
                </a:pathLst>
              </a:custGeom>
              <a:solidFill>
                <a:srgbClr val="FFFF00"/>
              </a:solidFill>
              <a:ln w="9525">
                <a:solidFill>
                  <a:srgbClr val="FFFF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6" name="AutoShape 31"/>
              <p:cNvSpPr>
                <a:spLocks noChangeArrowheads="1"/>
              </p:cNvSpPr>
              <p:nvPr/>
            </p:nvSpPr>
            <p:spPr bwMode="auto">
              <a:xfrm rot="9560782" flipH="1">
                <a:off x="7575513" y="4607378"/>
                <a:ext cx="241377" cy="223795"/>
              </a:xfrm>
              <a:custGeom>
                <a:avLst/>
                <a:gdLst>
                  <a:gd name="G0" fmla="+- 10137267 0 0"/>
                  <a:gd name="G1" fmla="+- 11524717 0 0"/>
                  <a:gd name="G2" fmla="+- 10137267 0 11524717"/>
                  <a:gd name="G3" fmla="+- 10800 0 0"/>
                  <a:gd name="G4" fmla="+- 0 0 10137267"/>
                  <a:gd name="T0" fmla="*/ 360 256 1"/>
                  <a:gd name="T1" fmla="*/ 0 256 1"/>
                  <a:gd name="G5" fmla="+- G2 T0 T1"/>
                  <a:gd name="G6" fmla="?: G2 G2 G5"/>
                  <a:gd name="G7" fmla="+- 0 0 G6"/>
                  <a:gd name="G8" fmla="+- 8668 0 0"/>
                  <a:gd name="G9" fmla="+- 0 0 11524717"/>
                  <a:gd name="G10" fmla="+- 8668 0 2700"/>
                  <a:gd name="G11" fmla="cos G10 10137267"/>
                  <a:gd name="G12" fmla="sin G10 10137267"/>
                  <a:gd name="G13" fmla="cos 13500 10137267"/>
                  <a:gd name="G14" fmla="sin 13500 10137267"/>
                  <a:gd name="G15" fmla="+- G11 10800 0"/>
                  <a:gd name="G16" fmla="+- G12 10800 0"/>
                  <a:gd name="G17" fmla="+- G13 10800 0"/>
                  <a:gd name="G18" fmla="+- G14 10800 0"/>
                  <a:gd name="G19" fmla="*/ 8668 1 2"/>
                  <a:gd name="G20" fmla="+- G19 5400 0"/>
                  <a:gd name="G21" fmla="cos G20 10137267"/>
                  <a:gd name="G22" fmla="sin G20 10137267"/>
                  <a:gd name="G23" fmla="+- G21 10800 0"/>
                  <a:gd name="G24" fmla="+- G12 G23 G22"/>
                  <a:gd name="G25" fmla="+- G22 G23 G11"/>
                  <a:gd name="G26" fmla="cos 10800 10137267"/>
                  <a:gd name="G27" fmla="sin 10800 10137267"/>
                  <a:gd name="G28" fmla="cos 8668 10137267"/>
                  <a:gd name="G29" fmla="sin 8668 10137267"/>
                  <a:gd name="G30" fmla="+- G26 10800 0"/>
                  <a:gd name="G31" fmla="+- G27 10800 0"/>
                  <a:gd name="G32" fmla="+- G28 10800 0"/>
                  <a:gd name="G33" fmla="+- G29 10800 0"/>
                  <a:gd name="G34" fmla="+- G19 5400 0"/>
                  <a:gd name="G35" fmla="cos G34 11524717"/>
                  <a:gd name="G36" fmla="sin G34 11524717"/>
                  <a:gd name="G37" fmla="+/ 11524717 10137267 2"/>
                  <a:gd name="T2" fmla="*/ 180 256 1"/>
                  <a:gd name="T3" fmla="*/ 0 256 1"/>
                  <a:gd name="G38" fmla="+- G37 T2 T3"/>
                  <a:gd name="G39" fmla="?: G2 G37 G38"/>
                  <a:gd name="G40" fmla="cos 10800 G39"/>
                  <a:gd name="G41" fmla="sin 10800 G39"/>
                  <a:gd name="G42" fmla="cos 8668 G39"/>
                  <a:gd name="G43" fmla="sin 8668 G39"/>
                  <a:gd name="G44" fmla="+- G40 10800 0"/>
                  <a:gd name="G45" fmla="+- G41 10800 0"/>
                  <a:gd name="G46" fmla="+- G42 10800 0"/>
                  <a:gd name="G47" fmla="+- G43 10800 0"/>
                  <a:gd name="G48" fmla="+- G35 10800 0"/>
                  <a:gd name="G49" fmla="+- G36 10800 0"/>
                  <a:gd name="T4" fmla="*/ 21244 w 21600"/>
                  <a:gd name="T5" fmla="*/ 8053 h 21600"/>
                  <a:gd name="T6" fmla="*/ 1091 w 21600"/>
                  <a:gd name="T7" fmla="*/ 11503 h 21600"/>
                  <a:gd name="T8" fmla="*/ 19183 w 21600"/>
                  <a:gd name="T9" fmla="*/ 8595 h 21600"/>
                  <a:gd name="T10" fmla="*/ -1404 w 21600"/>
                  <a:gd name="T11" fmla="*/ 16573 h 21600"/>
                  <a:gd name="T12" fmla="*/ 390 w 21600"/>
                  <a:gd name="T13" fmla="*/ 11557 h 21600"/>
                  <a:gd name="T14" fmla="*/ 5405 w 21600"/>
                  <a:gd name="T15" fmla="*/ 13352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2964" y="14506"/>
                    </a:moveTo>
                    <a:cubicBezTo>
                      <a:pt x="4397" y="17536"/>
                      <a:pt x="7448" y="19468"/>
                      <a:pt x="10800" y="19468"/>
                    </a:cubicBezTo>
                    <a:cubicBezTo>
                      <a:pt x="15587" y="19468"/>
                      <a:pt x="19468" y="15587"/>
                      <a:pt x="19468" y="10800"/>
                    </a:cubicBezTo>
                    <a:cubicBezTo>
                      <a:pt x="19468" y="6012"/>
                      <a:pt x="15587" y="2132"/>
                      <a:pt x="10800" y="2132"/>
                    </a:cubicBezTo>
                    <a:cubicBezTo>
                      <a:pt x="6012" y="2132"/>
                      <a:pt x="2132" y="6012"/>
                      <a:pt x="2132" y="10800"/>
                    </a:cubicBezTo>
                    <a:cubicBezTo>
                      <a:pt x="2131" y="11009"/>
                      <a:pt x="2139" y="11218"/>
                      <a:pt x="2154" y="11426"/>
                    </a:cubicBezTo>
                    <a:lnTo>
                      <a:pt x="28" y="11580"/>
                    </a:lnTo>
                    <a:cubicBezTo>
                      <a:pt x="9" y="11321"/>
                      <a:pt x="0" y="11060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4" y="0"/>
                      <a:pt x="21600" y="4835"/>
                      <a:pt x="21600" y="10800"/>
                    </a:cubicBezTo>
                    <a:cubicBezTo>
                      <a:pt x="21600" y="16764"/>
                      <a:pt x="16764" y="21600"/>
                      <a:pt x="10800" y="21600"/>
                    </a:cubicBezTo>
                    <a:cubicBezTo>
                      <a:pt x="6624" y="21600"/>
                      <a:pt x="2822" y="19192"/>
                      <a:pt x="1037" y="15418"/>
                    </a:cubicBezTo>
                    <a:lnTo>
                      <a:pt x="-1404" y="16573"/>
                    </a:lnTo>
                    <a:lnTo>
                      <a:pt x="390" y="11557"/>
                    </a:lnTo>
                    <a:lnTo>
                      <a:pt x="5405" y="13352"/>
                    </a:lnTo>
                    <a:lnTo>
                      <a:pt x="2964" y="14506"/>
                    </a:lnTo>
                    <a:close/>
                  </a:path>
                </a:pathLst>
              </a:custGeom>
              <a:solidFill>
                <a:srgbClr val="FFFF00"/>
              </a:solidFill>
              <a:ln w="9525">
                <a:solidFill>
                  <a:srgbClr val="FFFF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sp>
        <p:nvSpPr>
          <p:cNvPr id="31" name="Oval 30"/>
          <p:cNvSpPr/>
          <p:nvPr/>
        </p:nvSpPr>
        <p:spPr>
          <a:xfrm rot="2115508">
            <a:off x="3053689" y="4382842"/>
            <a:ext cx="545942" cy="457200"/>
          </a:xfrm>
          <a:prstGeom prst="ellipse">
            <a:avLst/>
          </a:prstGeom>
          <a:noFill/>
          <a:ln w="635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Box 33"/>
          <p:cNvSpPr txBox="1"/>
          <p:nvPr/>
        </p:nvSpPr>
        <p:spPr>
          <a:xfrm>
            <a:off x="1865592" y="-37852"/>
            <a:ext cx="537518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KLSX 0.5º/3.1º Z/SRM</a:t>
            </a:r>
            <a:endParaRPr lang="en-US" sz="4000" dirty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4p_1705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400" y="609600"/>
            <a:ext cx="8853001" cy="583044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977855" y="5858435"/>
            <a:ext cx="1018228" cy="584775"/>
          </a:xfrm>
          <a:prstGeom prst="rect">
            <a:avLst/>
          </a:prstGeom>
          <a:solidFill>
            <a:schemeClr val="tx1">
              <a:lumMod val="5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 smtClean="0">
                <a:solidFill>
                  <a:srgbClr val="FFFF00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1722</a:t>
            </a:r>
            <a:endParaRPr lang="en-US" sz="3200" dirty="0">
              <a:solidFill>
                <a:srgbClr val="FFFF00"/>
              </a:solidFill>
              <a:latin typeface="Calibri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2" name="Oval 21"/>
          <p:cNvSpPr/>
          <p:nvPr/>
        </p:nvSpPr>
        <p:spPr>
          <a:xfrm rot="2115508">
            <a:off x="3202717" y="4168798"/>
            <a:ext cx="545942" cy="457200"/>
          </a:xfrm>
          <a:prstGeom prst="ellipse">
            <a:avLst/>
          </a:prstGeom>
          <a:noFill/>
          <a:ln w="63500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0" name="Group 29"/>
          <p:cNvGrpSpPr/>
          <p:nvPr/>
        </p:nvGrpSpPr>
        <p:grpSpPr>
          <a:xfrm>
            <a:off x="2617208" y="1645578"/>
            <a:ext cx="5420396" cy="3230438"/>
            <a:chOff x="2617208" y="1645578"/>
            <a:chExt cx="5420396" cy="3230438"/>
          </a:xfrm>
        </p:grpSpPr>
        <p:grpSp>
          <p:nvGrpSpPr>
            <p:cNvPr id="29" name="Group 28"/>
            <p:cNvGrpSpPr/>
            <p:nvPr/>
          </p:nvGrpSpPr>
          <p:grpSpPr>
            <a:xfrm>
              <a:off x="2617208" y="2039573"/>
              <a:ext cx="948838" cy="2836443"/>
              <a:chOff x="2617208" y="2039573"/>
              <a:chExt cx="948838" cy="2836443"/>
            </a:xfrm>
          </p:grpSpPr>
          <p:grpSp>
            <p:nvGrpSpPr>
              <p:cNvPr id="16" name="Group 48"/>
              <p:cNvGrpSpPr/>
              <p:nvPr/>
            </p:nvGrpSpPr>
            <p:grpSpPr>
              <a:xfrm rot="232148">
                <a:off x="2750455" y="4687610"/>
                <a:ext cx="815591" cy="188406"/>
                <a:chOff x="1165609" y="5715000"/>
                <a:chExt cx="815591" cy="188406"/>
              </a:xfrm>
            </p:grpSpPr>
            <p:sp>
              <p:nvSpPr>
                <p:cNvPr id="20" name="Freeform 19"/>
                <p:cNvSpPr/>
                <p:nvPr/>
              </p:nvSpPr>
              <p:spPr>
                <a:xfrm>
                  <a:off x="1165609" y="5802923"/>
                  <a:ext cx="537587" cy="100483"/>
                </a:xfrm>
                <a:custGeom>
                  <a:avLst/>
                  <a:gdLst>
                    <a:gd name="connsiteX0" fmla="*/ 0 w 537587"/>
                    <a:gd name="connsiteY0" fmla="*/ 95459 h 100483"/>
                    <a:gd name="connsiteX1" fmla="*/ 226088 w 537587"/>
                    <a:gd name="connsiteY1" fmla="*/ 90435 h 100483"/>
                    <a:gd name="connsiteX2" fmla="*/ 447151 w 537587"/>
                    <a:gd name="connsiteY2" fmla="*/ 35169 h 100483"/>
                    <a:gd name="connsiteX3" fmla="*/ 537587 w 537587"/>
                    <a:gd name="connsiteY3" fmla="*/ 0 h 1004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37587" h="100483">
                      <a:moveTo>
                        <a:pt x="0" y="95459"/>
                      </a:moveTo>
                      <a:cubicBezTo>
                        <a:pt x="75781" y="97971"/>
                        <a:pt x="151563" y="100483"/>
                        <a:pt x="226088" y="90435"/>
                      </a:cubicBezTo>
                      <a:cubicBezTo>
                        <a:pt x="300613" y="80387"/>
                        <a:pt x="395234" y="50242"/>
                        <a:pt x="447151" y="35169"/>
                      </a:cubicBezTo>
                      <a:cubicBezTo>
                        <a:pt x="499068" y="20096"/>
                        <a:pt x="518327" y="10048"/>
                        <a:pt x="537587" y="0"/>
                      </a:cubicBezTo>
                    </a:path>
                  </a:pathLst>
                </a:custGeom>
                <a:ln w="66675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solidFill>
                      <a:srgbClr val="F5FB03"/>
                    </a:solidFill>
                  </a:endParaRPr>
                </a:p>
              </p:txBody>
            </p:sp>
            <p:cxnSp>
              <p:nvCxnSpPr>
                <p:cNvPr id="21" name="Straight Arrow Connector 20"/>
                <p:cNvCxnSpPr>
                  <a:stCxn id="20" idx="3"/>
                </p:cNvCxnSpPr>
                <p:nvPr/>
              </p:nvCxnSpPr>
              <p:spPr>
                <a:xfrm flipV="1">
                  <a:off x="1703196" y="5715000"/>
                  <a:ext cx="278004" cy="87923"/>
                </a:xfrm>
                <a:prstGeom prst="straightConnector1">
                  <a:avLst/>
                </a:prstGeom>
                <a:ln w="66675">
                  <a:solidFill>
                    <a:srgbClr val="FFFF00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7" name="Group 49"/>
              <p:cNvGrpSpPr/>
              <p:nvPr/>
            </p:nvGrpSpPr>
            <p:grpSpPr>
              <a:xfrm rot="20294107">
                <a:off x="2617208" y="2039573"/>
                <a:ext cx="815591" cy="188406"/>
                <a:chOff x="1165609" y="5715000"/>
                <a:chExt cx="815591" cy="188406"/>
              </a:xfrm>
            </p:grpSpPr>
            <p:sp>
              <p:nvSpPr>
                <p:cNvPr id="18" name="Freeform 9"/>
                <p:cNvSpPr/>
                <p:nvPr/>
              </p:nvSpPr>
              <p:spPr>
                <a:xfrm>
                  <a:off x="1165609" y="5802923"/>
                  <a:ext cx="537587" cy="100483"/>
                </a:xfrm>
                <a:custGeom>
                  <a:avLst/>
                  <a:gdLst>
                    <a:gd name="connsiteX0" fmla="*/ 0 w 537587"/>
                    <a:gd name="connsiteY0" fmla="*/ 95459 h 100483"/>
                    <a:gd name="connsiteX1" fmla="*/ 226088 w 537587"/>
                    <a:gd name="connsiteY1" fmla="*/ 90435 h 100483"/>
                    <a:gd name="connsiteX2" fmla="*/ 447151 w 537587"/>
                    <a:gd name="connsiteY2" fmla="*/ 35169 h 100483"/>
                    <a:gd name="connsiteX3" fmla="*/ 537587 w 537587"/>
                    <a:gd name="connsiteY3" fmla="*/ 0 h 1004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37587" h="100483">
                      <a:moveTo>
                        <a:pt x="0" y="95459"/>
                      </a:moveTo>
                      <a:cubicBezTo>
                        <a:pt x="75781" y="97971"/>
                        <a:pt x="151563" y="100483"/>
                        <a:pt x="226088" y="90435"/>
                      </a:cubicBezTo>
                      <a:cubicBezTo>
                        <a:pt x="300613" y="80387"/>
                        <a:pt x="395234" y="50242"/>
                        <a:pt x="447151" y="35169"/>
                      </a:cubicBezTo>
                      <a:cubicBezTo>
                        <a:pt x="499068" y="20096"/>
                        <a:pt x="518327" y="10048"/>
                        <a:pt x="537587" y="0"/>
                      </a:cubicBezTo>
                    </a:path>
                  </a:pathLst>
                </a:custGeom>
                <a:ln w="66675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solidFill>
                      <a:srgbClr val="F5FB03"/>
                    </a:solidFill>
                  </a:endParaRPr>
                </a:p>
              </p:txBody>
            </p:sp>
            <p:cxnSp>
              <p:nvCxnSpPr>
                <p:cNvPr id="19" name="Straight Arrow Connector 10"/>
                <p:cNvCxnSpPr/>
                <p:nvPr/>
              </p:nvCxnSpPr>
              <p:spPr>
                <a:xfrm flipV="1">
                  <a:off x="1703196" y="5715000"/>
                  <a:ext cx="278004" cy="87923"/>
                </a:xfrm>
                <a:prstGeom prst="straightConnector1">
                  <a:avLst/>
                </a:prstGeom>
                <a:ln w="66675">
                  <a:solidFill>
                    <a:srgbClr val="FFFF00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3" name="Group 22"/>
            <p:cNvGrpSpPr/>
            <p:nvPr/>
          </p:nvGrpSpPr>
          <p:grpSpPr>
            <a:xfrm>
              <a:off x="7672259" y="1645850"/>
              <a:ext cx="365345" cy="2999492"/>
              <a:chOff x="7672259" y="1645850"/>
              <a:chExt cx="365345" cy="2999492"/>
            </a:xfrm>
          </p:grpSpPr>
          <p:sp>
            <p:nvSpPr>
              <p:cNvPr id="13" name="AutoShape 31"/>
              <p:cNvSpPr>
                <a:spLocks noChangeArrowheads="1"/>
              </p:cNvSpPr>
              <p:nvPr/>
            </p:nvSpPr>
            <p:spPr bwMode="auto">
              <a:xfrm rot="9560782" flipH="1">
                <a:off x="7672259" y="1645850"/>
                <a:ext cx="241376" cy="223796"/>
              </a:xfrm>
              <a:custGeom>
                <a:avLst/>
                <a:gdLst>
                  <a:gd name="G0" fmla="+- 10137267 0 0"/>
                  <a:gd name="G1" fmla="+- 11524717 0 0"/>
                  <a:gd name="G2" fmla="+- 10137267 0 11524717"/>
                  <a:gd name="G3" fmla="+- 10800 0 0"/>
                  <a:gd name="G4" fmla="+- 0 0 10137267"/>
                  <a:gd name="T0" fmla="*/ 360 256 1"/>
                  <a:gd name="T1" fmla="*/ 0 256 1"/>
                  <a:gd name="G5" fmla="+- G2 T0 T1"/>
                  <a:gd name="G6" fmla="?: G2 G2 G5"/>
                  <a:gd name="G7" fmla="+- 0 0 G6"/>
                  <a:gd name="G8" fmla="+- 8668 0 0"/>
                  <a:gd name="G9" fmla="+- 0 0 11524717"/>
                  <a:gd name="G10" fmla="+- 8668 0 2700"/>
                  <a:gd name="G11" fmla="cos G10 10137267"/>
                  <a:gd name="G12" fmla="sin G10 10137267"/>
                  <a:gd name="G13" fmla="cos 13500 10137267"/>
                  <a:gd name="G14" fmla="sin 13500 10137267"/>
                  <a:gd name="G15" fmla="+- G11 10800 0"/>
                  <a:gd name="G16" fmla="+- G12 10800 0"/>
                  <a:gd name="G17" fmla="+- G13 10800 0"/>
                  <a:gd name="G18" fmla="+- G14 10800 0"/>
                  <a:gd name="G19" fmla="*/ 8668 1 2"/>
                  <a:gd name="G20" fmla="+- G19 5400 0"/>
                  <a:gd name="G21" fmla="cos G20 10137267"/>
                  <a:gd name="G22" fmla="sin G20 10137267"/>
                  <a:gd name="G23" fmla="+- G21 10800 0"/>
                  <a:gd name="G24" fmla="+- G12 G23 G22"/>
                  <a:gd name="G25" fmla="+- G22 G23 G11"/>
                  <a:gd name="G26" fmla="cos 10800 10137267"/>
                  <a:gd name="G27" fmla="sin 10800 10137267"/>
                  <a:gd name="G28" fmla="cos 8668 10137267"/>
                  <a:gd name="G29" fmla="sin 8668 10137267"/>
                  <a:gd name="G30" fmla="+- G26 10800 0"/>
                  <a:gd name="G31" fmla="+- G27 10800 0"/>
                  <a:gd name="G32" fmla="+- G28 10800 0"/>
                  <a:gd name="G33" fmla="+- G29 10800 0"/>
                  <a:gd name="G34" fmla="+- G19 5400 0"/>
                  <a:gd name="G35" fmla="cos G34 11524717"/>
                  <a:gd name="G36" fmla="sin G34 11524717"/>
                  <a:gd name="G37" fmla="+/ 11524717 10137267 2"/>
                  <a:gd name="T2" fmla="*/ 180 256 1"/>
                  <a:gd name="T3" fmla="*/ 0 256 1"/>
                  <a:gd name="G38" fmla="+- G37 T2 T3"/>
                  <a:gd name="G39" fmla="?: G2 G37 G38"/>
                  <a:gd name="G40" fmla="cos 10800 G39"/>
                  <a:gd name="G41" fmla="sin 10800 G39"/>
                  <a:gd name="G42" fmla="cos 8668 G39"/>
                  <a:gd name="G43" fmla="sin 8668 G39"/>
                  <a:gd name="G44" fmla="+- G40 10800 0"/>
                  <a:gd name="G45" fmla="+- G41 10800 0"/>
                  <a:gd name="G46" fmla="+- G42 10800 0"/>
                  <a:gd name="G47" fmla="+- G43 10800 0"/>
                  <a:gd name="G48" fmla="+- G35 10800 0"/>
                  <a:gd name="G49" fmla="+- G36 10800 0"/>
                  <a:gd name="T4" fmla="*/ 21244 w 21600"/>
                  <a:gd name="T5" fmla="*/ 8053 h 21600"/>
                  <a:gd name="T6" fmla="*/ 1091 w 21600"/>
                  <a:gd name="T7" fmla="*/ 11503 h 21600"/>
                  <a:gd name="T8" fmla="*/ 19183 w 21600"/>
                  <a:gd name="T9" fmla="*/ 8595 h 21600"/>
                  <a:gd name="T10" fmla="*/ -1404 w 21600"/>
                  <a:gd name="T11" fmla="*/ 16573 h 21600"/>
                  <a:gd name="T12" fmla="*/ 390 w 21600"/>
                  <a:gd name="T13" fmla="*/ 11557 h 21600"/>
                  <a:gd name="T14" fmla="*/ 5405 w 21600"/>
                  <a:gd name="T15" fmla="*/ 13352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2964" y="14506"/>
                    </a:moveTo>
                    <a:cubicBezTo>
                      <a:pt x="4397" y="17536"/>
                      <a:pt x="7448" y="19468"/>
                      <a:pt x="10800" y="19468"/>
                    </a:cubicBezTo>
                    <a:cubicBezTo>
                      <a:pt x="15587" y="19468"/>
                      <a:pt x="19468" y="15587"/>
                      <a:pt x="19468" y="10800"/>
                    </a:cubicBezTo>
                    <a:cubicBezTo>
                      <a:pt x="19468" y="6012"/>
                      <a:pt x="15587" y="2132"/>
                      <a:pt x="10800" y="2132"/>
                    </a:cubicBezTo>
                    <a:cubicBezTo>
                      <a:pt x="6012" y="2132"/>
                      <a:pt x="2132" y="6012"/>
                      <a:pt x="2132" y="10800"/>
                    </a:cubicBezTo>
                    <a:cubicBezTo>
                      <a:pt x="2131" y="11009"/>
                      <a:pt x="2139" y="11218"/>
                      <a:pt x="2154" y="11426"/>
                    </a:cubicBezTo>
                    <a:lnTo>
                      <a:pt x="28" y="11580"/>
                    </a:lnTo>
                    <a:cubicBezTo>
                      <a:pt x="9" y="11321"/>
                      <a:pt x="0" y="11060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4" y="0"/>
                      <a:pt x="21600" y="4835"/>
                      <a:pt x="21600" y="10800"/>
                    </a:cubicBezTo>
                    <a:cubicBezTo>
                      <a:pt x="21600" y="16764"/>
                      <a:pt x="16764" y="21600"/>
                      <a:pt x="10800" y="21600"/>
                    </a:cubicBezTo>
                    <a:cubicBezTo>
                      <a:pt x="6624" y="21600"/>
                      <a:pt x="2822" y="19192"/>
                      <a:pt x="1037" y="15418"/>
                    </a:cubicBezTo>
                    <a:lnTo>
                      <a:pt x="-1404" y="16573"/>
                    </a:lnTo>
                    <a:lnTo>
                      <a:pt x="390" y="11557"/>
                    </a:lnTo>
                    <a:lnTo>
                      <a:pt x="5405" y="13352"/>
                    </a:lnTo>
                    <a:lnTo>
                      <a:pt x="2964" y="14506"/>
                    </a:lnTo>
                    <a:close/>
                  </a:path>
                </a:pathLst>
              </a:custGeom>
              <a:solidFill>
                <a:srgbClr val="FFFF00"/>
              </a:solidFill>
              <a:ln w="9525">
                <a:solidFill>
                  <a:srgbClr val="FFFF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" name="AutoShape 31"/>
              <p:cNvSpPr>
                <a:spLocks noChangeArrowheads="1"/>
              </p:cNvSpPr>
              <p:nvPr/>
            </p:nvSpPr>
            <p:spPr bwMode="auto">
              <a:xfrm rot="9560782" flipH="1">
                <a:off x="7797632" y="4377101"/>
                <a:ext cx="239972" cy="268241"/>
              </a:xfrm>
              <a:custGeom>
                <a:avLst/>
                <a:gdLst>
                  <a:gd name="G0" fmla="+- 10137267 0 0"/>
                  <a:gd name="G1" fmla="+- 11524717 0 0"/>
                  <a:gd name="G2" fmla="+- 10137267 0 11524717"/>
                  <a:gd name="G3" fmla="+- 10800 0 0"/>
                  <a:gd name="G4" fmla="+- 0 0 10137267"/>
                  <a:gd name="T0" fmla="*/ 360 256 1"/>
                  <a:gd name="T1" fmla="*/ 0 256 1"/>
                  <a:gd name="G5" fmla="+- G2 T0 T1"/>
                  <a:gd name="G6" fmla="?: G2 G2 G5"/>
                  <a:gd name="G7" fmla="+- 0 0 G6"/>
                  <a:gd name="G8" fmla="+- 8668 0 0"/>
                  <a:gd name="G9" fmla="+- 0 0 11524717"/>
                  <a:gd name="G10" fmla="+- 8668 0 2700"/>
                  <a:gd name="G11" fmla="cos G10 10137267"/>
                  <a:gd name="G12" fmla="sin G10 10137267"/>
                  <a:gd name="G13" fmla="cos 13500 10137267"/>
                  <a:gd name="G14" fmla="sin 13500 10137267"/>
                  <a:gd name="G15" fmla="+- G11 10800 0"/>
                  <a:gd name="G16" fmla="+- G12 10800 0"/>
                  <a:gd name="G17" fmla="+- G13 10800 0"/>
                  <a:gd name="G18" fmla="+- G14 10800 0"/>
                  <a:gd name="G19" fmla="*/ 8668 1 2"/>
                  <a:gd name="G20" fmla="+- G19 5400 0"/>
                  <a:gd name="G21" fmla="cos G20 10137267"/>
                  <a:gd name="G22" fmla="sin G20 10137267"/>
                  <a:gd name="G23" fmla="+- G21 10800 0"/>
                  <a:gd name="G24" fmla="+- G12 G23 G22"/>
                  <a:gd name="G25" fmla="+- G22 G23 G11"/>
                  <a:gd name="G26" fmla="cos 10800 10137267"/>
                  <a:gd name="G27" fmla="sin 10800 10137267"/>
                  <a:gd name="G28" fmla="cos 8668 10137267"/>
                  <a:gd name="G29" fmla="sin 8668 10137267"/>
                  <a:gd name="G30" fmla="+- G26 10800 0"/>
                  <a:gd name="G31" fmla="+- G27 10800 0"/>
                  <a:gd name="G32" fmla="+- G28 10800 0"/>
                  <a:gd name="G33" fmla="+- G29 10800 0"/>
                  <a:gd name="G34" fmla="+- G19 5400 0"/>
                  <a:gd name="G35" fmla="cos G34 11524717"/>
                  <a:gd name="G36" fmla="sin G34 11524717"/>
                  <a:gd name="G37" fmla="+/ 11524717 10137267 2"/>
                  <a:gd name="T2" fmla="*/ 180 256 1"/>
                  <a:gd name="T3" fmla="*/ 0 256 1"/>
                  <a:gd name="G38" fmla="+- G37 T2 T3"/>
                  <a:gd name="G39" fmla="?: G2 G37 G38"/>
                  <a:gd name="G40" fmla="cos 10800 G39"/>
                  <a:gd name="G41" fmla="sin 10800 G39"/>
                  <a:gd name="G42" fmla="cos 8668 G39"/>
                  <a:gd name="G43" fmla="sin 8668 G39"/>
                  <a:gd name="G44" fmla="+- G40 10800 0"/>
                  <a:gd name="G45" fmla="+- G41 10800 0"/>
                  <a:gd name="G46" fmla="+- G42 10800 0"/>
                  <a:gd name="G47" fmla="+- G43 10800 0"/>
                  <a:gd name="G48" fmla="+- G35 10800 0"/>
                  <a:gd name="G49" fmla="+- G36 10800 0"/>
                  <a:gd name="T4" fmla="*/ 21244 w 21600"/>
                  <a:gd name="T5" fmla="*/ 8053 h 21600"/>
                  <a:gd name="T6" fmla="*/ 1091 w 21600"/>
                  <a:gd name="T7" fmla="*/ 11503 h 21600"/>
                  <a:gd name="T8" fmla="*/ 19183 w 21600"/>
                  <a:gd name="T9" fmla="*/ 8595 h 21600"/>
                  <a:gd name="T10" fmla="*/ -1404 w 21600"/>
                  <a:gd name="T11" fmla="*/ 16573 h 21600"/>
                  <a:gd name="T12" fmla="*/ 390 w 21600"/>
                  <a:gd name="T13" fmla="*/ 11557 h 21600"/>
                  <a:gd name="T14" fmla="*/ 5405 w 21600"/>
                  <a:gd name="T15" fmla="*/ 13352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2964" y="14506"/>
                    </a:moveTo>
                    <a:cubicBezTo>
                      <a:pt x="4397" y="17536"/>
                      <a:pt x="7448" y="19468"/>
                      <a:pt x="10800" y="19468"/>
                    </a:cubicBezTo>
                    <a:cubicBezTo>
                      <a:pt x="15587" y="19468"/>
                      <a:pt x="19468" y="15587"/>
                      <a:pt x="19468" y="10800"/>
                    </a:cubicBezTo>
                    <a:cubicBezTo>
                      <a:pt x="19468" y="6012"/>
                      <a:pt x="15587" y="2132"/>
                      <a:pt x="10800" y="2132"/>
                    </a:cubicBezTo>
                    <a:cubicBezTo>
                      <a:pt x="6012" y="2132"/>
                      <a:pt x="2132" y="6012"/>
                      <a:pt x="2132" y="10800"/>
                    </a:cubicBezTo>
                    <a:cubicBezTo>
                      <a:pt x="2131" y="11009"/>
                      <a:pt x="2139" y="11218"/>
                      <a:pt x="2154" y="11426"/>
                    </a:cubicBezTo>
                    <a:lnTo>
                      <a:pt x="28" y="11580"/>
                    </a:lnTo>
                    <a:cubicBezTo>
                      <a:pt x="9" y="11321"/>
                      <a:pt x="0" y="11060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4" y="0"/>
                      <a:pt x="21600" y="4835"/>
                      <a:pt x="21600" y="10800"/>
                    </a:cubicBezTo>
                    <a:cubicBezTo>
                      <a:pt x="21600" y="16764"/>
                      <a:pt x="16764" y="21600"/>
                      <a:pt x="10800" y="21600"/>
                    </a:cubicBezTo>
                    <a:cubicBezTo>
                      <a:pt x="6624" y="21600"/>
                      <a:pt x="2822" y="19192"/>
                      <a:pt x="1037" y="15418"/>
                    </a:cubicBezTo>
                    <a:lnTo>
                      <a:pt x="-1404" y="16573"/>
                    </a:lnTo>
                    <a:lnTo>
                      <a:pt x="390" y="11557"/>
                    </a:lnTo>
                    <a:lnTo>
                      <a:pt x="5405" y="13352"/>
                    </a:lnTo>
                    <a:lnTo>
                      <a:pt x="2964" y="14506"/>
                    </a:lnTo>
                    <a:close/>
                  </a:path>
                </a:pathLst>
              </a:custGeom>
              <a:solidFill>
                <a:srgbClr val="FFFF00"/>
              </a:solidFill>
              <a:ln w="9525">
                <a:solidFill>
                  <a:srgbClr val="FFFF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24" name="Group 23"/>
            <p:cNvGrpSpPr/>
            <p:nvPr/>
          </p:nvGrpSpPr>
          <p:grpSpPr>
            <a:xfrm>
              <a:off x="3256052" y="1645578"/>
              <a:ext cx="365345" cy="2999492"/>
              <a:chOff x="7672259" y="1645850"/>
              <a:chExt cx="365345" cy="2999492"/>
            </a:xfrm>
          </p:grpSpPr>
          <p:sp>
            <p:nvSpPr>
              <p:cNvPr id="25" name="AutoShape 31"/>
              <p:cNvSpPr>
                <a:spLocks noChangeArrowheads="1"/>
              </p:cNvSpPr>
              <p:nvPr/>
            </p:nvSpPr>
            <p:spPr bwMode="auto">
              <a:xfrm rot="9560782" flipH="1">
                <a:off x="7672259" y="1645850"/>
                <a:ext cx="241376" cy="223796"/>
              </a:xfrm>
              <a:custGeom>
                <a:avLst/>
                <a:gdLst>
                  <a:gd name="G0" fmla="+- 10137267 0 0"/>
                  <a:gd name="G1" fmla="+- 11524717 0 0"/>
                  <a:gd name="G2" fmla="+- 10137267 0 11524717"/>
                  <a:gd name="G3" fmla="+- 10800 0 0"/>
                  <a:gd name="G4" fmla="+- 0 0 10137267"/>
                  <a:gd name="T0" fmla="*/ 360 256 1"/>
                  <a:gd name="T1" fmla="*/ 0 256 1"/>
                  <a:gd name="G5" fmla="+- G2 T0 T1"/>
                  <a:gd name="G6" fmla="?: G2 G2 G5"/>
                  <a:gd name="G7" fmla="+- 0 0 G6"/>
                  <a:gd name="G8" fmla="+- 8668 0 0"/>
                  <a:gd name="G9" fmla="+- 0 0 11524717"/>
                  <a:gd name="G10" fmla="+- 8668 0 2700"/>
                  <a:gd name="G11" fmla="cos G10 10137267"/>
                  <a:gd name="G12" fmla="sin G10 10137267"/>
                  <a:gd name="G13" fmla="cos 13500 10137267"/>
                  <a:gd name="G14" fmla="sin 13500 10137267"/>
                  <a:gd name="G15" fmla="+- G11 10800 0"/>
                  <a:gd name="G16" fmla="+- G12 10800 0"/>
                  <a:gd name="G17" fmla="+- G13 10800 0"/>
                  <a:gd name="G18" fmla="+- G14 10800 0"/>
                  <a:gd name="G19" fmla="*/ 8668 1 2"/>
                  <a:gd name="G20" fmla="+- G19 5400 0"/>
                  <a:gd name="G21" fmla="cos G20 10137267"/>
                  <a:gd name="G22" fmla="sin G20 10137267"/>
                  <a:gd name="G23" fmla="+- G21 10800 0"/>
                  <a:gd name="G24" fmla="+- G12 G23 G22"/>
                  <a:gd name="G25" fmla="+- G22 G23 G11"/>
                  <a:gd name="G26" fmla="cos 10800 10137267"/>
                  <a:gd name="G27" fmla="sin 10800 10137267"/>
                  <a:gd name="G28" fmla="cos 8668 10137267"/>
                  <a:gd name="G29" fmla="sin 8668 10137267"/>
                  <a:gd name="G30" fmla="+- G26 10800 0"/>
                  <a:gd name="G31" fmla="+- G27 10800 0"/>
                  <a:gd name="G32" fmla="+- G28 10800 0"/>
                  <a:gd name="G33" fmla="+- G29 10800 0"/>
                  <a:gd name="G34" fmla="+- G19 5400 0"/>
                  <a:gd name="G35" fmla="cos G34 11524717"/>
                  <a:gd name="G36" fmla="sin G34 11524717"/>
                  <a:gd name="G37" fmla="+/ 11524717 10137267 2"/>
                  <a:gd name="T2" fmla="*/ 180 256 1"/>
                  <a:gd name="T3" fmla="*/ 0 256 1"/>
                  <a:gd name="G38" fmla="+- G37 T2 T3"/>
                  <a:gd name="G39" fmla="?: G2 G37 G38"/>
                  <a:gd name="G40" fmla="cos 10800 G39"/>
                  <a:gd name="G41" fmla="sin 10800 G39"/>
                  <a:gd name="G42" fmla="cos 8668 G39"/>
                  <a:gd name="G43" fmla="sin 8668 G39"/>
                  <a:gd name="G44" fmla="+- G40 10800 0"/>
                  <a:gd name="G45" fmla="+- G41 10800 0"/>
                  <a:gd name="G46" fmla="+- G42 10800 0"/>
                  <a:gd name="G47" fmla="+- G43 10800 0"/>
                  <a:gd name="G48" fmla="+- G35 10800 0"/>
                  <a:gd name="G49" fmla="+- G36 10800 0"/>
                  <a:gd name="T4" fmla="*/ 21244 w 21600"/>
                  <a:gd name="T5" fmla="*/ 8053 h 21600"/>
                  <a:gd name="T6" fmla="*/ 1091 w 21600"/>
                  <a:gd name="T7" fmla="*/ 11503 h 21600"/>
                  <a:gd name="T8" fmla="*/ 19183 w 21600"/>
                  <a:gd name="T9" fmla="*/ 8595 h 21600"/>
                  <a:gd name="T10" fmla="*/ -1404 w 21600"/>
                  <a:gd name="T11" fmla="*/ 16573 h 21600"/>
                  <a:gd name="T12" fmla="*/ 390 w 21600"/>
                  <a:gd name="T13" fmla="*/ 11557 h 21600"/>
                  <a:gd name="T14" fmla="*/ 5405 w 21600"/>
                  <a:gd name="T15" fmla="*/ 13352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2964" y="14506"/>
                    </a:moveTo>
                    <a:cubicBezTo>
                      <a:pt x="4397" y="17536"/>
                      <a:pt x="7448" y="19468"/>
                      <a:pt x="10800" y="19468"/>
                    </a:cubicBezTo>
                    <a:cubicBezTo>
                      <a:pt x="15587" y="19468"/>
                      <a:pt x="19468" y="15587"/>
                      <a:pt x="19468" y="10800"/>
                    </a:cubicBezTo>
                    <a:cubicBezTo>
                      <a:pt x="19468" y="6012"/>
                      <a:pt x="15587" y="2132"/>
                      <a:pt x="10800" y="2132"/>
                    </a:cubicBezTo>
                    <a:cubicBezTo>
                      <a:pt x="6012" y="2132"/>
                      <a:pt x="2132" y="6012"/>
                      <a:pt x="2132" y="10800"/>
                    </a:cubicBezTo>
                    <a:cubicBezTo>
                      <a:pt x="2131" y="11009"/>
                      <a:pt x="2139" y="11218"/>
                      <a:pt x="2154" y="11426"/>
                    </a:cubicBezTo>
                    <a:lnTo>
                      <a:pt x="28" y="11580"/>
                    </a:lnTo>
                    <a:cubicBezTo>
                      <a:pt x="9" y="11321"/>
                      <a:pt x="0" y="11060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4" y="0"/>
                      <a:pt x="21600" y="4835"/>
                      <a:pt x="21600" y="10800"/>
                    </a:cubicBezTo>
                    <a:cubicBezTo>
                      <a:pt x="21600" y="16764"/>
                      <a:pt x="16764" y="21600"/>
                      <a:pt x="10800" y="21600"/>
                    </a:cubicBezTo>
                    <a:cubicBezTo>
                      <a:pt x="6624" y="21600"/>
                      <a:pt x="2822" y="19192"/>
                      <a:pt x="1037" y="15418"/>
                    </a:cubicBezTo>
                    <a:lnTo>
                      <a:pt x="-1404" y="16573"/>
                    </a:lnTo>
                    <a:lnTo>
                      <a:pt x="390" y="11557"/>
                    </a:lnTo>
                    <a:lnTo>
                      <a:pt x="5405" y="13352"/>
                    </a:lnTo>
                    <a:lnTo>
                      <a:pt x="2964" y="14506"/>
                    </a:lnTo>
                    <a:close/>
                  </a:path>
                </a:pathLst>
              </a:custGeom>
              <a:solidFill>
                <a:srgbClr val="FFFF00"/>
              </a:solidFill>
              <a:ln w="9525">
                <a:solidFill>
                  <a:srgbClr val="FFFF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6" name="AutoShape 31"/>
              <p:cNvSpPr>
                <a:spLocks noChangeArrowheads="1"/>
              </p:cNvSpPr>
              <p:nvPr/>
            </p:nvSpPr>
            <p:spPr bwMode="auto">
              <a:xfrm rot="9560782" flipH="1">
                <a:off x="7797632" y="4377101"/>
                <a:ext cx="239972" cy="268241"/>
              </a:xfrm>
              <a:custGeom>
                <a:avLst/>
                <a:gdLst>
                  <a:gd name="G0" fmla="+- 10137267 0 0"/>
                  <a:gd name="G1" fmla="+- 11524717 0 0"/>
                  <a:gd name="G2" fmla="+- 10137267 0 11524717"/>
                  <a:gd name="G3" fmla="+- 10800 0 0"/>
                  <a:gd name="G4" fmla="+- 0 0 10137267"/>
                  <a:gd name="T0" fmla="*/ 360 256 1"/>
                  <a:gd name="T1" fmla="*/ 0 256 1"/>
                  <a:gd name="G5" fmla="+- G2 T0 T1"/>
                  <a:gd name="G6" fmla="?: G2 G2 G5"/>
                  <a:gd name="G7" fmla="+- 0 0 G6"/>
                  <a:gd name="G8" fmla="+- 8668 0 0"/>
                  <a:gd name="G9" fmla="+- 0 0 11524717"/>
                  <a:gd name="G10" fmla="+- 8668 0 2700"/>
                  <a:gd name="G11" fmla="cos G10 10137267"/>
                  <a:gd name="G12" fmla="sin G10 10137267"/>
                  <a:gd name="G13" fmla="cos 13500 10137267"/>
                  <a:gd name="G14" fmla="sin 13500 10137267"/>
                  <a:gd name="G15" fmla="+- G11 10800 0"/>
                  <a:gd name="G16" fmla="+- G12 10800 0"/>
                  <a:gd name="G17" fmla="+- G13 10800 0"/>
                  <a:gd name="G18" fmla="+- G14 10800 0"/>
                  <a:gd name="G19" fmla="*/ 8668 1 2"/>
                  <a:gd name="G20" fmla="+- G19 5400 0"/>
                  <a:gd name="G21" fmla="cos G20 10137267"/>
                  <a:gd name="G22" fmla="sin G20 10137267"/>
                  <a:gd name="G23" fmla="+- G21 10800 0"/>
                  <a:gd name="G24" fmla="+- G12 G23 G22"/>
                  <a:gd name="G25" fmla="+- G22 G23 G11"/>
                  <a:gd name="G26" fmla="cos 10800 10137267"/>
                  <a:gd name="G27" fmla="sin 10800 10137267"/>
                  <a:gd name="G28" fmla="cos 8668 10137267"/>
                  <a:gd name="G29" fmla="sin 8668 10137267"/>
                  <a:gd name="G30" fmla="+- G26 10800 0"/>
                  <a:gd name="G31" fmla="+- G27 10800 0"/>
                  <a:gd name="G32" fmla="+- G28 10800 0"/>
                  <a:gd name="G33" fmla="+- G29 10800 0"/>
                  <a:gd name="G34" fmla="+- G19 5400 0"/>
                  <a:gd name="G35" fmla="cos G34 11524717"/>
                  <a:gd name="G36" fmla="sin G34 11524717"/>
                  <a:gd name="G37" fmla="+/ 11524717 10137267 2"/>
                  <a:gd name="T2" fmla="*/ 180 256 1"/>
                  <a:gd name="T3" fmla="*/ 0 256 1"/>
                  <a:gd name="G38" fmla="+- G37 T2 T3"/>
                  <a:gd name="G39" fmla="?: G2 G37 G38"/>
                  <a:gd name="G40" fmla="cos 10800 G39"/>
                  <a:gd name="G41" fmla="sin 10800 G39"/>
                  <a:gd name="G42" fmla="cos 8668 G39"/>
                  <a:gd name="G43" fmla="sin 8668 G39"/>
                  <a:gd name="G44" fmla="+- G40 10800 0"/>
                  <a:gd name="G45" fmla="+- G41 10800 0"/>
                  <a:gd name="G46" fmla="+- G42 10800 0"/>
                  <a:gd name="G47" fmla="+- G43 10800 0"/>
                  <a:gd name="G48" fmla="+- G35 10800 0"/>
                  <a:gd name="G49" fmla="+- G36 10800 0"/>
                  <a:gd name="T4" fmla="*/ 21244 w 21600"/>
                  <a:gd name="T5" fmla="*/ 8053 h 21600"/>
                  <a:gd name="T6" fmla="*/ 1091 w 21600"/>
                  <a:gd name="T7" fmla="*/ 11503 h 21600"/>
                  <a:gd name="T8" fmla="*/ 19183 w 21600"/>
                  <a:gd name="T9" fmla="*/ 8595 h 21600"/>
                  <a:gd name="T10" fmla="*/ -1404 w 21600"/>
                  <a:gd name="T11" fmla="*/ 16573 h 21600"/>
                  <a:gd name="T12" fmla="*/ 390 w 21600"/>
                  <a:gd name="T13" fmla="*/ 11557 h 21600"/>
                  <a:gd name="T14" fmla="*/ 5405 w 21600"/>
                  <a:gd name="T15" fmla="*/ 13352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2964" y="14506"/>
                    </a:moveTo>
                    <a:cubicBezTo>
                      <a:pt x="4397" y="17536"/>
                      <a:pt x="7448" y="19468"/>
                      <a:pt x="10800" y="19468"/>
                    </a:cubicBezTo>
                    <a:cubicBezTo>
                      <a:pt x="15587" y="19468"/>
                      <a:pt x="19468" y="15587"/>
                      <a:pt x="19468" y="10800"/>
                    </a:cubicBezTo>
                    <a:cubicBezTo>
                      <a:pt x="19468" y="6012"/>
                      <a:pt x="15587" y="2132"/>
                      <a:pt x="10800" y="2132"/>
                    </a:cubicBezTo>
                    <a:cubicBezTo>
                      <a:pt x="6012" y="2132"/>
                      <a:pt x="2132" y="6012"/>
                      <a:pt x="2132" y="10800"/>
                    </a:cubicBezTo>
                    <a:cubicBezTo>
                      <a:pt x="2131" y="11009"/>
                      <a:pt x="2139" y="11218"/>
                      <a:pt x="2154" y="11426"/>
                    </a:cubicBezTo>
                    <a:lnTo>
                      <a:pt x="28" y="11580"/>
                    </a:lnTo>
                    <a:cubicBezTo>
                      <a:pt x="9" y="11321"/>
                      <a:pt x="0" y="11060"/>
                      <a:pt x="0" y="10800"/>
                    </a:cubicBez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4" y="0"/>
                      <a:pt x="21600" y="4835"/>
                      <a:pt x="21600" y="10800"/>
                    </a:cubicBezTo>
                    <a:cubicBezTo>
                      <a:pt x="21600" y="16764"/>
                      <a:pt x="16764" y="21600"/>
                      <a:pt x="10800" y="21600"/>
                    </a:cubicBezTo>
                    <a:cubicBezTo>
                      <a:pt x="6624" y="21600"/>
                      <a:pt x="2822" y="19192"/>
                      <a:pt x="1037" y="15418"/>
                    </a:cubicBezTo>
                    <a:lnTo>
                      <a:pt x="-1404" y="16573"/>
                    </a:lnTo>
                    <a:lnTo>
                      <a:pt x="390" y="11557"/>
                    </a:lnTo>
                    <a:lnTo>
                      <a:pt x="5405" y="13352"/>
                    </a:lnTo>
                    <a:lnTo>
                      <a:pt x="2964" y="14506"/>
                    </a:lnTo>
                    <a:close/>
                  </a:path>
                </a:pathLst>
              </a:custGeom>
              <a:solidFill>
                <a:srgbClr val="FFFF00"/>
              </a:solidFill>
              <a:ln w="9525">
                <a:solidFill>
                  <a:srgbClr val="FFFF00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sp>
        <p:nvSpPr>
          <p:cNvPr id="28" name="TextBox 27"/>
          <p:cNvSpPr txBox="1"/>
          <p:nvPr/>
        </p:nvSpPr>
        <p:spPr>
          <a:xfrm>
            <a:off x="1865592" y="-37852"/>
            <a:ext cx="537518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KLSX 0.5º/3.1º Z/SRM</a:t>
            </a:r>
            <a:endParaRPr lang="en-US" sz="4000" dirty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loseup_srm_1722.gif"/>
          <p:cNvPicPr>
            <a:picLocks noChangeAspect="1"/>
          </p:cNvPicPr>
          <p:nvPr/>
        </p:nvPicPr>
        <p:blipFill>
          <a:blip r:embed="rId3" cstate="print"/>
          <a:srcRect l="22500" t="25272" r="30833" b="20776"/>
          <a:stretch>
            <a:fillRect/>
          </a:stretch>
        </p:blipFill>
        <p:spPr>
          <a:xfrm>
            <a:off x="212834" y="990600"/>
            <a:ext cx="4267200" cy="3657600"/>
          </a:xfrm>
          <a:prstGeom prst="rect">
            <a:avLst/>
          </a:prstGeom>
          <a:ln w="25400">
            <a:solidFill>
              <a:schemeClr val="bg1"/>
            </a:solidFill>
          </a:ln>
        </p:spPr>
      </p:pic>
      <p:pic>
        <p:nvPicPr>
          <p:cNvPr id="6" name="Picture 5" descr="88D_1722.gif"/>
          <p:cNvPicPr>
            <a:picLocks noChangeAspect="1"/>
          </p:cNvPicPr>
          <p:nvPr/>
        </p:nvPicPr>
        <p:blipFill>
          <a:blip r:embed="rId4" cstate="print"/>
          <a:srcRect l="21695" t="16667" r="29711" b="30000"/>
          <a:stretch>
            <a:fillRect/>
          </a:stretch>
        </p:blipFill>
        <p:spPr>
          <a:xfrm>
            <a:off x="4645570" y="990600"/>
            <a:ext cx="4267200" cy="3657600"/>
          </a:xfrm>
          <a:prstGeom prst="rect">
            <a:avLst/>
          </a:prstGeom>
          <a:ln w="25400">
            <a:solidFill>
              <a:schemeClr val="bg1"/>
            </a:solidFill>
          </a:ln>
        </p:spPr>
      </p:pic>
      <p:sp>
        <p:nvSpPr>
          <p:cNvPr id="16" name="TextBox 15"/>
          <p:cNvSpPr txBox="1"/>
          <p:nvPr/>
        </p:nvSpPr>
        <p:spPr>
          <a:xfrm>
            <a:off x="7253919" y="4191000"/>
            <a:ext cx="16614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1569’ AGL</a:t>
            </a:r>
            <a:endParaRPr lang="en-US" sz="2400" dirty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817177" y="4191000"/>
            <a:ext cx="16614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1808’ AGL</a:t>
            </a:r>
            <a:endParaRPr lang="en-US" sz="2400" dirty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0034" y="76200"/>
            <a:ext cx="7772400" cy="914400"/>
          </a:xfrm>
        </p:spPr>
        <p:txBody>
          <a:bodyPr/>
          <a:lstStyle/>
          <a:p>
            <a:r>
              <a:rPr lang="en-US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Southwest of Robertsville 1722 UTC</a:t>
            </a:r>
            <a:endParaRPr lang="en-US" sz="3600" b="1" dirty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8600" y="4191000"/>
            <a:ext cx="16642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l-GR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Δ</a:t>
            </a:r>
            <a:r>
              <a:rPr lang="en-US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V=97 </a:t>
            </a:r>
            <a:r>
              <a:rPr lang="en-US" sz="24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kts</a:t>
            </a:r>
            <a:endParaRPr lang="en-US" sz="2400" dirty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660362" y="4191000"/>
            <a:ext cx="16642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l-GR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Δ</a:t>
            </a:r>
            <a:r>
              <a:rPr lang="en-US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V=92 </a:t>
            </a:r>
            <a:r>
              <a:rPr lang="en-US" sz="24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kts</a:t>
            </a:r>
            <a:endParaRPr lang="en-US" sz="2400" dirty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943095" y="990600"/>
            <a:ext cx="9525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TSTL</a:t>
            </a:r>
            <a:endParaRPr lang="en-US" sz="2400" dirty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336246" y="990600"/>
            <a:ext cx="10054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KLSX</a:t>
            </a:r>
            <a:endParaRPr lang="en-US" sz="2400" dirty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212834" y="990600"/>
            <a:ext cx="5181600" cy="4419600"/>
            <a:chOff x="149770" y="762000"/>
            <a:chExt cx="5181600" cy="4419600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5" cstate="print"/>
            <a:srcRect l="32500" t="20000" r="25000" b="22000"/>
            <a:stretch>
              <a:fillRect/>
            </a:stretch>
          </p:blipFill>
          <p:spPr bwMode="auto">
            <a:xfrm>
              <a:off x="149770" y="762000"/>
              <a:ext cx="5181600" cy="4419600"/>
            </a:xfrm>
            <a:prstGeom prst="rect">
              <a:avLst/>
            </a:prstGeom>
            <a:noFill/>
            <a:ln w="25400">
              <a:solidFill>
                <a:schemeClr val="bg1"/>
              </a:solidFill>
              <a:miter lim="800000"/>
              <a:headEnd/>
              <a:tailEnd/>
            </a:ln>
          </p:spPr>
        </p:pic>
        <p:sp>
          <p:nvSpPr>
            <p:cNvPr id="13" name="5-Point Star 12"/>
            <p:cNvSpPr/>
            <p:nvPr/>
          </p:nvSpPr>
          <p:spPr>
            <a:xfrm>
              <a:off x="2971800" y="2514600"/>
              <a:ext cx="381000" cy="381000"/>
            </a:xfrm>
            <a:prstGeom prst="star5">
              <a:avLst/>
            </a:prstGeom>
            <a:solidFill>
              <a:srgbClr val="F5FB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4" name="Picture 3" descr="ScreenShot001.gif"/>
          <p:cNvPicPr>
            <a:picLocks noChangeAspect="1"/>
          </p:cNvPicPr>
          <p:nvPr/>
        </p:nvPicPr>
        <p:blipFill>
          <a:blip r:embed="rId6" cstate="print"/>
          <a:srcRect l="25000" t="24666" r="25000" b="28667"/>
          <a:stretch>
            <a:fillRect/>
          </a:stretch>
        </p:blipFill>
        <p:spPr>
          <a:xfrm>
            <a:off x="3189514" y="3352800"/>
            <a:ext cx="5878286" cy="3429000"/>
          </a:xfrm>
          <a:prstGeom prst="rect">
            <a:avLst/>
          </a:prstGeom>
          <a:ln w="25400">
            <a:solidFill>
              <a:schemeClr val="bg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closeup_srm2_1727.gif"/>
          <p:cNvPicPr>
            <a:picLocks noChangeAspect="1"/>
          </p:cNvPicPr>
          <p:nvPr/>
        </p:nvPicPr>
        <p:blipFill>
          <a:blip r:embed="rId3" cstate="print"/>
          <a:srcRect l="30833" t="18528" r="22500" b="26396"/>
          <a:stretch>
            <a:fillRect/>
          </a:stretch>
        </p:blipFill>
        <p:spPr>
          <a:xfrm>
            <a:off x="228600" y="990600"/>
            <a:ext cx="4267200" cy="3733800"/>
          </a:xfrm>
          <a:prstGeom prst="rect">
            <a:avLst/>
          </a:prstGeom>
          <a:ln w="25400">
            <a:solidFill>
              <a:schemeClr val="bg1"/>
            </a:solidFill>
          </a:ln>
        </p:spPr>
      </p:pic>
      <p:pic>
        <p:nvPicPr>
          <p:cNvPr id="17" name="Picture 16" descr="88D_1726.gif"/>
          <p:cNvPicPr>
            <a:picLocks noChangeAspect="1"/>
          </p:cNvPicPr>
          <p:nvPr/>
        </p:nvPicPr>
        <p:blipFill>
          <a:blip r:embed="rId4" cstate="print"/>
          <a:srcRect l="23429" t="18889" r="27975" b="26667"/>
          <a:stretch>
            <a:fillRect/>
          </a:stretch>
        </p:blipFill>
        <p:spPr>
          <a:xfrm>
            <a:off x="4648200" y="990600"/>
            <a:ext cx="4267200" cy="3733800"/>
          </a:xfrm>
          <a:prstGeom prst="rect">
            <a:avLst/>
          </a:prstGeom>
          <a:ln w="25400">
            <a:solidFill>
              <a:schemeClr val="bg1"/>
            </a:solidFill>
          </a:ln>
        </p:spPr>
      </p:pic>
      <p:sp>
        <p:nvSpPr>
          <p:cNvPr id="22" name="TextBox 21"/>
          <p:cNvSpPr txBox="1"/>
          <p:nvPr/>
        </p:nvSpPr>
        <p:spPr>
          <a:xfrm>
            <a:off x="7239000" y="4191000"/>
            <a:ext cx="16614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1303’ AGL</a:t>
            </a:r>
            <a:endParaRPr lang="en-US" sz="2400" dirty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817177" y="4191000"/>
            <a:ext cx="16614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1551’ AGL</a:t>
            </a:r>
            <a:endParaRPr lang="en-US" sz="2400" dirty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0034" y="76200"/>
            <a:ext cx="7772400" cy="914400"/>
          </a:xfrm>
        </p:spPr>
        <p:txBody>
          <a:bodyPr/>
          <a:lstStyle/>
          <a:p>
            <a:pPr algn="ctr"/>
            <a:r>
              <a:rPr lang="en-US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Robertsville 1727/26 UTC</a:t>
            </a:r>
            <a:endParaRPr lang="en-US" sz="3600" b="1" dirty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8601" y="4191000"/>
            <a:ext cx="16642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l-GR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Δ</a:t>
            </a:r>
            <a:r>
              <a:rPr lang="en-US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V=83 </a:t>
            </a:r>
            <a:r>
              <a:rPr lang="en-US" sz="24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kts</a:t>
            </a:r>
            <a:endParaRPr lang="en-US" sz="2400" dirty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660363" y="4191000"/>
            <a:ext cx="16642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l-GR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Δ</a:t>
            </a:r>
            <a:r>
              <a:rPr lang="en-US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V=69 </a:t>
            </a:r>
            <a:r>
              <a:rPr lang="en-US" sz="24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kts</a:t>
            </a:r>
            <a:endParaRPr lang="en-US" sz="2400" dirty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943095" y="990600"/>
            <a:ext cx="9525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TSTL</a:t>
            </a:r>
            <a:endParaRPr lang="en-US" sz="2400" dirty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336246" y="990600"/>
            <a:ext cx="10054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KLSX</a:t>
            </a:r>
            <a:endParaRPr lang="en-US" sz="2400" dirty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228600" y="990600"/>
            <a:ext cx="4724400" cy="4495800"/>
            <a:chOff x="228600" y="914400"/>
            <a:chExt cx="4724400" cy="4495800"/>
          </a:xfrm>
        </p:grpSpPr>
        <p:pic>
          <p:nvPicPr>
            <p:cNvPr id="18" name="Picture 2"/>
            <p:cNvPicPr>
              <a:picLocks noChangeAspect="1" noChangeArrowheads="1"/>
            </p:cNvPicPr>
            <p:nvPr/>
          </p:nvPicPr>
          <p:blipFill>
            <a:blip r:embed="rId5" cstate="print"/>
            <a:srcRect l="31875" t="22000" r="29375" b="19000"/>
            <a:stretch>
              <a:fillRect/>
            </a:stretch>
          </p:blipFill>
          <p:spPr bwMode="auto">
            <a:xfrm>
              <a:off x="228600" y="914400"/>
              <a:ext cx="4724400" cy="4495800"/>
            </a:xfrm>
            <a:prstGeom prst="rect">
              <a:avLst/>
            </a:prstGeom>
            <a:noFill/>
            <a:ln w="25400">
              <a:solidFill>
                <a:schemeClr val="bg1"/>
              </a:solidFill>
              <a:miter lim="800000"/>
              <a:headEnd/>
              <a:tailEnd/>
            </a:ln>
          </p:spPr>
        </p:pic>
        <p:sp>
          <p:nvSpPr>
            <p:cNvPr id="19" name="5-Point Star 18"/>
            <p:cNvSpPr/>
            <p:nvPr/>
          </p:nvSpPr>
          <p:spPr>
            <a:xfrm>
              <a:off x="2667000" y="2971800"/>
              <a:ext cx="381000" cy="381000"/>
            </a:xfrm>
            <a:prstGeom prst="star5">
              <a:avLst/>
            </a:prstGeom>
            <a:solidFill>
              <a:srgbClr val="F5FB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1" name="Picture 20" descr="IMG_1816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089400" y="3048000"/>
            <a:ext cx="4978400" cy="3733800"/>
          </a:xfrm>
          <a:prstGeom prst="rect">
            <a:avLst/>
          </a:prstGeom>
          <a:ln w="25400">
            <a:solidFill>
              <a:schemeClr val="bg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52400"/>
            <a:ext cx="7772400" cy="91440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Sunset Hills EF3</a:t>
            </a:r>
            <a:endParaRPr lang="en-US" dirty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677592" y="1066800"/>
            <a:ext cx="77724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411163" marR="0" lvl="0" indent="-342900" algn="l" defTabSz="914400" rtl="0" eaLnBrk="0" fontAlgn="base" latinLnBrk="0" hangingPunct="0">
              <a:lnSpc>
                <a:spcPct val="100000"/>
              </a:lnSpc>
              <a:spcBef>
                <a:spcPts val="700"/>
              </a:spcBef>
              <a:spcAft>
                <a:spcPts val="600"/>
              </a:spcAft>
              <a:buClr>
                <a:schemeClr val="tx2"/>
              </a:buClr>
              <a:buSzPct val="95000"/>
              <a:buFont typeface="Wingdings" pitchFamily="2" charset="2"/>
              <a:buChar char="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Vortex development occurs on the leading edge in the low-levels, along/just north of the RIJ associated with the bowing segment (associated with Cedar Hills tornado)</a:t>
            </a:r>
          </a:p>
          <a:p>
            <a:pPr marL="411163" lvl="0" indent="-342900">
              <a:spcBef>
                <a:spcPts val="700"/>
              </a:spcBef>
              <a:spcAft>
                <a:spcPts val="600"/>
              </a:spcAft>
              <a:buClr>
                <a:schemeClr val="tx2"/>
              </a:buClr>
              <a:buSzPct val="95000"/>
              <a:buFont typeface="Wingdings" pitchFamily="2" charset="2"/>
              <a:buChar char=""/>
              <a:defRPr/>
            </a:pPr>
            <a:r>
              <a:rPr lang="en-US" sz="28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RIJ associated with the segment intensifies – enhanced by the bookend vortex of the segment</a:t>
            </a:r>
          </a:p>
          <a:p>
            <a:pPr marL="739775" lvl="1" indent="-285750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0000"/>
              <a:buFont typeface="Wingdings" pitchFamily="2" charset="2"/>
              <a:buChar char=""/>
              <a:defRPr/>
            </a:pPr>
            <a:r>
              <a:rPr lang="en-US" sz="26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segment bows out</a:t>
            </a:r>
          </a:p>
          <a:p>
            <a:pPr marL="739775" lvl="1" indent="-285750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0000"/>
              <a:buFont typeface="Wingdings" pitchFamily="2" charset="2"/>
              <a:buChar char=""/>
              <a:defRPr/>
            </a:pPr>
            <a:r>
              <a:rPr lang="en-US" sz="26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mesovortex deepens and intensifies and translates towards back of segment</a:t>
            </a:r>
          </a:p>
          <a:p>
            <a:pPr marL="739775" lvl="1" indent="-285750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0000"/>
              <a:buFont typeface="Wingdings" pitchFamily="2" charset="2"/>
              <a:buChar char=""/>
              <a:defRPr/>
            </a:pPr>
            <a:r>
              <a:rPr lang="en-US" sz="26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tornado is located within higher reflectivity</a:t>
            </a:r>
            <a:endParaRPr kumimoji="0" lang="en-US" sz="2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282575" indent="-285750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0000"/>
              <a:buFont typeface="Wingdings" pitchFamily="2" charset="2"/>
              <a:buChar char="§"/>
              <a:defRPr/>
            </a:pPr>
            <a:endParaRPr kumimoji="0" lang="en-US" sz="2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282575" indent="-285750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0000"/>
              <a:buFont typeface="Wingdings" pitchFamily="2" charset="2"/>
              <a:buChar char="§"/>
              <a:defRPr/>
            </a:pPr>
            <a:endParaRPr kumimoji="0" lang="en-US" sz="2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411163" marR="0" lvl="0" indent="-342900" algn="l" defTabSz="914400" rtl="0" eaLnBrk="0" fontAlgn="base" latinLnBrk="0" hangingPunct="0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>
                <a:schemeClr val="tx2"/>
              </a:buClr>
              <a:buSzPct val="95000"/>
              <a:buFont typeface="Wingdings" pitchFamily="2" charset="2"/>
              <a:buChar char=""/>
              <a:tabLst/>
              <a:defRPr/>
            </a:pPr>
            <a:endParaRPr kumimoji="0" lang="en-US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411163" marR="0" lvl="0" indent="-342900" algn="l" defTabSz="914400" rtl="0" eaLnBrk="0" fontAlgn="base" latinLnBrk="0" hangingPunct="0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>
                <a:schemeClr val="tx2"/>
              </a:buClr>
              <a:buSzPct val="95000"/>
              <a:buFont typeface="Wingdings" pitchFamily="2" charset="2"/>
              <a:buChar char=""/>
              <a:tabLst/>
              <a:defRPr/>
            </a:pPr>
            <a:endParaRPr kumimoji="0" 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52400"/>
            <a:ext cx="7772400" cy="91440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Sunset Hills EF3</a:t>
            </a:r>
            <a:endParaRPr lang="en-US" dirty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677592" y="1066800"/>
            <a:ext cx="77724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411163" marR="0" lvl="0" indent="-342900" algn="l" defTabSz="914400" rtl="0" eaLnBrk="0" fontAlgn="base" latinLnBrk="0" hangingPunct="0">
              <a:lnSpc>
                <a:spcPct val="100000"/>
              </a:lnSpc>
              <a:spcBef>
                <a:spcPts val="700"/>
              </a:spcBef>
              <a:spcAft>
                <a:spcPts val="600"/>
              </a:spcAft>
              <a:buClr>
                <a:schemeClr val="tx2"/>
              </a:buClr>
              <a:buSzPct val="95000"/>
              <a:buFont typeface="Wingdings" pitchFamily="2" charset="2"/>
              <a:buChar char=""/>
              <a:tabLst/>
              <a:defRPr/>
            </a:pPr>
            <a:r>
              <a:rPr lang="en-US" sz="2800" b="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Mesovortex/tornado intensify as the RIJ strengthens and mesovortices merge</a:t>
            </a:r>
            <a:endParaRPr kumimoji="0" lang="en-US" sz="2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282575" indent="-285750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0000"/>
              <a:buFont typeface="Wingdings" pitchFamily="2" charset="2"/>
              <a:buChar char="§"/>
              <a:defRPr/>
            </a:pPr>
            <a:endParaRPr kumimoji="0" lang="en-US" sz="2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282575" indent="-285750">
              <a:spcBef>
                <a:spcPct val="20000"/>
              </a:spcBef>
              <a:spcAft>
                <a:spcPts val="600"/>
              </a:spcAft>
              <a:buClr>
                <a:schemeClr val="accent2"/>
              </a:buClr>
              <a:buSzPct val="90000"/>
              <a:buFont typeface="Wingdings" pitchFamily="2" charset="2"/>
              <a:buChar char="§"/>
              <a:defRPr/>
            </a:pPr>
            <a:endParaRPr kumimoji="0" lang="en-US" sz="2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411163" marR="0" lvl="0" indent="-342900" algn="l" defTabSz="914400" rtl="0" eaLnBrk="0" fontAlgn="base" latinLnBrk="0" hangingPunct="0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>
                <a:schemeClr val="tx2"/>
              </a:buClr>
              <a:buSzPct val="95000"/>
              <a:buFont typeface="Wingdings" pitchFamily="2" charset="2"/>
              <a:buChar char=""/>
              <a:tabLst/>
              <a:defRPr/>
            </a:pPr>
            <a:endParaRPr kumimoji="0" lang="en-US" sz="3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411163" marR="0" lvl="0" indent="-342900" algn="l" defTabSz="914400" rtl="0" eaLnBrk="0" fontAlgn="base" latinLnBrk="0" hangingPunct="0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>
                <a:schemeClr val="tx2"/>
              </a:buClr>
              <a:buSzPct val="95000"/>
              <a:buFont typeface="Wingdings" pitchFamily="2" charset="2"/>
              <a:buChar char=""/>
              <a:tabLst/>
              <a:defRPr/>
            </a:pPr>
            <a:endParaRPr kumimoji="0" 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76200"/>
            <a:ext cx="8229600" cy="1143000"/>
          </a:xfrm>
        </p:spPr>
        <p:txBody>
          <a:bodyPr anchor="ctr">
            <a:normAutofit/>
          </a:bodyPr>
          <a:lstStyle/>
          <a:p>
            <a:pPr algn="ctr"/>
            <a:r>
              <a:rPr lang="en-US" b="1" dirty="0" smtClean="0">
                <a:solidFill>
                  <a:schemeClr val="tx1"/>
                </a:solidFill>
                <a:effectLst>
                  <a:outerShdw blurRad="50800" dist="50800" dir="2700000" algn="tl">
                    <a:srgbClr val="000000"/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rPr>
              <a:t>Impacts/Damage</a:t>
            </a:r>
            <a:endParaRPr lang="en-US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800600"/>
          </a:xfrm>
        </p:spPr>
        <p:txBody>
          <a:bodyPr>
            <a:noAutofit/>
          </a:bodyPr>
          <a:lstStyle/>
          <a:p>
            <a:pPr>
              <a:spcBef>
                <a:spcPts val="1200"/>
              </a:spcBef>
              <a:buClr>
                <a:srgbClr val="FF3B3B"/>
              </a:buClr>
            </a:pPr>
            <a:r>
              <a:rPr lang="en-US" sz="32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rPr>
              <a:t>A total of 13 tornadoes</a:t>
            </a:r>
          </a:p>
          <a:p>
            <a:pPr lvl="1">
              <a:spcBef>
                <a:spcPts val="1200"/>
              </a:spcBef>
              <a:buClr>
                <a:srgbClr val="FF3B3B"/>
              </a:buClr>
              <a:buSzPct val="80000"/>
              <a:buFont typeface="Wingdings" pitchFamily="2" charset="2"/>
              <a:buChar char="Ø"/>
            </a:pPr>
            <a:r>
              <a:rPr lang="en-US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rPr>
              <a:t> </a:t>
            </a:r>
            <a:r>
              <a:rPr lang="en-US" sz="28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rPr>
              <a:t>1 – EF3  (Sunset Hills)</a:t>
            </a:r>
          </a:p>
          <a:p>
            <a:pPr lvl="1">
              <a:spcBef>
                <a:spcPts val="1200"/>
              </a:spcBef>
              <a:buClr>
                <a:srgbClr val="FF3B3B"/>
              </a:buClr>
              <a:buSzPct val="80000"/>
              <a:buFont typeface="Wingdings" pitchFamily="2" charset="2"/>
              <a:buChar char="Ø"/>
            </a:pPr>
            <a:r>
              <a:rPr lang="en-US" sz="28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rPr>
              <a:t> 1 – EF2  (Robertsville)</a:t>
            </a:r>
          </a:p>
          <a:p>
            <a:pPr lvl="1">
              <a:spcBef>
                <a:spcPts val="1200"/>
              </a:spcBef>
              <a:buClr>
                <a:srgbClr val="FF3B3B"/>
              </a:buClr>
              <a:buSzPct val="80000"/>
              <a:buFont typeface="Wingdings" pitchFamily="2" charset="2"/>
              <a:buChar char="Ø"/>
            </a:pPr>
            <a:r>
              <a:rPr lang="en-US" sz="28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rPr>
              <a:t> 5 – EF1</a:t>
            </a:r>
          </a:p>
          <a:p>
            <a:pPr lvl="1">
              <a:spcBef>
                <a:spcPts val="1200"/>
              </a:spcBef>
              <a:buClr>
                <a:srgbClr val="FF3B3B"/>
              </a:buClr>
              <a:buSzPct val="80000"/>
              <a:buFont typeface="Wingdings" pitchFamily="2" charset="2"/>
              <a:buChar char="Ø"/>
            </a:pPr>
            <a:r>
              <a:rPr lang="en-US" sz="28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rPr>
              <a:t> 6 – EF0</a:t>
            </a:r>
          </a:p>
          <a:p>
            <a:pPr>
              <a:spcBef>
                <a:spcPts val="1200"/>
              </a:spcBef>
              <a:buClr>
                <a:srgbClr val="FF3B3B"/>
              </a:buClr>
            </a:pPr>
            <a:r>
              <a:rPr lang="en-US" sz="32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rPr>
              <a:t>Sunset Hills EF3 was the first F3/EF3 in St. Louis County since 4/7/80</a:t>
            </a:r>
          </a:p>
          <a:p>
            <a:pPr>
              <a:spcBef>
                <a:spcPts val="1200"/>
              </a:spcBef>
              <a:buClr>
                <a:srgbClr val="FF3B3B"/>
              </a:buClr>
            </a:pPr>
            <a:r>
              <a:rPr lang="en-US" sz="32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rPr>
              <a:t>Robertsville EF2 had a path length of 12.4 miles and average width of 175 yards</a:t>
            </a:r>
            <a:endParaRPr lang="en-US" sz="3200" dirty="0">
              <a:latin typeface="+mj-lt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8" name="Picture 7" descr="2p_1736.gif"/>
          <p:cNvPicPr>
            <a:picLocks noChangeAspect="1"/>
          </p:cNvPicPr>
          <p:nvPr/>
        </p:nvPicPr>
        <p:blipFill>
          <a:blip r:embed="rId3" cstate="print"/>
          <a:srcRect l="5744" t="6667" r="537" b="2222"/>
          <a:stretch>
            <a:fillRect/>
          </a:stretch>
        </p:blipFill>
        <p:spPr>
          <a:xfrm>
            <a:off x="446312" y="457200"/>
            <a:ext cx="8229600" cy="6248400"/>
          </a:xfrm>
          <a:prstGeom prst="rect">
            <a:avLst/>
          </a:prstGeom>
          <a:ln w="25400">
            <a:solidFill>
              <a:schemeClr val="bg1"/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7689653" y="6150009"/>
            <a:ext cx="1018227" cy="584775"/>
          </a:xfrm>
          <a:prstGeom prst="rect">
            <a:avLst/>
          </a:prstGeom>
          <a:solidFill>
            <a:schemeClr val="tx1">
              <a:lumMod val="5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 smtClean="0">
                <a:solidFill>
                  <a:srgbClr val="FFFF00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1736</a:t>
            </a:r>
            <a:endParaRPr lang="en-US" sz="3200" dirty="0">
              <a:solidFill>
                <a:srgbClr val="FFFF00"/>
              </a:solidFill>
              <a:latin typeface="Calibri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5583362" y="2286000"/>
            <a:ext cx="588838" cy="3604129"/>
            <a:chOff x="5572668" y="2286000"/>
            <a:chExt cx="588838" cy="3604129"/>
          </a:xfrm>
        </p:grpSpPr>
        <p:sp>
          <p:nvSpPr>
            <p:cNvPr id="10" name="AutoShape 31"/>
            <p:cNvSpPr>
              <a:spLocks noChangeArrowheads="1"/>
            </p:cNvSpPr>
            <p:nvPr/>
          </p:nvSpPr>
          <p:spPr bwMode="auto">
            <a:xfrm rot="9560782" flipH="1">
              <a:off x="5681441" y="5300462"/>
              <a:ext cx="295777" cy="295677"/>
            </a:xfrm>
            <a:custGeom>
              <a:avLst/>
              <a:gdLst>
                <a:gd name="G0" fmla="+- 10137267 0 0"/>
                <a:gd name="G1" fmla="+- 11524717 0 0"/>
                <a:gd name="G2" fmla="+- 10137267 0 11524717"/>
                <a:gd name="G3" fmla="+- 10800 0 0"/>
                <a:gd name="G4" fmla="+- 0 0 10137267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8668 0 0"/>
                <a:gd name="G9" fmla="+- 0 0 11524717"/>
                <a:gd name="G10" fmla="+- 8668 0 2700"/>
                <a:gd name="G11" fmla="cos G10 10137267"/>
                <a:gd name="G12" fmla="sin G10 10137267"/>
                <a:gd name="G13" fmla="cos 13500 10137267"/>
                <a:gd name="G14" fmla="sin 13500 10137267"/>
                <a:gd name="G15" fmla="+- G11 10800 0"/>
                <a:gd name="G16" fmla="+- G12 10800 0"/>
                <a:gd name="G17" fmla="+- G13 10800 0"/>
                <a:gd name="G18" fmla="+- G14 10800 0"/>
                <a:gd name="G19" fmla="*/ 8668 1 2"/>
                <a:gd name="G20" fmla="+- G19 5400 0"/>
                <a:gd name="G21" fmla="cos G20 10137267"/>
                <a:gd name="G22" fmla="sin G20 10137267"/>
                <a:gd name="G23" fmla="+- G21 10800 0"/>
                <a:gd name="G24" fmla="+- G12 G23 G22"/>
                <a:gd name="G25" fmla="+- G22 G23 G11"/>
                <a:gd name="G26" fmla="cos 10800 10137267"/>
                <a:gd name="G27" fmla="sin 10800 10137267"/>
                <a:gd name="G28" fmla="cos 8668 10137267"/>
                <a:gd name="G29" fmla="sin 8668 10137267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11524717"/>
                <a:gd name="G36" fmla="sin G34 11524717"/>
                <a:gd name="G37" fmla="+/ 11524717 10137267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8668 G39"/>
                <a:gd name="G43" fmla="sin 8668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21244 w 21600"/>
                <a:gd name="T5" fmla="*/ 8053 h 21600"/>
                <a:gd name="T6" fmla="*/ 1091 w 21600"/>
                <a:gd name="T7" fmla="*/ 11503 h 21600"/>
                <a:gd name="T8" fmla="*/ 19183 w 21600"/>
                <a:gd name="T9" fmla="*/ 8595 h 21600"/>
                <a:gd name="T10" fmla="*/ -1404 w 21600"/>
                <a:gd name="T11" fmla="*/ 16573 h 21600"/>
                <a:gd name="T12" fmla="*/ 390 w 21600"/>
                <a:gd name="T13" fmla="*/ 11557 h 21600"/>
                <a:gd name="T14" fmla="*/ 5405 w 21600"/>
                <a:gd name="T15" fmla="*/ 13352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2964" y="14506"/>
                  </a:moveTo>
                  <a:cubicBezTo>
                    <a:pt x="4397" y="17536"/>
                    <a:pt x="7448" y="19468"/>
                    <a:pt x="10800" y="19468"/>
                  </a:cubicBezTo>
                  <a:cubicBezTo>
                    <a:pt x="15587" y="19468"/>
                    <a:pt x="19468" y="15587"/>
                    <a:pt x="19468" y="10800"/>
                  </a:cubicBezTo>
                  <a:cubicBezTo>
                    <a:pt x="19468" y="6012"/>
                    <a:pt x="15587" y="2132"/>
                    <a:pt x="10800" y="2132"/>
                  </a:cubicBezTo>
                  <a:cubicBezTo>
                    <a:pt x="6012" y="2132"/>
                    <a:pt x="2132" y="6012"/>
                    <a:pt x="2132" y="10800"/>
                  </a:cubicBezTo>
                  <a:cubicBezTo>
                    <a:pt x="2131" y="11009"/>
                    <a:pt x="2139" y="11218"/>
                    <a:pt x="2154" y="11426"/>
                  </a:cubicBezTo>
                  <a:lnTo>
                    <a:pt x="28" y="11580"/>
                  </a:lnTo>
                  <a:cubicBezTo>
                    <a:pt x="9" y="11321"/>
                    <a:pt x="0" y="11060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4" y="0"/>
                    <a:pt x="21600" y="4835"/>
                    <a:pt x="21600" y="10800"/>
                  </a:cubicBezTo>
                  <a:cubicBezTo>
                    <a:pt x="21600" y="16764"/>
                    <a:pt x="16764" y="21600"/>
                    <a:pt x="10800" y="21600"/>
                  </a:cubicBezTo>
                  <a:cubicBezTo>
                    <a:pt x="6624" y="21600"/>
                    <a:pt x="2822" y="19192"/>
                    <a:pt x="1037" y="15418"/>
                  </a:cubicBezTo>
                  <a:lnTo>
                    <a:pt x="-1404" y="16573"/>
                  </a:lnTo>
                  <a:lnTo>
                    <a:pt x="390" y="11557"/>
                  </a:lnTo>
                  <a:lnTo>
                    <a:pt x="5405" y="13352"/>
                  </a:lnTo>
                  <a:lnTo>
                    <a:pt x="2964" y="14506"/>
                  </a:ln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rgbClr val="FFFF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" name="AutoShape 31"/>
            <p:cNvSpPr>
              <a:spLocks noChangeArrowheads="1"/>
            </p:cNvSpPr>
            <p:nvPr/>
          </p:nvSpPr>
          <p:spPr bwMode="auto">
            <a:xfrm rot="10800000" flipH="1">
              <a:off x="5572668" y="2286000"/>
              <a:ext cx="178340" cy="170202"/>
            </a:xfrm>
            <a:custGeom>
              <a:avLst/>
              <a:gdLst>
                <a:gd name="G0" fmla="+- 10137267 0 0"/>
                <a:gd name="G1" fmla="+- 11524717 0 0"/>
                <a:gd name="G2" fmla="+- 10137267 0 11524717"/>
                <a:gd name="G3" fmla="+- 10800 0 0"/>
                <a:gd name="G4" fmla="+- 0 0 10137267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8668 0 0"/>
                <a:gd name="G9" fmla="+- 0 0 11524717"/>
                <a:gd name="G10" fmla="+- 8668 0 2700"/>
                <a:gd name="G11" fmla="cos G10 10137267"/>
                <a:gd name="G12" fmla="sin G10 10137267"/>
                <a:gd name="G13" fmla="cos 13500 10137267"/>
                <a:gd name="G14" fmla="sin 13500 10137267"/>
                <a:gd name="G15" fmla="+- G11 10800 0"/>
                <a:gd name="G16" fmla="+- G12 10800 0"/>
                <a:gd name="G17" fmla="+- G13 10800 0"/>
                <a:gd name="G18" fmla="+- G14 10800 0"/>
                <a:gd name="G19" fmla="*/ 8668 1 2"/>
                <a:gd name="G20" fmla="+- G19 5400 0"/>
                <a:gd name="G21" fmla="cos G20 10137267"/>
                <a:gd name="G22" fmla="sin G20 10137267"/>
                <a:gd name="G23" fmla="+- G21 10800 0"/>
                <a:gd name="G24" fmla="+- G12 G23 G22"/>
                <a:gd name="G25" fmla="+- G22 G23 G11"/>
                <a:gd name="G26" fmla="cos 10800 10137267"/>
                <a:gd name="G27" fmla="sin 10800 10137267"/>
                <a:gd name="G28" fmla="cos 8668 10137267"/>
                <a:gd name="G29" fmla="sin 8668 10137267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11524717"/>
                <a:gd name="G36" fmla="sin G34 11524717"/>
                <a:gd name="G37" fmla="+/ 11524717 10137267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8668 G39"/>
                <a:gd name="G43" fmla="sin 8668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21244 w 21600"/>
                <a:gd name="T5" fmla="*/ 8053 h 21600"/>
                <a:gd name="T6" fmla="*/ 1091 w 21600"/>
                <a:gd name="T7" fmla="*/ 11503 h 21600"/>
                <a:gd name="T8" fmla="*/ 19183 w 21600"/>
                <a:gd name="T9" fmla="*/ 8595 h 21600"/>
                <a:gd name="T10" fmla="*/ -1404 w 21600"/>
                <a:gd name="T11" fmla="*/ 16573 h 21600"/>
                <a:gd name="T12" fmla="*/ 390 w 21600"/>
                <a:gd name="T13" fmla="*/ 11557 h 21600"/>
                <a:gd name="T14" fmla="*/ 5405 w 21600"/>
                <a:gd name="T15" fmla="*/ 13352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2964" y="14506"/>
                  </a:moveTo>
                  <a:cubicBezTo>
                    <a:pt x="4397" y="17536"/>
                    <a:pt x="7448" y="19468"/>
                    <a:pt x="10800" y="19468"/>
                  </a:cubicBezTo>
                  <a:cubicBezTo>
                    <a:pt x="15587" y="19468"/>
                    <a:pt x="19468" y="15587"/>
                    <a:pt x="19468" y="10800"/>
                  </a:cubicBezTo>
                  <a:cubicBezTo>
                    <a:pt x="19468" y="6012"/>
                    <a:pt x="15587" y="2132"/>
                    <a:pt x="10800" y="2132"/>
                  </a:cubicBezTo>
                  <a:cubicBezTo>
                    <a:pt x="6012" y="2132"/>
                    <a:pt x="2132" y="6012"/>
                    <a:pt x="2132" y="10800"/>
                  </a:cubicBezTo>
                  <a:cubicBezTo>
                    <a:pt x="2131" y="11009"/>
                    <a:pt x="2139" y="11218"/>
                    <a:pt x="2154" y="11426"/>
                  </a:cubicBezTo>
                  <a:lnTo>
                    <a:pt x="28" y="11580"/>
                  </a:lnTo>
                  <a:cubicBezTo>
                    <a:pt x="9" y="11321"/>
                    <a:pt x="0" y="11060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4" y="0"/>
                    <a:pt x="21600" y="4835"/>
                    <a:pt x="21600" y="10800"/>
                  </a:cubicBezTo>
                  <a:cubicBezTo>
                    <a:pt x="21600" y="16764"/>
                    <a:pt x="16764" y="21600"/>
                    <a:pt x="10800" y="21600"/>
                  </a:cubicBezTo>
                  <a:cubicBezTo>
                    <a:pt x="6624" y="21600"/>
                    <a:pt x="2822" y="19192"/>
                    <a:pt x="1037" y="15418"/>
                  </a:cubicBezTo>
                  <a:lnTo>
                    <a:pt x="-1404" y="16573"/>
                  </a:lnTo>
                  <a:lnTo>
                    <a:pt x="390" y="11557"/>
                  </a:lnTo>
                  <a:lnTo>
                    <a:pt x="5405" y="13352"/>
                  </a:lnTo>
                  <a:lnTo>
                    <a:pt x="2964" y="14506"/>
                  </a:ln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rgbClr val="FFFF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" name="Oval 17"/>
            <p:cNvSpPr/>
            <p:nvPr/>
          </p:nvSpPr>
          <p:spPr>
            <a:xfrm>
              <a:off x="5877448" y="2565680"/>
              <a:ext cx="152400" cy="152400"/>
            </a:xfrm>
            <a:prstGeom prst="ellipse">
              <a:avLst/>
            </a:prstGeom>
            <a:noFill/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Oval 19"/>
            <p:cNvSpPr/>
            <p:nvPr/>
          </p:nvSpPr>
          <p:spPr>
            <a:xfrm>
              <a:off x="5910176" y="5645488"/>
              <a:ext cx="251330" cy="244641"/>
            </a:xfrm>
            <a:prstGeom prst="ellipse">
              <a:avLst/>
            </a:prstGeom>
            <a:noFill/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1421068" y="2286000"/>
            <a:ext cx="588838" cy="3604129"/>
            <a:chOff x="5572668" y="2286000"/>
            <a:chExt cx="588838" cy="3604129"/>
          </a:xfrm>
        </p:grpSpPr>
        <p:sp>
          <p:nvSpPr>
            <p:cNvPr id="23" name="AutoShape 31"/>
            <p:cNvSpPr>
              <a:spLocks noChangeArrowheads="1"/>
            </p:cNvSpPr>
            <p:nvPr/>
          </p:nvSpPr>
          <p:spPr bwMode="auto">
            <a:xfrm rot="9560782" flipH="1">
              <a:off x="5681441" y="5300462"/>
              <a:ext cx="295777" cy="295677"/>
            </a:xfrm>
            <a:custGeom>
              <a:avLst/>
              <a:gdLst>
                <a:gd name="G0" fmla="+- 10137267 0 0"/>
                <a:gd name="G1" fmla="+- 11524717 0 0"/>
                <a:gd name="G2" fmla="+- 10137267 0 11524717"/>
                <a:gd name="G3" fmla="+- 10800 0 0"/>
                <a:gd name="G4" fmla="+- 0 0 10137267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8668 0 0"/>
                <a:gd name="G9" fmla="+- 0 0 11524717"/>
                <a:gd name="G10" fmla="+- 8668 0 2700"/>
                <a:gd name="G11" fmla="cos G10 10137267"/>
                <a:gd name="G12" fmla="sin G10 10137267"/>
                <a:gd name="G13" fmla="cos 13500 10137267"/>
                <a:gd name="G14" fmla="sin 13500 10137267"/>
                <a:gd name="G15" fmla="+- G11 10800 0"/>
                <a:gd name="G16" fmla="+- G12 10800 0"/>
                <a:gd name="G17" fmla="+- G13 10800 0"/>
                <a:gd name="G18" fmla="+- G14 10800 0"/>
                <a:gd name="G19" fmla="*/ 8668 1 2"/>
                <a:gd name="G20" fmla="+- G19 5400 0"/>
                <a:gd name="G21" fmla="cos G20 10137267"/>
                <a:gd name="G22" fmla="sin G20 10137267"/>
                <a:gd name="G23" fmla="+- G21 10800 0"/>
                <a:gd name="G24" fmla="+- G12 G23 G22"/>
                <a:gd name="G25" fmla="+- G22 G23 G11"/>
                <a:gd name="G26" fmla="cos 10800 10137267"/>
                <a:gd name="G27" fmla="sin 10800 10137267"/>
                <a:gd name="G28" fmla="cos 8668 10137267"/>
                <a:gd name="G29" fmla="sin 8668 10137267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11524717"/>
                <a:gd name="G36" fmla="sin G34 11524717"/>
                <a:gd name="G37" fmla="+/ 11524717 10137267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8668 G39"/>
                <a:gd name="G43" fmla="sin 8668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21244 w 21600"/>
                <a:gd name="T5" fmla="*/ 8053 h 21600"/>
                <a:gd name="T6" fmla="*/ 1091 w 21600"/>
                <a:gd name="T7" fmla="*/ 11503 h 21600"/>
                <a:gd name="T8" fmla="*/ 19183 w 21600"/>
                <a:gd name="T9" fmla="*/ 8595 h 21600"/>
                <a:gd name="T10" fmla="*/ -1404 w 21600"/>
                <a:gd name="T11" fmla="*/ 16573 h 21600"/>
                <a:gd name="T12" fmla="*/ 390 w 21600"/>
                <a:gd name="T13" fmla="*/ 11557 h 21600"/>
                <a:gd name="T14" fmla="*/ 5405 w 21600"/>
                <a:gd name="T15" fmla="*/ 13352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2964" y="14506"/>
                  </a:moveTo>
                  <a:cubicBezTo>
                    <a:pt x="4397" y="17536"/>
                    <a:pt x="7448" y="19468"/>
                    <a:pt x="10800" y="19468"/>
                  </a:cubicBezTo>
                  <a:cubicBezTo>
                    <a:pt x="15587" y="19468"/>
                    <a:pt x="19468" y="15587"/>
                    <a:pt x="19468" y="10800"/>
                  </a:cubicBezTo>
                  <a:cubicBezTo>
                    <a:pt x="19468" y="6012"/>
                    <a:pt x="15587" y="2132"/>
                    <a:pt x="10800" y="2132"/>
                  </a:cubicBezTo>
                  <a:cubicBezTo>
                    <a:pt x="6012" y="2132"/>
                    <a:pt x="2132" y="6012"/>
                    <a:pt x="2132" y="10800"/>
                  </a:cubicBezTo>
                  <a:cubicBezTo>
                    <a:pt x="2131" y="11009"/>
                    <a:pt x="2139" y="11218"/>
                    <a:pt x="2154" y="11426"/>
                  </a:cubicBezTo>
                  <a:lnTo>
                    <a:pt x="28" y="11580"/>
                  </a:lnTo>
                  <a:cubicBezTo>
                    <a:pt x="9" y="11321"/>
                    <a:pt x="0" y="11060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4" y="0"/>
                    <a:pt x="21600" y="4835"/>
                    <a:pt x="21600" y="10800"/>
                  </a:cubicBezTo>
                  <a:cubicBezTo>
                    <a:pt x="21600" y="16764"/>
                    <a:pt x="16764" y="21600"/>
                    <a:pt x="10800" y="21600"/>
                  </a:cubicBezTo>
                  <a:cubicBezTo>
                    <a:pt x="6624" y="21600"/>
                    <a:pt x="2822" y="19192"/>
                    <a:pt x="1037" y="15418"/>
                  </a:cubicBezTo>
                  <a:lnTo>
                    <a:pt x="-1404" y="16573"/>
                  </a:lnTo>
                  <a:lnTo>
                    <a:pt x="390" y="11557"/>
                  </a:lnTo>
                  <a:lnTo>
                    <a:pt x="5405" y="13352"/>
                  </a:lnTo>
                  <a:lnTo>
                    <a:pt x="2964" y="14506"/>
                  </a:ln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rgbClr val="FFFF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" name="AutoShape 31"/>
            <p:cNvSpPr>
              <a:spLocks noChangeArrowheads="1"/>
            </p:cNvSpPr>
            <p:nvPr/>
          </p:nvSpPr>
          <p:spPr bwMode="auto">
            <a:xfrm rot="10800000" flipH="1">
              <a:off x="5572668" y="2286000"/>
              <a:ext cx="178340" cy="170202"/>
            </a:xfrm>
            <a:custGeom>
              <a:avLst/>
              <a:gdLst>
                <a:gd name="G0" fmla="+- 10137267 0 0"/>
                <a:gd name="G1" fmla="+- 11524717 0 0"/>
                <a:gd name="G2" fmla="+- 10137267 0 11524717"/>
                <a:gd name="G3" fmla="+- 10800 0 0"/>
                <a:gd name="G4" fmla="+- 0 0 10137267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8668 0 0"/>
                <a:gd name="G9" fmla="+- 0 0 11524717"/>
                <a:gd name="G10" fmla="+- 8668 0 2700"/>
                <a:gd name="G11" fmla="cos G10 10137267"/>
                <a:gd name="G12" fmla="sin G10 10137267"/>
                <a:gd name="G13" fmla="cos 13500 10137267"/>
                <a:gd name="G14" fmla="sin 13500 10137267"/>
                <a:gd name="G15" fmla="+- G11 10800 0"/>
                <a:gd name="G16" fmla="+- G12 10800 0"/>
                <a:gd name="G17" fmla="+- G13 10800 0"/>
                <a:gd name="G18" fmla="+- G14 10800 0"/>
                <a:gd name="G19" fmla="*/ 8668 1 2"/>
                <a:gd name="G20" fmla="+- G19 5400 0"/>
                <a:gd name="G21" fmla="cos G20 10137267"/>
                <a:gd name="G22" fmla="sin G20 10137267"/>
                <a:gd name="G23" fmla="+- G21 10800 0"/>
                <a:gd name="G24" fmla="+- G12 G23 G22"/>
                <a:gd name="G25" fmla="+- G22 G23 G11"/>
                <a:gd name="G26" fmla="cos 10800 10137267"/>
                <a:gd name="G27" fmla="sin 10800 10137267"/>
                <a:gd name="G28" fmla="cos 8668 10137267"/>
                <a:gd name="G29" fmla="sin 8668 10137267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11524717"/>
                <a:gd name="G36" fmla="sin G34 11524717"/>
                <a:gd name="G37" fmla="+/ 11524717 10137267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8668 G39"/>
                <a:gd name="G43" fmla="sin 8668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21244 w 21600"/>
                <a:gd name="T5" fmla="*/ 8053 h 21600"/>
                <a:gd name="T6" fmla="*/ 1091 w 21600"/>
                <a:gd name="T7" fmla="*/ 11503 h 21600"/>
                <a:gd name="T8" fmla="*/ 19183 w 21600"/>
                <a:gd name="T9" fmla="*/ 8595 h 21600"/>
                <a:gd name="T10" fmla="*/ -1404 w 21600"/>
                <a:gd name="T11" fmla="*/ 16573 h 21600"/>
                <a:gd name="T12" fmla="*/ 390 w 21600"/>
                <a:gd name="T13" fmla="*/ 11557 h 21600"/>
                <a:gd name="T14" fmla="*/ 5405 w 21600"/>
                <a:gd name="T15" fmla="*/ 13352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2964" y="14506"/>
                  </a:moveTo>
                  <a:cubicBezTo>
                    <a:pt x="4397" y="17536"/>
                    <a:pt x="7448" y="19468"/>
                    <a:pt x="10800" y="19468"/>
                  </a:cubicBezTo>
                  <a:cubicBezTo>
                    <a:pt x="15587" y="19468"/>
                    <a:pt x="19468" y="15587"/>
                    <a:pt x="19468" y="10800"/>
                  </a:cubicBezTo>
                  <a:cubicBezTo>
                    <a:pt x="19468" y="6012"/>
                    <a:pt x="15587" y="2132"/>
                    <a:pt x="10800" y="2132"/>
                  </a:cubicBezTo>
                  <a:cubicBezTo>
                    <a:pt x="6012" y="2132"/>
                    <a:pt x="2132" y="6012"/>
                    <a:pt x="2132" y="10800"/>
                  </a:cubicBezTo>
                  <a:cubicBezTo>
                    <a:pt x="2131" y="11009"/>
                    <a:pt x="2139" y="11218"/>
                    <a:pt x="2154" y="11426"/>
                  </a:cubicBezTo>
                  <a:lnTo>
                    <a:pt x="28" y="11580"/>
                  </a:lnTo>
                  <a:cubicBezTo>
                    <a:pt x="9" y="11321"/>
                    <a:pt x="0" y="11060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4" y="0"/>
                    <a:pt x="21600" y="4835"/>
                    <a:pt x="21600" y="10800"/>
                  </a:cubicBezTo>
                  <a:cubicBezTo>
                    <a:pt x="21600" y="16764"/>
                    <a:pt x="16764" y="21600"/>
                    <a:pt x="10800" y="21600"/>
                  </a:cubicBezTo>
                  <a:cubicBezTo>
                    <a:pt x="6624" y="21600"/>
                    <a:pt x="2822" y="19192"/>
                    <a:pt x="1037" y="15418"/>
                  </a:cubicBezTo>
                  <a:lnTo>
                    <a:pt x="-1404" y="16573"/>
                  </a:lnTo>
                  <a:lnTo>
                    <a:pt x="390" y="11557"/>
                  </a:lnTo>
                  <a:lnTo>
                    <a:pt x="5405" y="13352"/>
                  </a:lnTo>
                  <a:lnTo>
                    <a:pt x="2964" y="14506"/>
                  </a:ln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rgbClr val="FFFF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" name="Oval 24"/>
            <p:cNvSpPr/>
            <p:nvPr/>
          </p:nvSpPr>
          <p:spPr>
            <a:xfrm>
              <a:off x="5877448" y="2565680"/>
              <a:ext cx="152400" cy="152400"/>
            </a:xfrm>
            <a:prstGeom prst="ellipse">
              <a:avLst/>
            </a:prstGeom>
            <a:noFill/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Oval 25"/>
            <p:cNvSpPr/>
            <p:nvPr/>
          </p:nvSpPr>
          <p:spPr>
            <a:xfrm>
              <a:off x="5910176" y="5645488"/>
              <a:ext cx="251330" cy="244641"/>
            </a:xfrm>
            <a:prstGeom prst="ellipse">
              <a:avLst/>
            </a:prstGeom>
            <a:noFill/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762000" y="2819400"/>
            <a:ext cx="967991" cy="3124200"/>
            <a:chOff x="762000" y="2819400"/>
            <a:chExt cx="967991" cy="3124200"/>
          </a:xfrm>
        </p:grpSpPr>
        <p:grpSp>
          <p:nvGrpSpPr>
            <p:cNvPr id="49" name="Group 48"/>
            <p:cNvGrpSpPr/>
            <p:nvPr/>
          </p:nvGrpSpPr>
          <p:grpSpPr>
            <a:xfrm>
              <a:off x="914400" y="5755194"/>
              <a:ext cx="815591" cy="188406"/>
              <a:chOff x="1165609" y="5715000"/>
              <a:chExt cx="815591" cy="188406"/>
            </a:xfrm>
          </p:grpSpPr>
          <p:sp>
            <p:nvSpPr>
              <p:cNvPr id="41" name="Freeform 40"/>
              <p:cNvSpPr/>
              <p:nvPr/>
            </p:nvSpPr>
            <p:spPr>
              <a:xfrm>
                <a:off x="1165609" y="5802923"/>
                <a:ext cx="537587" cy="100483"/>
              </a:xfrm>
              <a:custGeom>
                <a:avLst/>
                <a:gdLst>
                  <a:gd name="connsiteX0" fmla="*/ 0 w 537587"/>
                  <a:gd name="connsiteY0" fmla="*/ 95459 h 100483"/>
                  <a:gd name="connsiteX1" fmla="*/ 226088 w 537587"/>
                  <a:gd name="connsiteY1" fmla="*/ 90435 h 100483"/>
                  <a:gd name="connsiteX2" fmla="*/ 447151 w 537587"/>
                  <a:gd name="connsiteY2" fmla="*/ 35169 h 100483"/>
                  <a:gd name="connsiteX3" fmla="*/ 537587 w 537587"/>
                  <a:gd name="connsiteY3" fmla="*/ 0 h 100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7587" h="100483">
                    <a:moveTo>
                      <a:pt x="0" y="95459"/>
                    </a:moveTo>
                    <a:cubicBezTo>
                      <a:pt x="75781" y="97971"/>
                      <a:pt x="151563" y="100483"/>
                      <a:pt x="226088" y="90435"/>
                    </a:cubicBezTo>
                    <a:cubicBezTo>
                      <a:pt x="300613" y="80387"/>
                      <a:pt x="395234" y="50242"/>
                      <a:pt x="447151" y="35169"/>
                    </a:cubicBezTo>
                    <a:cubicBezTo>
                      <a:pt x="499068" y="20096"/>
                      <a:pt x="518327" y="10048"/>
                      <a:pt x="537587" y="0"/>
                    </a:cubicBezTo>
                  </a:path>
                </a:pathLst>
              </a:custGeom>
              <a:ln w="66675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rgbClr val="F5FB03"/>
                  </a:solidFill>
                </a:endParaRPr>
              </a:p>
            </p:txBody>
          </p:sp>
          <p:cxnSp>
            <p:nvCxnSpPr>
              <p:cNvPr id="46" name="Straight Arrow Connector 45"/>
              <p:cNvCxnSpPr>
                <a:stCxn id="41" idx="3"/>
              </p:cNvCxnSpPr>
              <p:nvPr/>
            </p:nvCxnSpPr>
            <p:spPr>
              <a:xfrm flipV="1">
                <a:off x="1703196" y="5715000"/>
                <a:ext cx="278004" cy="87923"/>
              </a:xfrm>
              <a:prstGeom prst="straightConnector1">
                <a:avLst/>
              </a:prstGeom>
              <a:ln w="66675">
                <a:solidFill>
                  <a:srgbClr val="FFFF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0" name="Group 49"/>
            <p:cNvGrpSpPr/>
            <p:nvPr/>
          </p:nvGrpSpPr>
          <p:grpSpPr>
            <a:xfrm>
              <a:off x="762000" y="2819400"/>
              <a:ext cx="815591" cy="188406"/>
              <a:chOff x="1165609" y="5715000"/>
              <a:chExt cx="815591" cy="188406"/>
            </a:xfrm>
          </p:grpSpPr>
          <p:sp>
            <p:nvSpPr>
              <p:cNvPr id="51" name="Freeform 50"/>
              <p:cNvSpPr/>
              <p:nvPr/>
            </p:nvSpPr>
            <p:spPr>
              <a:xfrm>
                <a:off x="1165609" y="5802923"/>
                <a:ext cx="537587" cy="100483"/>
              </a:xfrm>
              <a:custGeom>
                <a:avLst/>
                <a:gdLst>
                  <a:gd name="connsiteX0" fmla="*/ 0 w 537587"/>
                  <a:gd name="connsiteY0" fmla="*/ 95459 h 100483"/>
                  <a:gd name="connsiteX1" fmla="*/ 226088 w 537587"/>
                  <a:gd name="connsiteY1" fmla="*/ 90435 h 100483"/>
                  <a:gd name="connsiteX2" fmla="*/ 447151 w 537587"/>
                  <a:gd name="connsiteY2" fmla="*/ 35169 h 100483"/>
                  <a:gd name="connsiteX3" fmla="*/ 537587 w 537587"/>
                  <a:gd name="connsiteY3" fmla="*/ 0 h 100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7587" h="100483">
                    <a:moveTo>
                      <a:pt x="0" y="95459"/>
                    </a:moveTo>
                    <a:cubicBezTo>
                      <a:pt x="75781" y="97971"/>
                      <a:pt x="151563" y="100483"/>
                      <a:pt x="226088" y="90435"/>
                    </a:cubicBezTo>
                    <a:cubicBezTo>
                      <a:pt x="300613" y="80387"/>
                      <a:pt x="395234" y="50242"/>
                      <a:pt x="447151" y="35169"/>
                    </a:cubicBezTo>
                    <a:cubicBezTo>
                      <a:pt x="499068" y="20096"/>
                      <a:pt x="518327" y="10048"/>
                      <a:pt x="537587" y="0"/>
                    </a:cubicBezTo>
                  </a:path>
                </a:pathLst>
              </a:custGeom>
              <a:ln w="66675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rgbClr val="F5FB03"/>
                  </a:solidFill>
                </a:endParaRPr>
              </a:p>
            </p:txBody>
          </p:sp>
          <p:cxnSp>
            <p:nvCxnSpPr>
              <p:cNvPr id="52" name="Straight Arrow Connector 51"/>
              <p:cNvCxnSpPr>
                <a:stCxn id="51" idx="3"/>
              </p:cNvCxnSpPr>
              <p:nvPr/>
            </p:nvCxnSpPr>
            <p:spPr>
              <a:xfrm flipV="1">
                <a:off x="1703196" y="5715000"/>
                <a:ext cx="278004" cy="87923"/>
              </a:xfrm>
              <a:prstGeom prst="straightConnector1">
                <a:avLst/>
              </a:prstGeom>
              <a:ln w="66675">
                <a:solidFill>
                  <a:srgbClr val="FFFF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7" name="TextBox 26"/>
          <p:cNvSpPr txBox="1"/>
          <p:nvPr/>
        </p:nvSpPr>
        <p:spPr>
          <a:xfrm>
            <a:off x="2699383" y="-37852"/>
            <a:ext cx="37544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TSTL 0.5º/2.7º Z/SRM</a:t>
            </a:r>
            <a:endParaRPr lang="en-US" sz="2800" dirty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7" name="Picture 6" descr="2p_1739.gif"/>
          <p:cNvPicPr>
            <a:picLocks noChangeAspect="1"/>
          </p:cNvPicPr>
          <p:nvPr/>
        </p:nvPicPr>
        <p:blipFill>
          <a:blip r:embed="rId3" cstate="print"/>
          <a:srcRect l="5744" t="6667" r="537" b="2222"/>
          <a:stretch>
            <a:fillRect/>
          </a:stretch>
        </p:blipFill>
        <p:spPr>
          <a:xfrm>
            <a:off x="446314" y="457200"/>
            <a:ext cx="8229600" cy="6248400"/>
          </a:xfrm>
          <a:prstGeom prst="rect">
            <a:avLst/>
          </a:prstGeom>
          <a:ln w="25400">
            <a:solidFill>
              <a:schemeClr val="bg1"/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7689653" y="6150009"/>
            <a:ext cx="1018228" cy="584775"/>
          </a:xfrm>
          <a:prstGeom prst="rect">
            <a:avLst/>
          </a:prstGeom>
          <a:solidFill>
            <a:schemeClr val="tx1">
              <a:lumMod val="5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 smtClean="0">
                <a:solidFill>
                  <a:srgbClr val="FFFF00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1739</a:t>
            </a:r>
            <a:endParaRPr lang="en-US" sz="3200" dirty="0">
              <a:solidFill>
                <a:srgbClr val="FFFF00"/>
              </a:solidFill>
              <a:latin typeface="Calibri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5845830" y="2015068"/>
            <a:ext cx="554970" cy="3731122"/>
            <a:chOff x="5845830" y="2015068"/>
            <a:chExt cx="554970" cy="3731122"/>
          </a:xfrm>
        </p:grpSpPr>
        <p:sp>
          <p:nvSpPr>
            <p:cNvPr id="11" name="AutoShape 31"/>
            <p:cNvSpPr>
              <a:spLocks noChangeArrowheads="1"/>
            </p:cNvSpPr>
            <p:nvPr/>
          </p:nvSpPr>
          <p:spPr bwMode="auto">
            <a:xfrm rot="9560782" flipH="1">
              <a:off x="5876176" y="5207331"/>
              <a:ext cx="295777" cy="295677"/>
            </a:xfrm>
            <a:custGeom>
              <a:avLst/>
              <a:gdLst>
                <a:gd name="G0" fmla="+- 10137267 0 0"/>
                <a:gd name="G1" fmla="+- 11524717 0 0"/>
                <a:gd name="G2" fmla="+- 10137267 0 11524717"/>
                <a:gd name="G3" fmla="+- 10800 0 0"/>
                <a:gd name="G4" fmla="+- 0 0 10137267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8668 0 0"/>
                <a:gd name="G9" fmla="+- 0 0 11524717"/>
                <a:gd name="G10" fmla="+- 8668 0 2700"/>
                <a:gd name="G11" fmla="cos G10 10137267"/>
                <a:gd name="G12" fmla="sin G10 10137267"/>
                <a:gd name="G13" fmla="cos 13500 10137267"/>
                <a:gd name="G14" fmla="sin 13500 10137267"/>
                <a:gd name="G15" fmla="+- G11 10800 0"/>
                <a:gd name="G16" fmla="+- G12 10800 0"/>
                <a:gd name="G17" fmla="+- G13 10800 0"/>
                <a:gd name="G18" fmla="+- G14 10800 0"/>
                <a:gd name="G19" fmla="*/ 8668 1 2"/>
                <a:gd name="G20" fmla="+- G19 5400 0"/>
                <a:gd name="G21" fmla="cos G20 10137267"/>
                <a:gd name="G22" fmla="sin G20 10137267"/>
                <a:gd name="G23" fmla="+- G21 10800 0"/>
                <a:gd name="G24" fmla="+- G12 G23 G22"/>
                <a:gd name="G25" fmla="+- G22 G23 G11"/>
                <a:gd name="G26" fmla="cos 10800 10137267"/>
                <a:gd name="G27" fmla="sin 10800 10137267"/>
                <a:gd name="G28" fmla="cos 8668 10137267"/>
                <a:gd name="G29" fmla="sin 8668 10137267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11524717"/>
                <a:gd name="G36" fmla="sin G34 11524717"/>
                <a:gd name="G37" fmla="+/ 11524717 10137267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8668 G39"/>
                <a:gd name="G43" fmla="sin 8668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21244 w 21600"/>
                <a:gd name="T5" fmla="*/ 8053 h 21600"/>
                <a:gd name="T6" fmla="*/ 1091 w 21600"/>
                <a:gd name="T7" fmla="*/ 11503 h 21600"/>
                <a:gd name="T8" fmla="*/ 19183 w 21600"/>
                <a:gd name="T9" fmla="*/ 8595 h 21600"/>
                <a:gd name="T10" fmla="*/ -1404 w 21600"/>
                <a:gd name="T11" fmla="*/ 16573 h 21600"/>
                <a:gd name="T12" fmla="*/ 390 w 21600"/>
                <a:gd name="T13" fmla="*/ 11557 h 21600"/>
                <a:gd name="T14" fmla="*/ 5405 w 21600"/>
                <a:gd name="T15" fmla="*/ 13352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2964" y="14506"/>
                  </a:moveTo>
                  <a:cubicBezTo>
                    <a:pt x="4397" y="17536"/>
                    <a:pt x="7448" y="19468"/>
                    <a:pt x="10800" y="19468"/>
                  </a:cubicBezTo>
                  <a:cubicBezTo>
                    <a:pt x="15587" y="19468"/>
                    <a:pt x="19468" y="15587"/>
                    <a:pt x="19468" y="10800"/>
                  </a:cubicBezTo>
                  <a:cubicBezTo>
                    <a:pt x="19468" y="6012"/>
                    <a:pt x="15587" y="2132"/>
                    <a:pt x="10800" y="2132"/>
                  </a:cubicBezTo>
                  <a:cubicBezTo>
                    <a:pt x="6012" y="2132"/>
                    <a:pt x="2132" y="6012"/>
                    <a:pt x="2132" y="10800"/>
                  </a:cubicBezTo>
                  <a:cubicBezTo>
                    <a:pt x="2131" y="11009"/>
                    <a:pt x="2139" y="11218"/>
                    <a:pt x="2154" y="11426"/>
                  </a:cubicBezTo>
                  <a:lnTo>
                    <a:pt x="28" y="11580"/>
                  </a:lnTo>
                  <a:cubicBezTo>
                    <a:pt x="9" y="11321"/>
                    <a:pt x="0" y="11060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4" y="0"/>
                    <a:pt x="21600" y="4835"/>
                    <a:pt x="21600" y="10800"/>
                  </a:cubicBezTo>
                  <a:cubicBezTo>
                    <a:pt x="21600" y="16764"/>
                    <a:pt x="16764" y="21600"/>
                    <a:pt x="10800" y="21600"/>
                  </a:cubicBezTo>
                  <a:cubicBezTo>
                    <a:pt x="6624" y="21600"/>
                    <a:pt x="2822" y="19192"/>
                    <a:pt x="1037" y="15418"/>
                  </a:cubicBezTo>
                  <a:lnTo>
                    <a:pt x="-1404" y="16573"/>
                  </a:lnTo>
                  <a:lnTo>
                    <a:pt x="390" y="11557"/>
                  </a:lnTo>
                  <a:lnTo>
                    <a:pt x="5405" y="13352"/>
                  </a:lnTo>
                  <a:lnTo>
                    <a:pt x="2964" y="14506"/>
                  </a:ln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rgbClr val="FFFF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" name="AutoShape 31"/>
            <p:cNvSpPr>
              <a:spLocks noChangeArrowheads="1"/>
            </p:cNvSpPr>
            <p:nvPr/>
          </p:nvSpPr>
          <p:spPr bwMode="auto">
            <a:xfrm rot="10800000" flipH="1">
              <a:off x="5845830" y="2015068"/>
              <a:ext cx="284038" cy="304800"/>
            </a:xfrm>
            <a:custGeom>
              <a:avLst/>
              <a:gdLst>
                <a:gd name="G0" fmla="+- 10137267 0 0"/>
                <a:gd name="G1" fmla="+- 11524717 0 0"/>
                <a:gd name="G2" fmla="+- 10137267 0 11524717"/>
                <a:gd name="G3" fmla="+- 10800 0 0"/>
                <a:gd name="G4" fmla="+- 0 0 10137267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8668 0 0"/>
                <a:gd name="G9" fmla="+- 0 0 11524717"/>
                <a:gd name="G10" fmla="+- 8668 0 2700"/>
                <a:gd name="G11" fmla="cos G10 10137267"/>
                <a:gd name="G12" fmla="sin G10 10137267"/>
                <a:gd name="G13" fmla="cos 13500 10137267"/>
                <a:gd name="G14" fmla="sin 13500 10137267"/>
                <a:gd name="G15" fmla="+- G11 10800 0"/>
                <a:gd name="G16" fmla="+- G12 10800 0"/>
                <a:gd name="G17" fmla="+- G13 10800 0"/>
                <a:gd name="G18" fmla="+- G14 10800 0"/>
                <a:gd name="G19" fmla="*/ 8668 1 2"/>
                <a:gd name="G20" fmla="+- G19 5400 0"/>
                <a:gd name="G21" fmla="cos G20 10137267"/>
                <a:gd name="G22" fmla="sin G20 10137267"/>
                <a:gd name="G23" fmla="+- G21 10800 0"/>
                <a:gd name="G24" fmla="+- G12 G23 G22"/>
                <a:gd name="G25" fmla="+- G22 G23 G11"/>
                <a:gd name="G26" fmla="cos 10800 10137267"/>
                <a:gd name="G27" fmla="sin 10800 10137267"/>
                <a:gd name="G28" fmla="cos 8668 10137267"/>
                <a:gd name="G29" fmla="sin 8668 10137267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11524717"/>
                <a:gd name="G36" fmla="sin G34 11524717"/>
                <a:gd name="G37" fmla="+/ 11524717 10137267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8668 G39"/>
                <a:gd name="G43" fmla="sin 8668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21244 w 21600"/>
                <a:gd name="T5" fmla="*/ 8053 h 21600"/>
                <a:gd name="T6" fmla="*/ 1091 w 21600"/>
                <a:gd name="T7" fmla="*/ 11503 h 21600"/>
                <a:gd name="T8" fmla="*/ 19183 w 21600"/>
                <a:gd name="T9" fmla="*/ 8595 h 21600"/>
                <a:gd name="T10" fmla="*/ -1404 w 21600"/>
                <a:gd name="T11" fmla="*/ 16573 h 21600"/>
                <a:gd name="T12" fmla="*/ 390 w 21600"/>
                <a:gd name="T13" fmla="*/ 11557 h 21600"/>
                <a:gd name="T14" fmla="*/ 5405 w 21600"/>
                <a:gd name="T15" fmla="*/ 13352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2964" y="14506"/>
                  </a:moveTo>
                  <a:cubicBezTo>
                    <a:pt x="4397" y="17536"/>
                    <a:pt x="7448" y="19468"/>
                    <a:pt x="10800" y="19468"/>
                  </a:cubicBezTo>
                  <a:cubicBezTo>
                    <a:pt x="15587" y="19468"/>
                    <a:pt x="19468" y="15587"/>
                    <a:pt x="19468" y="10800"/>
                  </a:cubicBezTo>
                  <a:cubicBezTo>
                    <a:pt x="19468" y="6012"/>
                    <a:pt x="15587" y="2132"/>
                    <a:pt x="10800" y="2132"/>
                  </a:cubicBezTo>
                  <a:cubicBezTo>
                    <a:pt x="6012" y="2132"/>
                    <a:pt x="2132" y="6012"/>
                    <a:pt x="2132" y="10800"/>
                  </a:cubicBezTo>
                  <a:cubicBezTo>
                    <a:pt x="2131" y="11009"/>
                    <a:pt x="2139" y="11218"/>
                    <a:pt x="2154" y="11426"/>
                  </a:cubicBezTo>
                  <a:lnTo>
                    <a:pt x="28" y="11580"/>
                  </a:lnTo>
                  <a:cubicBezTo>
                    <a:pt x="9" y="11321"/>
                    <a:pt x="0" y="11060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4" y="0"/>
                    <a:pt x="21600" y="4835"/>
                    <a:pt x="21600" y="10800"/>
                  </a:cubicBezTo>
                  <a:cubicBezTo>
                    <a:pt x="21600" y="16764"/>
                    <a:pt x="16764" y="21600"/>
                    <a:pt x="10800" y="21600"/>
                  </a:cubicBezTo>
                  <a:cubicBezTo>
                    <a:pt x="6624" y="21600"/>
                    <a:pt x="2822" y="19192"/>
                    <a:pt x="1037" y="15418"/>
                  </a:cubicBezTo>
                  <a:lnTo>
                    <a:pt x="-1404" y="16573"/>
                  </a:lnTo>
                  <a:lnTo>
                    <a:pt x="390" y="11557"/>
                  </a:lnTo>
                  <a:lnTo>
                    <a:pt x="5405" y="13352"/>
                  </a:lnTo>
                  <a:lnTo>
                    <a:pt x="2964" y="14506"/>
                  </a:ln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rgbClr val="FFFF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" name="Oval 12"/>
            <p:cNvSpPr/>
            <p:nvPr/>
          </p:nvSpPr>
          <p:spPr>
            <a:xfrm>
              <a:off x="6176011" y="2336799"/>
              <a:ext cx="152400" cy="152400"/>
            </a:xfrm>
            <a:prstGeom prst="ellipse">
              <a:avLst/>
            </a:prstGeom>
            <a:noFill/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Oval 13"/>
            <p:cNvSpPr/>
            <p:nvPr/>
          </p:nvSpPr>
          <p:spPr>
            <a:xfrm>
              <a:off x="6149470" y="5501549"/>
              <a:ext cx="251330" cy="244641"/>
            </a:xfrm>
            <a:prstGeom prst="ellipse">
              <a:avLst/>
            </a:prstGeom>
            <a:noFill/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1687484" y="2014452"/>
            <a:ext cx="554970" cy="3731122"/>
            <a:chOff x="5845830" y="2015068"/>
            <a:chExt cx="554970" cy="3731122"/>
          </a:xfrm>
        </p:grpSpPr>
        <p:sp>
          <p:nvSpPr>
            <p:cNvPr id="17" name="AutoShape 31"/>
            <p:cNvSpPr>
              <a:spLocks noChangeArrowheads="1"/>
            </p:cNvSpPr>
            <p:nvPr/>
          </p:nvSpPr>
          <p:spPr bwMode="auto">
            <a:xfrm rot="9560782" flipH="1">
              <a:off x="5876176" y="5207331"/>
              <a:ext cx="295777" cy="295677"/>
            </a:xfrm>
            <a:custGeom>
              <a:avLst/>
              <a:gdLst>
                <a:gd name="G0" fmla="+- 10137267 0 0"/>
                <a:gd name="G1" fmla="+- 11524717 0 0"/>
                <a:gd name="G2" fmla="+- 10137267 0 11524717"/>
                <a:gd name="G3" fmla="+- 10800 0 0"/>
                <a:gd name="G4" fmla="+- 0 0 10137267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8668 0 0"/>
                <a:gd name="G9" fmla="+- 0 0 11524717"/>
                <a:gd name="G10" fmla="+- 8668 0 2700"/>
                <a:gd name="G11" fmla="cos G10 10137267"/>
                <a:gd name="G12" fmla="sin G10 10137267"/>
                <a:gd name="G13" fmla="cos 13500 10137267"/>
                <a:gd name="G14" fmla="sin 13500 10137267"/>
                <a:gd name="G15" fmla="+- G11 10800 0"/>
                <a:gd name="G16" fmla="+- G12 10800 0"/>
                <a:gd name="G17" fmla="+- G13 10800 0"/>
                <a:gd name="G18" fmla="+- G14 10800 0"/>
                <a:gd name="G19" fmla="*/ 8668 1 2"/>
                <a:gd name="G20" fmla="+- G19 5400 0"/>
                <a:gd name="G21" fmla="cos G20 10137267"/>
                <a:gd name="G22" fmla="sin G20 10137267"/>
                <a:gd name="G23" fmla="+- G21 10800 0"/>
                <a:gd name="G24" fmla="+- G12 G23 G22"/>
                <a:gd name="G25" fmla="+- G22 G23 G11"/>
                <a:gd name="G26" fmla="cos 10800 10137267"/>
                <a:gd name="G27" fmla="sin 10800 10137267"/>
                <a:gd name="G28" fmla="cos 8668 10137267"/>
                <a:gd name="G29" fmla="sin 8668 10137267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11524717"/>
                <a:gd name="G36" fmla="sin G34 11524717"/>
                <a:gd name="G37" fmla="+/ 11524717 10137267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8668 G39"/>
                <a:gd name="G43" fmla="sin 8668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21244 w 21600"/>
                <a:gd name="T5" fmla="*/ 8053 h 21600"/>
                <a:gd name="T6" fmla="*/ 1091 w 21600"/>
                <a:gd name="T7" fmla="*/ 11503 h 21600"/>
                <a:gd name="T8" fmla="*/ 19183 w 21600"/>
                <a:gd name="T9" fmla="*/ 8595 h 21600"/>
                <a:gd name="T10" fmla="*/ -1404 w 21600"/>
                <a:gd name="T11" fmla="*/ 16573 h 21600"/>
                <a:gd name="T12" fmla="*/ 390 w 21600"/>
                <a:gd name="T13" fmla="*/ 11557 h 21600"/>
                <a:gd name="T14" fmla="*/ 5405 w 21600"/>
                <a:gd name="T15" fmla="*/ 13352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2964" y="14506"/>
                  </a:moveTo>
                  <a:cubicBezTo>
                    <a:pt x="4397" y="17536"/>
                    <a:pt x="7448" y="19468"/>
                    <a:pt x="10800" y="19468"/>
                  </a:cubicBezTo>
                  <a:cubicBezTo>
                    <a:pt x="15587" y="19468"/>
                    <a:pt x="19468" y="15587"/>
                    <a:pt x="19468" y="10800"/>
                  </a:cubicBezTo>
                  <a:cubicBezTo>
                    <a:pt x="19468" y="6012"/>
                    <a:pt x="15587" y="2132"/>
                    <a:pt x="10800" y="2132"/>
                  </a:cubicBezTo>
                  <a:cubicBezTo>
                    <a:pt x="6012" y="2132"/>
                    <a:pt x="2132" y="6012"/>
                    <a:pt x="2132" y="10800"/>
                  </a:cubicBezTo>
                  <a:cubicBezTo>
                    <a:pt x="2131" y="11009"/>
                    <a:pt x="2139" y="11218"/>
                    <a:pt x="2154" y="11426"/>
                  </a:cubicBezTo>
                  <a:lnTo>
                    <a:pt x="28" y="11580"/>
                  </a:lnTo>
                  <a:cubicBezTo>
                    <a:pt x="9" y="11321"/>
                    <a:pt x="0" y="11060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4" y="0"/>
                    <a:pt x="21600" y="4835"/>
                    <a:pt x="21600" y="10800"/>
                  </a:cubicBezTo>
                  <a:cubicBezTo>
                    <a:pt x="21600" y="16764"/>
                    <a:pt x="16764" y="21600"/>
                    <a:pt x="10800" y="21600"/>
                  </a:cubicBezTo>
                  <a:cubicBezTo>
                    <a:pt x="6624" y="21600"/>
                    <a:pt x="2822" y="19192"/>
                    <a:pt x="1037" y="15418"/>
                  </a:cubicBezTo>
                  <a:lnTo>
                    <a:pt x="-1404" y="16573"/>
                  </a:lnTo>
                  <a:lnTo>
                    <a:pt x="390" y="11557"/>
                  </a:lnTo>
                  <a:lnTo>
                    <a:pt x="5405" y="13352"/>
                  </a:lnTo>
                  <a:lnTo>
                    <a:pt x="2964" y="14506"/>
                  </a:ln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rgbClr val="FFFF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" name="AutoShape 31"/>
            <p:cNvSpPr>
              <a:spLocks noChangeArrowheads="1"/>
            </p:cNvSpPr>
            <p:nvPr/>
          </p:nvSpPr>
          <p:spPr bwMode="auto">
            <a:xfrm rot="10800000" flipH="1">
              <a:off x="5845830" y="2015068"/>
              <a:ext cx="284038" cy="304800"/>
            </a:xfrm>
            <a:custGeom>
              <a:avLst/>
              <a:gdLst>
                <a:gd name="G0" fmla="+- 10137267 0 0"/>
                <a:gd name="G1" fmla="+- 11524717 0 0"/>
                <a:gd name="G2" fmla="+- 10137267 0 11524717"/>
                <a:gd name="G3" fmla="+- 10800 0 0"/>
                <a:gd name="G4" fmla="+- 0 0 10137267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8668 0 0"/>
                <a:gd name="G9" fmla="+- 0 0 11524717"/>
                <a:gd name="G10" fmla="+- 8668 0 2700"/>
                <a:gd name="G11" fmla="cos G10 10137267"/>
                <a:gd name="G12" fmla="sin G10 10137267"/>
                <a:gd name="G13" fmla="cos 13500 10137267"/>
                <a:gd name="G14" fmla="sin 13500 10137267"/>
                <a:gd name="G15" fmla="+- G11 10800 0"/>
                <a:gd name="G16" fmla="+- G12 10800 0"/>
                <a:gd name="G17" fmla="+- G13 10800 0"/>
                <a:gd name="G18" fmla="+- G14 10800 0"/>
                <a:gd name="G19" fmla="*/ 8668 1 2"/>
                <a:gd name="G20" fmla="+- G19 5400 0"/>
                <a:gd name="G21" fmla="cos G20 10137267"/>
                <a:gd name="G22" fmla="sin G20 10137267"/>
                <a:gd name="G23" fmla="+- G21 10800 0"/>
                <a:gd name="G24" fmla="+- G12 G23 G22"/>
                <a:gd name="G25" fmla="+- G22 G23 G11"/>
                <a:gd name="G26" fmla="cos 10800 10137267"/>
                <a:gd name="G27" fmla="sin 10800 10137267"/>
                <a:gd name="G28" fmla="cos 8668 10137267"/>
                <a:gd name="G29" fmla="sin 8668 10137267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11524717"/>
                <a:gd name="G36" fmla="sin G34 11524717"/>
                <a:gd name="G37" fmla="+/ 11524717 10137267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8668 G39"/>
                <a:gd name="G43" fmla="sin 8668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21244 w 21600"/>
                <a:gd name="T5" fmla="*/ 8053 h 21600"/>
                <a:gd name="T6" fmla="*/ 1091 w 21600"/>
                <a:gd name="T7" fmla="*/ 11503 h 21600"/>
                <a:gd name="T8" fmla="*/ 19183 w 21600"/>
                <a:gd name="T9" fmla="*/ 8595 h 21600"/>
                <a:gd name="T10" fmla="*/ -1404 w 21600"/>
                <a:gd name="T11" fmla="*/ 16573 h 21600"/>
                <a:gd name="T12" fmla="*/ 390 w 21600"/>
                <a:gd name="T13" fmla="*/ 11557 h 21600"/>
                <a:gd name="T14" fmla="*/ 5405 w 21600"/>
                <a:gd name="T15" fmla="*/ 13352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2964" y="14506"/>
                  </a:moveTo>
                  <a:cubicBezTo>
                    <a:pt x="4397" y="17536"/>
                    <a:pt x="7448" y="19468"/>
                    <a:pt x="10800" y="19468"/>
                  </a:cubicBezTo>
                  <a:cubicBezTo>
                    <a:pt x="15587" y="19468"/>
                    <a:pt x="19468" y="15587"/>
                    <a:pt x="19468" y="10800"/>
                  </a:cubicBezTo>
                  <a:cubicBezTo>
                    <a:pt x="19468" y="6012"/>
                    <a:pt x="15587" y="2132"/>
                    <a:pt x="10800" y="2132"/>
                  </a:cubicBezTo>
                  <a:cubicBezTo>
                    <a:pt x="6012" y="2132"/>
                    <a:pt x="2132" y="6012"/>
                    <a:pt x="2132" y="10800"/>
                  </a:cubicBezTo>
                  <a:cubicBezTo>
                    <a:pt x="2131" y="11009"/>
                    <a:pt x="2139" y="11218"/>
                    <a:pt x="2154" y="11426"/>
                  </a:cubicBezTo>
                  <a:lnTo>
                    <a:pt x="28" y="11580"/>
                  </a:lnTo>
                  <a:cubicBezTo>
                    <a:pt x="9" y="11321"/>
                    <a:pt x="0" y="11060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4" y="0"/>
                    <a:pt x="21600" y="4835"/>
                    <a:pt x="21600" y="10800"/>
                  </a:cubicBezTo>
                  <a:cubicBezTo>
                    <a:pt x="21600" y="16764"/>
                    <a:pt x="16764" y="21600"/>
                    <a:pt x="10800" y="21600"/>
                  </a:cubicBezTo>
                  <a:cubicBezTo>
                    <a:pt x="6624" y="21600"/>
                    <a:pt x="2822" y="19192"/>
                    <a:pt x="1037" y="15418"/>
                  </a:cubicBezTo>
                  <a:lnTo>
                    <a:pt x="-1404" y="16573"/>
                  </a:lnTo>
                  <a:lnTo>
                    <a:pt x="390" y="11557"/>
                  </a:lnTo>
                  <a:lnTo>
                    <a:pt x="5405" y="13352"/>
                  </a:lnTo>
                  <a:lnTo>
                    <a:pt x="2964" y="14506"/>
                  </a:ln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rgbClr val="FFFF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" name="Oval 18"/>
            <p:cNvSpPr/>
            <p:nvPr/>
          </p:nvSpPr>
          <p:spPr>
            <a:xfrm>
              <a:off x="6176011" y="2336799"/>
              <a:ext cx="152400" cy="152400"/>
            </a:xfrm>
            <a:prstGeom prst="ellipse">
              <a:avLst/>
            </a:prstGeom>
            <a:noFill/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Oval 19"/>
            <p:cNvSpPr/>
            <p:nvPr/>
          </p:nvSpPr>
          <p:spPr>
            <a:xfrm>
              <a:off x="6149470" y="5501549"/>
              <a:ext cx="251330" cy="244641"/>
            </a:xfrm>
            <a:prstGeom prst="ellipse">
              <a:avLst/>
            </a:prstGeom>
            <a:noFill/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1026656" y="2550459"/>
            <a:ext cx="878344" cy="3200547"/>
            <a:chOff x="1026656" y="2550459"/>
            <a:chExt cx="878344" cy="3200547"/>
          </a:xfrm>
        </p:grpSpPr>
        <p:grpSp>
          <p:nvGrpSpPr>
            <p:cNvPr id="21" name="Group 20"/>
            <p:cNvGrpSpPr/>
            <p:nvPr/>
          </p:nvGrpSpPr>
          <p:grpSpPr>
            <a:xfrm rot="21215827">
              <a:off x="1089409" y="5562600"/>
              <a:ext cx="815591" cy="188406"/>
              <a:chOff x="1165609" y="5715000"/>
              <a:chExt cx="815591" cy="188406"/>
            </a:xfrm>
          </p:grpSpPr>
          <p:sp>
            <p:nvSpPr>
              <p:cNvPr id="22" name="Freeform 21"/>
              <p:cNvSpPr/>
              <p:nvPr/>
            </p:nvSpPr>
            <p:spPr>
              <a:xfrm>
                <a:off x="1165609" y="5802923"/>
                <a:ext cx="537587" cy="100483"/>
              </a:xfrm>
              <a:custGeom>
                <a:avLst/>
                <a:gdLst>
                  <a:gd name="connsiteX0" fmla="*/ 0 w 537587"/>
                  <a:gd name="connsiteY0" fmla="*/ 95459 h 100483"/>
                  <a:gd name="connsiteX1" fmla="*/ 226088 w 537587"/>
                  <a:gd name="connsiteY1" fmla="*/ 90435 h 100483"/>
                  <a:gd name="connsiteX2" fmla="*/ 447151 w 537587"/>
                  <a:gd name="connsiteY2" fmla="*/ 35169 h 100483"/>
                  <a:gd name="connsiteX3" fmla="*/ 537587 w 537587"/>
                  <a:gd name="connsiteY3" fmla="*/ 0 h 100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7587" h="100483">
                    <a:moveTo>
                      <a:pt x="0" y="95459"/>
                    </a:moveTo>
                    <a:cubicBezTo>
                      <a:pt x="75781" y="97971"/>
                      <a:pt x="151563" y="100483"/>
                      <a:pt x="226088" y="90435"/>
                    </a:cubicBezTo>
                    <a:cubicBezTo>
                      <a:pt x="300613" y="80387"/>
                      <a:pt x="395234" y="50242"/>
                      <a:pt x="447151" y="35169"/>
                    </a:cubicBezTo>
                    <a:cubicBezTo>
                      <a:pt x="499068" y="20096"/>
                      <a:pt x="518327" y="10048"/>
                      <a:pt x="537587" y="0"/>
                    </a:cubicBezTo>
                  </a:path>
                </a:pathLst>
              </a:custGeom>
              <a:ln w="66675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rgbClr val="F5FB03"/>
                  </a:solidFill>
                </a:endParaRPr>
              </a:p>
            </p:txBody>
          </p:sp>
          <p:cxnSp>
            <p:nvCxnSpPr>
              <p:cNvPr id="23" name="Straight Arrow Connector 22"/>
              <p:cNvCxnSpPr>
                <a:stCxn id="22" idx="3"/>
              </p:cNvCxnSpPr>
              <p:nvPr/>
            </p:nvCxnSpPr>
            <p:spPr>
              <a:xfrm flipV="1">
                <a:off x="1703196" y="5715000"/>
                <a:ext cx="278004" cy="87923"/>
              </a:xfrm>
              <a:prstGeom prst="straightConnector1">
                <a:avLst/>
              </a:prstGeom>
              <a:ln w="66675">
                <a:solidFill>
                  <a:srgbClr val="FFFF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" name="Group 23"/>
            <p:cNvGrpSpPr/>
            <p:nvPr/>
          </p:nvGrpSpPr>
          <p:grpSpPr>
            <a:xfrm rot="21120457">
              <a:off x="1026656" y="2550459"/>
              <a:ext cx="815591" cy="188406"/>
              <a:chOff x="1165609" y="5715000"/>
              <a:chExt cx="815591" cy="188406"/>
            </a:xfrm>
          </p:grpSpPr>
          <p:sp>
            <p:nvSpPr>
              <p:cNvPr id="25" name="Freeform 24"/>
              <p:cNvSpPr/>
              <p:nvPr/>
            </p:nvSpPr>
            <p:spPr>
              <a:xfrm>
                <a:off x="1165609" y="5802923"/>
                <a:ext cx="537587" cy="100483"/>
              </a:xfrm>
              <a:custGeom>
                <a:avLst/>
                <a:gdLst>
                  <a:gd name="connsiteX0" fmla="*/ 0 w 537587"/>
                  <a:gd name="connsiteY0" fmla="*/ 95459 h 100483"/>
                  <a:gd name="connsiteX1" fmla="*/ 226088 w 537587"/>
                  <a:gd name="connsiteY1" fmla="*/ 90435 h 100483"/>
                  <a:gd name="connsiteX2" fmla="*/ 447151 w 537587"/>
                  <a:gd name="connsiteY2" fmla="*/ 35169 h 100483"/>
                  <a:gd name="connsiteX3" fmla="*/ 537587 w 537587"/>
                  <a:gd name="connsiteY3" fmla="*/ 0 h 100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7587" h="100483">
                    <a:moveTo>
                      <a:pt x="0" y="95459"/>
                    </a:moveTo>
                    <a:cubicBezTo>
                      <a:pt x="75781" y="97971"/>
                      <a:pt x="151563" y="100483"/>
                      <a:pt x="226088" y="90435"/>
                    </a:cubicBezTo>
                    <a:cubicBezTo>
                      <a:pt x="300613" y="80387"/>
                      <a:pt x="395234" y="50242"/>
                      <a:pt x="447151" y="35169"/>
                    </a:cubicBezTo>
                    <a:cubicBezTo>
                      <a:pt x="499068" y="20096"/>
                      <a:pt x="518327" y="10048"/>
                      <a:pt x="537587" y="0"/>
                    </a:cubicBezTo>
                  </a:path>
                </a:pathLst>
              </a:custGeom>
              <a:ln w="66675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rgbClr val="F5FB03"/>
                  </a:solidFill>
                </a:endParaRPr>
              </a:p>
            </p:txBody>
          </p:sp>
          <p:cxnSp>
            <p:nvCxnSpPr>
              <p:cNvPr id="26" name="Straight Arrow Connector 25"/>
              <p:cNvCxnSpPr>
                <a:stCxn id="25" idx="3"/>
              </p:cNvCxnSpPr>
              <p:nvPr/>
            </p:nvCxnSpPr>
            <p:spPr>
              <a:xfrm flipV="1">
                <a:off x="1703196" y="5715000"/>
                <a:ext cx="278004" cy="87923"/>
              </a:xfrm>
              <a:prstGeom prst="straightConnector1">
                <a:avLst/>
              </a:prstGeom>
              <a:ln w="66675">
                <a:solidFill>
                  <a:srgbClr val="FFFF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8" name="TextBox 27"/>
          <p:cNvSpPr txBox="1"/>
          <p:nvPr/>
        </p:nvSpPr>
        <p:spPr>
          <a:xfrm>
            <a:off x="2699383" y="-37852"/>
            <a:ext cx="37544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TSTL 0.5º/2.7º Z/SRM</a:t>
            </a:r>
            <a:endParaRPr lang="en-US" sz="2800" dirty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7" name="Picture 6" descr="2p_1742.gif"/>
          <p:cNvPicPr>
            <a:picLocks noChangeAspect="1"/>
          </p:cNvPicPr>
          <p:nvPr/>
        </p:nvPicPr>
        <p:blipFill>
          <a:blip r:embed="rId3" cstate="print"/>
          <a:srcRect l="5744" t="6667" r="537" b="2222"/>
          <a:stretch>
            <a:fillRect/>
          </a:stretch>
        </p:blipFill>
        <p:spPr>
          <a:xfrm>
            <a:off x="446314" y="457200"/>
            <a:ext cx="8229600" cy="6248400"/>
          </a:xfrm>
          <a:prstGeom prst="rect">
            <a:avLst/>
          </a:prstGeom>
          <a:ln w="25400">
            <a:solidFill>
              <a:schemeClr val="bg1"/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7689653" y="6150009"/>
            <a:ext cx="1018228" cy="584775"/>
          </a:xfrm>
          <a:prstGeom prst="rect">
            <a:avLst/>
          </a:prstGeom>
          <a:solidFill>
            <a:schemeClr val="tx1">
              <a:lumMod val="5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 smtClean="0">
                <a:solidFill>
                  <a:srgbClr val="FFFF00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1742</a:t>
            </a:r>
            <a:endParaRPr lang="en-US" sz="3200" dirty="0">
              <a:solidFill>
                <a:srgbClr val="FFFF00"/>
              </a:solidFill>
              <a:latin typeface="Calibri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6031160" y="1871781"/>
            <a:ext cx="510024" cy="3473326"/>
            <a:chOff x="6031160" y="1871781"/>
            <a:chExt cx="510024" cy="3473326"/>
          </a:xfrm>
        </p:grpSpPr>
        <p:sp>
          <p:nvSpPr>
            <p:cNvPr id="11" name="AutoShape 31"/>
            <p:cNvSpPr>
              <a:spLocks noChangeArrowheads="1"/>
            </p:cNvSpPr>
            <p:nvPr/>
          </p:nvSpPr>
          <p:spPr bwMode="auto">
            <a:xfrm rot="9560782" flipH="1">
              <a:off x="6153563" y="4948081"/>
              <a:ext cx="387621" cy="397026"/>
            </a:xfrm>
            <a:custGeom>
              <a:avLst/>
              <a:gdLst>
                <a:gd name="G0" fmla="+- 10137267 0 0"/>
                <a:gd name="G1" fmla="+- 11524717 0 0"/>
                <a:gd name="G2" fmla="+- 10137267 0 11524717"/>
                <a:gd name="G3" fmla="+- 10800 0 0"/>
                <a:gd name="G4" fmla="+- 0 0 10137267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8668 0 0"/>
                <a:gd name="G9" fmla="+- 0 0 11524717"/>
                <a:gd name="G10" fmla="+- 8668 0 2700"/>
                <a:gd name="G11" fmla="cos G10 10137267"/>
                <a:gd name="G12" fmla="sin G10 10137267"/>
                <a:gd name="G13" fmla="cos 13500 10137267"/>
                <a:gd name="G14" fmla="sin 13500 10137267"/>
                <a:gd name="G15" fmla="+- G11 10800 0"/>
                <a:gd name="G16" fmla="+- G12 10800 0"/>
                <a:gd name="G17" fmla="+- G13 10800 0"/>
                <a:gd name="G18" fmla="+- G14 10800 0"/>
                <a:gd name="G19" fmla="*/ 8668 1 2"/>
                <a:gd name="G20" fmla="+- G19 5400 0"/>
                <a:gd name="G21" fmla="cos G20 10137267"/>
                <a:gd name="G22" fmla="sin G20 10137267"/>
                <a:gd name="G23" fmla="+- G21 10800 0"/>
                <a:gd name="G24" fmla="+- G12 G23 G22"/>
                <a:gd name="G25" fmla="+- G22 G23 G11"/>
                <a:gd name="G26" fmla="cos 10800 10137267"/>
                <a:gd name="G27" fmla="sin 10800 10137267"/>
                <a:gd name="G28" fmla="cos 8668 10137267"/>
                <a:gd name="G29" fmla="sin 8668 10137267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11524717"/>
                <a:gd name="G36" fmla="sin G34 11524717"/>
                <a:gd name="G37" fmla="+/ 11524717 10137267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8668 G39"/>
                <a:gd name="G43" fmla="sin 8668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21244 w 21600"/>
                <a:gd name="T5" fmla="*/ 8053 h 21600"/>
                <a:gd name="T6" fmla="*/ 1091 w 21600"/>
                <a:gd name="T7" fmla="*/ 11503 h 21600"/>
                <a:gd name="T8" fmla="*/ 19183 w 21600"/>
                <a:gd name="T9" fmla="*/ 8595 h 21600"/>
                <a:gd name="T10" fmla="*/ -1404 w 21600"/>
                <a:gd name="T11" fmla="*/ 16573 h 21600"/>
                <a:gd name="T12" fmla="*/ 390 w 21600"/>
                <a:gd name="T13" fmla="*/ 11557 h 21600"/>
                <a:gd name="T14" fmla="*/ 5405 w 21600"/>
                <a:gd name="T15" fmla="*/ 13352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2964" y="14506"/>
                  </a:moveTo>
                  <a:cubicBezTo>
                    <a:pt x="4397" y="17536"/>
                    <a:pt x="7448" y="19468"/>
                    <a:pt x="10800" y="19468"/>
                  </a:cubicBezTo>
                  <a:cubicBezTo>
                    <a:pt x="15587" y="19468"/>
                    <a:pt x="19468" y="15587"/>
                    <a:pt x="19468" y="10800"/>
                  </a:cubicBezTo>
                  <a:cubicBezTo>
                    <a:pt x="19468" y="6012"/>
                    <a:pt x="15587" y="2132"/>
                    <a:pt x="10800" y="2132"/>
                  </a:cubicBezTo>
                  <a:cubicBezTo>
                    <a:pt x="6012" y="2132"/>
                    <a:pt x="2132" y="6012"/>
                    <a:pt x="2132" y="10800"/>
                  </a:cubicBezTo>
                  <a:cubicBezTo>
                    <a:pt x="2131" y="11009"/>
                    <a:pt x="2139" y="11218"/>
                    <a:pt x="2154" y="11426"/>
                  </a:cubicBezTo>
                  <a:lnTo>
                    <a:pt x="28" y="11580"/>
                  </a:lnTo>
                  <a:cubicBezTo>
                    <a:pt x="9" y="11321"/>
                    <a:pt x="0" y="11060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4" y="0"/>
                    <a:pt x="21600" y="4835"/>
                    <a:pt x="21600" y="10800"/>
                  </a:cubicBezTo>
                  <a:cubicBezTo>
                    <a:pt x="21600" y="16764"/>
                    <a:pt x="16764" y="21600"/>
                    <a:pt x="10800" y="21600"/>
                  </a:cubicBezTo>
                  <a:cubicBezTo>
                    <a:pt x="6624" y="21600"/>
                    <a:pt x="2822" y="19192"/>
                    <a:pt x="1037" y="15418"/>
                  </a:cubicBezTo>
                  <a:lnTo>
                    <a:pt x="-1404" y="16573"/>
                  </a:lnTo>
                  <a:lnTo>
                    <a:pt x="390" y="11557"/>
                  </a:lnTo>
                  <a:lnTo>
                    <a:pt x="5405" y="13352"/>
                  </a:lnTo>
                  <a:lnTo>
                    <a:pt x="2964" y="14506"/>
                  </a:ln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rgbClr val="FFFF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" name="AutoShape 31"/>
            <p:cNvSpPr>
              <a:spLocks noChangeArrowheads="1"/>
            </p:cNvSpPr>
            <p:nvPr/>
          </p:nvSpPr>
          <p:spPr bwMode="auto">
            <a:xfrm rot="11423007" flipH="1">
              <a:off x="6031160" y="1871781"/>
              <a:ext cx="307743" cy="286075"/>
            </a:xfrm>
            <a:custGeom>
              <a:avLst/>
              <a:gdLst>
                <a:gd name="G0" fmla="+- 10137267 0 0"/>
                <a:gd name="G1" fmla="+- 11524717 0 0"/>
                <a:gd name="G2" fmla="+- 10137267 0 11524717"/>
                <a:gd name="G3" fmla="+- 10800 0 0"/>
                <a:gd name="G4" fmla="+- 0 0 10137267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8668 0 0"/>
                <a:gd name="G9" fmla="+- 0 0 11524717"/>
                <a:gd name="G10" fmla="+- 8668 0 2700"/>
                <a:gd name="G11" fmla="cos G10 10137267"/>
                <a:gd name="G12" fmla="sin G10 10137267"/>
                <a:gd name="G13" fmla="cos 13500 10137267"/>
                <a:gd name="G14" fmla="sin 13500 10137267"/>
                <a:gd name="G15" fmla="+- G11 10800 0"/>
                <a:gd name="G16" fmla="+- G12 10800 0"/>
                <a:gd name="G17" fmla="+- G13 10800 0"/>
                <a:gd name="G18" fmla="+- G14 10800 0"/>
                <a:gd name="G19" fmla="*/ 8668 1 2"/>
                <a:gd name="G20" fmla="+- G19 5400 0"/>
                <a:gd name="G21" fmla="cos G20 10137267"/>
                <a:gd name="G22" fmla="sin G20 10137267"/>
                <a:gd name="G23" fmla="+- G21 10800 0"/>
                <a:gd name="G24" fmla="+- G12 G23 G22"/>
                <a:gd name="G25" fmla="+- G22 G23 G11"/>
                <a:gd name="G26" fmla="cos 10800 10137267"/>
                <a:gd name="G27" fmla="sin 10800 10137267"/>
                <a:gd name="G28" fmla="cos 8668 10137267"/>
                <a:gd name="G29" fmla="sin 8668 10137267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11524717"/>
                <a:gd name="G36" fmla="sin G34 11524717"/>
                <a:gd name="G37" fmla="+/ 11524717 10137267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8668 G39"/>
                <a:gd name="G43" fmla="sin 8668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21244 w 21600"/>
                <a:gd name="T5" fmla="*/ 8053 h 21600"/>
                <a:gd name="T6" fmla="*/ 1091 w 21600"/>
                <a:gd name="T7" fmla="*/ 11503 h 21600"/>
                <a:gd name="T8" fmla="*/ 19183 w 21600"/>
                <a:gd name="T9" fmla="*/ 8595 h 21600"/>
                <a:gd name="T10" fmla="*/ -1404 w 21600"/>
                <a:gd name="T11" fmla="*/ 16573 h 21600"/>
                <a:gd name="T12" fmla="*/ 390 w 21600"/>
                <a:gd name="T13" fmla="*/ 11557 h 21600"/>
                <a:gd name="T14" fmla="*/ 5405 w 21600"/>
                <a:gd name="T15" fmla="*/ 13352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2964" y="14506"/>
                  </a:moveTo>
                  <a:cubicBezTo>
                    <a:pt x="4397" y="17536"/>
                    <a:pt x="7448" y="19468"/>
                    <a:pt x="10800" y="19468"/>
                  </a:cubicBezTo>
                  <a:cubicBezTo>
                    <a:pt x="15587" y="19468"/>
                    <a:pt x="19468" y="15587"/>
                    <a:pt x="19468" y="10800"/>
                  </a:cubicBezTo>
                  <a:cubicBezTo>
                    <a:pt x="19468" y="6012"/>
                    <a:pt x="15587" y="2132"/>
                    <a:pt x="10800" y="2132"/>
                  </a:cubicBezTo>
                  <a:cubicBezTo>
                    <a:pt x="6012" y="2132"/>
                    <a:pt x="2132" y="6012"/>
                    <a:pt x="2132" y="10800"/>
                  </a:cubicBezTo>
                  <a:cubicBezTo>
                    <a:pt x="2131" y="11009"/>
                    <a:pt x="2139" y="11218"/>
                    <a:pt x="2154" y="11426"/>
                  </a:cubicBezTo>
                  <a:lnTo>
                    <a:pt x="28" y="11580"/>
                  </a:lnTo>
                  <a:cubicBezTo>
                    <a:pt x="9" y="11321"/>
                    <a:pt x="0" y="11060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4" y="0"/>
                    <a:pt x="21600" y="4835"/>
                    <a:pt x="21600" y="10800"/>
                  </a:cubicBezTo>
                  <a:cubicBezTo>
                    <a:pt x="21600" y="16764"/>
                    <a:pt x="16764" y="21600"/>
                    <a:pt x="10800" y="21600"/>
                  </a:cubicBezTo>
                  <a:cubicBezTo>
                    <a:pt x="6624" y="21600"/>
                    <a:pt x="2822" y="19192"/>
                    <a:pt x="1037" y="15418"/>
                  </a:cubicBezTo>
                  <a:lnTo>
                    <a:pt x="-1404" y="16573"/>
                  </a:lnTo>
                  <a:lnTo>
                    <a:pt x="390" y="11557"/>
                  </a:lnTo>
                  <a:lnTo>
                    <a:pt x="5405" y="13352"/>
                  </a:lnTo>
                  <a:lnTo>
                    <a:pt x="2964" y="14506"/>
                  </a:ln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rgbClr val="FFFF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" name="Oval 12"/>
            <p:cNvSpPr/>
            <p:nvPr/>
          </p:nvSpPr>
          <p:spPr>
            <a:xfrm>
              <a:off x="6364471" y="2147560"/>
              <a:ext cx="152400" cy="152400"/>
            </a:xfrm>
            <a:prstGeom prst="ellipse">
              <a:avLst/>
            </a:prstGeom>
            <a:noFill/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1905000" y="1873676"/>
            <a:ext cx="510024" cy="3473326"/>
            <a:chOff x="6031160" y="1871781"/>
            <a:chExt cx="510024" cy="3473326"/>
          </a:xfrm>
        </p:grpSpPr>
        <p:sp>
          <p:nvSpPr>
            <p:cNvPr id="22" name="AutoShape 31"/>
            <p:cNvSpPr>
              <a:spLocks noChangeArrowheads="1"/>
            </p:cNvSpPr>
            <p:nvPr/>
          </p:nvSpPr>
          <p:spPr bwMode="auto">
            <a:xfrm rot="9560782" flipH="1">
              <a:off x="6153563" y="4948081"/>
              <a:ext cx="387621" cy="397026"/>
            </a:xfrm>
            <a:custGeom>
              <a:avLst/>
              <a:gdLst>
                <a:gd name="G0" fmla="+- 10137267 0 0"/>
                <a:gd name="G1" fmla="+- 11524717 0 0"/>
                <a:gd name="G2" fmla="+- 10137267 0 11524717"/>
                <a:gd name="G3" fmla="+- 10800 0 0"/>
                <a:gd name="G4" fmla="+- 0 0 10137267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8668 0 0"/>
                <a:gd name="G9" fmla="+- 0 0 11524717"/>
                <a:gd name="G10" fmla="+- 8668 0 2700"/>
                <a:gd name="G11" fmla="cos G10 10137267"/>
                <a:gd name="G12" fmla="sin G10 10137267"/>
                <a:gd name="G13" fmla="cos 13500 10137267"/>
                <a:gd name="G14" fmla="sin 13500 10137267"/>
                <a:gd name="G15" fmla="+- G11 10800 0"/>
                <a:gd name="G16" fmla="+- G12 10800 0"/>
                <a:gd name="G17" fmla="+- G13 10800 0"/>
                <a:gd name="G18" fmla="+- G14 10800 0"/>
                <a:gd name="G19" fmla="*/ 8668 1 2"/>
                <a:gd name="G20" fmla="+- G19 5400 0"/>
                <a:gd name="G21" fmla="cos G20 10137267"/>
                <a:gd name="G22" fmla="sin G20 10137267"/>
                <a:gd name="G23" fmla="+- G21 10800 0"/>
                <a:gd name="G24" fmla="+- G12 G23 G22"/>
                <a:gd name="G25" fmla="+- G22 G23 G11"/>
                <a:gd name="G26" fmla="cos 10800 10137267"/>
                <a:gd name="G27" fmla="sin 10800 10137267"/>
                <a:gd name="G28" fmla="cos 8668 10137267"/>
                <a:gd name="G29" fmla="sin 8668 10137267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11524717"/>
                <a:gd name="G36" fmla="sin G34 11524717"/>
                <a:gd name="G37" fmla="+/ 11524717 10137267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8668 G39"/>
                <a:gd name="G43" fmla="sin 8668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21244 w 21600"/>
                <a:gd name="T5" fmla="*/ 8053 h 21600"/>
                <a:gd name="T6" fmla="*/ 1091 w 21600"/>
                <a:gd name="T7" fmla="*/ 11503 h 21600"/>
                <a:gd name="T8" fmla="*/ 19183 w 21600"/>
                <a:gd name="T9" fmla="*/ 8595 h 21600"/>
                <a:gd name="T10" fmla="*/ -1404 w 21600"/>
                <a:gd name="T11" fmla="*/ 16573 h 21600"/>
                <a:gd name="T12" fmla="*/ 390 w 21600"/>
                <a:gd name="T13" fmla="*/ 11557 h 21600"/>
                <a:gd name="T14" fmla="*/ 5405 w 21600"/>
                <a:gd name="T15" fmla="*/ 13352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2964" y="14506"/>
                  </a:moveTo>
                  <a:cubicBezTo>
                    <a:pt x="4397" y="17536"/>
                    <a:pt x="7448" y="19468"/>
                    <a:pt x="10800" y="19468"/>
                  </a:cubicBezTo>
                  <a:cubicBezTo>
                    <a:pt x="15587" y="19468"/>
                    <a:pt x="19468" y="15587"/>
                    <a:pt x="19468" y="10800"/>
                  </a:cubicBezTo>
                  <a:cubicBezTo>
                    <a:pt x="19468" y="6012"/>
                    <a:pt x="15587" y="2132"/>
                    <a:pt x="10800" y="2132"/>
                  </a:cubicBezTo>
                  <a:cubicBezTo>
                    <a:pt x="6012" y="2132"/>
                    <a:pt x="2132" y="6012"/>
                    <a:pt x="2132" y="10800"/>
                  </a:cubicBezTo>
                  <a:cubicBezTo>
                    <a:pt x="2131" y="11009"/>
                    <a:pt x="2139" y="11218"/>
                    <a:pt x="2154" y="11426"/>
                  </a:cubicBezTo>
                  <a:lnTo>
                    <a:pt x="28" y="11580"/>
                  </a:lnTo>
                  <a:cubicBezTo>
                    <a:pt x="9" y="11321"/>
                    <a:pt x="0" y="11060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4" y="0"/>
                    <a:pt x="21600" y="4835"/>
                    <a:pt x="21600" y="10800"/>
                  </a:cubicBezTo>
                  <a:cubicBezTo>
                    <a:pt x="21600" y="16764"/>
                    <a:pt x="16764" y="21600"/>
                    <a:pt x="10800" y="21600"/>
                  </a:cubicBezTo>
                  <a:cubicBezTo>
                    <a:pt x="6624" y="21600"/>
                    <a:pt x="2822" y="19192"/>
                    <a:pt x="1037" y="15418"/>
                  </a:cubicBezTo>
                  <a:lnTo>
                    <a:pt x="-1404" y="16573"/>
                  </a:lnTo>
                  <a:lnTo>
                    <a:pt x="390" y="11557"/>
                  </a:lnTo>
                  <a:lnTo>
                    <a:pt x="5405" y="13352"/>
                  </a:lnTo>
                  <a:lnTo>
                    <a:pt x="2964" y="14506"/>
                  </a:ln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rgbClr val="FFFF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" name="AutoShape 31"/>
            <p:cNvSpPr>
              <a:spLocks noChangeArrowheads="1"/>
            </p:cNvSpPr>
            <p:nvPr/>
          </p:nvSpPr>
          <p:spPr bwMode="auto">
            <a:xfrm rot="11423007" flipH="1">
              <a:off x="6031160" y="1871781"/>
              <a:ext cx="307743" cy="286075"/>
            </a:xfrm>
            <a:custGeom>
              <a:avLst/>
              <a:gdLst>
                <a:gd name="G0" fmla="+- 10137267 0 0"/>
                <a:gd name="G1" fmla="+- 11524717 0 0"/>
                <a:gd name="G2" fmla="+- 10137267 0 11524717"/>
                <a:gd name="G3" fmla="+- 10800 0 0"/>
                <a:gd name="G4" fmla="+- 0 0 10137267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8668 0 0"/>
                <a:gd name="G9" fmla="+- 0 0 11524717"/>
                <a:gd name="G10" fmla="+- 8668 0 2700"/>
                <a:gd name="G11" fmla="cos G10 10137267"/>
                <a:gd name="G12" fmla="sin G10 10137267"/>
                <a:gd name="G13" fmla="cos 13500 10137267"/>
                <a:gd name="G14" fmla="sin 13500 10137267"/>
                <a:gd name="G15" fmla="+- G11 10800 0"/>
                <a:gd name="G16" fmla="+- G12 10800 0"/>
                <a:gd name="G17" fmla="+- G13 10800 0"/>
                <a:gd name="G18" fmla="+- G14 10800 0"/>
                <a:gd name="G19" fmla="*/ 8668 1 2"/>
                <a:gd name="G20" fmla="+- G19 5400 0"/>
                <a:gd name="G21" fmla="cos G20 10137267"/>
                <a:gd name="G22" fmla="sin G20 10137267"/>
                <a:gd name="G23" fmla="+- G21 10800 0"/>
                <a:gd name="G24" fmla="+- G12 G23 G22"/>
                <a:gd name="G25" fmla="+- G22 G23 G11"/>
                <a:gd name="G26" fmla="cos 10800 10137267"/>
                <a:gd name="G27" fmla="sin 10800 10137267"/>
                <a:gd name="G28" fmla="cos 8668 10137267"/>
                <a:gd name="G29" fmla="sin 8668 10137267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11524717"/>
                <a:gd name="G36" fmla="sin G34 11524717"/>
                <a:gd name="G37" fmla="+/ 11524717 10137267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8668 G39"/>
                <a:gd name="G43" fmla="sin 8668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21244 w 21600"/>
                <a:gd name="T5" fmla="*/ 8053 h 21600"/>
                <a:gd name="T6" fmla="*/ 1091 w 21600"/>
                <a:gd name="T7" fmla="*/ 11503 h 21600"/>
                <a:gd name="T8" fmla="*/ 19183 w 21600"/>
                <a:gd name="T9" fmla="*/ 8595 h 21600"/>
                <a:gd name="T10" fmla="*/ -1404 w 21600"/>
                <a:gd name="T11" fmla="*/ 16573 h 21600"/>
                <a:gd name="T12" fmla="*/ 390 w 21600"/>
                <a:gd name="T13" fmla="*/ 11557 h 21600"/>
                <a:gd name="T14" fmla="*/ 5405 w 21600"/>
                <a:gd name="T15" fmla="*/ 13352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2964" y="14506"/>
                  </a:moveTo>
                  <a:cubicBezTo>
                    <a:pt x="4397" y="17536"/>
                    <a:pt x="7448" y="19468"/>
                    <a:pt x="10800" y="19468"/>
                  </a:cubicBezTo>
                  <a:cubicBezTo>
                    <a:pt x="15587" y="19468"/>
                    <a:pt x="19468" y="15587"/>
                    <a:pt x="19468" y="10800"/>
                  </a:cubicBezTo>
                  <a:cubicBezTo>
                    <a:pt x="19468" y="6012"/>
                    <a:pt x="15587" y="2132"/>
                    <a:pt x="10800" y="2132"/>
                  </a:cubicBezTo>
                  <a:cubicBezTo>
                    <a:pt x="6012" y="2132"/>
                    <a:pt x="2132" y="6012"/>
                    <a:pt x="2132" y="10800"/>
                  </a:cubicBezTo>
                  <a:cubicBezTo>
                    <a:pt x="2131" y="11009"/>
                    <a:pt x="2139" y="11218"/>
                    <a:pt x="2154" y="11426"/>
                  </a:cubicBezTo>
                  <a:lnTo>
                    <a:pt x="28" y="11580"/>
                  </a:lnTo>
                  <a:cubicBezTo>
                    <a:pt x="9" y="11321"/>
                    <a:pt x="0" y="11060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4" y="0"/>
                    <a:pt x="21600" y="4835"/>
                    <a:pt x="21600" y="10800"/>
                  </a:cubicBezTo>
                  <a:cubicBezTo>
                    <a:pt x="21600" y="16764"/>
                    <a:pt x="16764" y="21600"/>
                    <a:pt x="10800" y="21600"/>
                  </a:cubicBezTo>
                  <a:cubicBezTo>
                    <a:pt x="6624" y="21600"/>
                    <a:pt x="2822" y="19192"/>
                    <a:pt x="1037" y="15418"/>
                  </a:cubicBezTo>
                  <a:lnTo>
                    <a:pt x="-1404" y="16573"/>
                  </a:lnTo>
                  <a:lnTo>
                    <a:pt x="390" y="11557"/>
                  </a:lnTo>
                  <a:lnTo>
                    <a:pt x="5405" y="13352"/>
                  </a:lnTo>
                  <a:lnTo>
                    <a:pt x="2964" y="14506"/>
                  </a:ln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rgbClr val="FFFF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" name="Oval 23"/>
            <p:cNvSpPr/>
            <p:nvPr/>
          </p:nvSpPr>
          <p:spPr>
            <a:xfrm>
              <a:off x="6364471" y="2147560"/>
              <a:ext cx="152400" cy="152400"/>
            </a:xfrm>
            <a:prstGeom prst="ellipse">
              <a:avLst/>
            </a:prstGeom>
            <a:noFill/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1265906" y="2384151"/>
            <a:ext cx="1089569" cy="3250090"/>
            <a:chOff x="1265906" y="2384151"/>
            <a:chExt cx="1089569" cy="3250090"/>
          </a:xfrm>
        </p:grpSpPr>
        <p:grpSp>
          <p:nvGrpSpPr>
            <p:cNvPr id="25" name="Group 24"/>
            <p:cNvGrpSpPr/>
            <p:nvPr/>
          </p:nvGrpSpPr>
          <p:grpSpPr>
            <a:xfrm rot="20868311">
              <a:off x="1539884" y="5445835"/>
              <a:ext cx="815591" cy="188406"/>
              <a:chOff x="1165609" y="5715000"/>
              <a:chExt cx="815591" cy="188406"/>
            </a:xfrm>
          </p:grpSpPr>
          <p:sp>
            <p:nvSpPr>
              <p:cNvPr id="26" name="Freeform 25"/>
              <p:cNvSpPr/>
              <p:nvPr/>
            </p:nvSpPr>
            <p:spPr>
              <a:xfrm>
                <a:off x="1165609" y="5802923"/>
                <a:ext cx="537587" cy="100483"/>
              </a:xfrm>
              <a:custGeom>
                <a:avLst/>
                <a:gdLst>
                  <a:gd name="connsiteX0" fmla="*/ 0 w 537587"/>
                  <a:gd name="connsiteY0" fmla="*/ 95459 h 100483"/>
                  <a:gd name="connsiteX1" fmla="*/ 226088 w 537587"/>
                  <a:gd name="connsiteY1" fmla="*/ 90435 h 100483"/>
                  <a:gd name="connsiteX2" fmla="*/ 447151 w 537587"/>
                  <a:gd name="connsiteY2" fmla="*/ 35169 h 100483"/>
                  <a:gd name="connsiteX3" fmla="*/ 537587 w 537587"/>
                  <a:gd name="connsiteY3" fmla="*/ 0 h 100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7587" h="100483">
                    <a:moveTo>
                      <a:pt x="0" y="95459"/>
                    </a:moveTo>
                    <a:cubicBezTo>
                      <a:pt x="75781" y="97971"/>
                      <a:pt x="151563" y="100483"/>
                      <a:pt x="226088" y="90435"/>
                    </a:cubicBezTo>
                    <a:cubicBezTo>
                      <a:pt x="300613" y="80387"/>
                      <a:pt x="395234" y="50242"/>
                      <a:pt x="447151" y="35169"/>
                    </a:cubicBezTo>
                    <a:cubicBezTo>
                      <a:pt x="499068" y="20096"/>
                      <a:pt x="518327" y="10048"/>
                      <a:pt x="537587" y="0"/>
                    </a:cubicBezTo>
                  </a:path>
                </a:pathLst>
              </a:custGeom>
              <a:ln w="66675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rgbClr val="F5FB03"/>
                  </a:solidFill>
                </a:endParaRPr>
              </a:p>
            </p:txBody>
          </p:sp>
          <p:cxnSp>
            <p:nvCxnSpPr>
              <p:cNvPr id="27" name="Straight Arrow Connector 26"/>
              <p:cNvCxnSpPr>
                <a:stCxn id="26" idx="3"/>
              </p:cNvCxnSpPr>
              <p:nvPr/>
            </p:nvCxnSpPr>
            <p:spPr>
              <a:xfrm flipV="1">
                <a:off x="1703196" y="5715000"/>
                <a:ext cx="278004" cy="87923"/>
              </a:xfrm>
              <a:prstGeom prst="straightConnector1">
                <a:avLst/>
              </a:prstGeom>
              <a:ln w="66675">
                <a:solidFill>
                  <a:srgbClr val="FFFF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Group 27"/>
            <p:cNvGrpSpPr/>
            <p:nvPr/>
          </p:nvGrpSpPr>
          <p:grpSpPr>
            <a:xfrm rot="21445363">
              <a:off x="1265906" y="2384151"/>
              <a:ext cx="815591" cy="188406"/>
              <a:chOff x="1165609" y="5715000"/>
              <a:chExt cx="815591" cy="188406"/>
            </a:xfrm>
          </p:grpSpPr>
          <p:sp>
            <p:nvSpPr>
              <p:cNvPr id="29" name="Freeform 28"/>
              <p:cNvSpPr/>
              <p:nvPr/>
            </p:nvSpPr>
            <p:spPr>
              <a:xfrm>
                <a:off x="1165609" y="5802923"/>
                <a:ext cx="537587" cy="100483"/>
              </a:xfrm>
              <a:custGeom>
                <a:avLst/>
                <a:gdLst>
                  <a:gd name="connsiteX0" fmla="*/ 0 w 537587"/>
                  <a:gd name="connsiteY0" fmla="*/ 95459 h 100483"/>
                  <a:gd name="connsiteX1" fmla="*/ 226088 w 537587"/>
                  <a:gd name="connsiteY1" fmla="*/ 90435 h 100483"/>
                  <a:gd name="connsiteX2" fmla="*/ 447151 w 537587"/>
                  <a:gd name="connsiteY2" fmla="*/ 35169 h 100483"/>
                  <a:gd name="connsiteX3" fmla="*/ 537587 w 537587"/>
                  <a:gd name="connsiteY3" fmla="*/ 0 h 100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7587" h="100483">
                    <a:moveTo>
                      <a:pt x="0" y="95459"/>
                    </a:moveTo>
                    <a:cubicBezTo>
                      <a:pt x="75781" y="97971"/>
                      <a:pt x="151563" y="100483"/>
                      <a:pt x="226088" y="90435"/>
                    </a:cubicBezTo>
                    <a:cubicBezTo>
                      <a:pt x="300613" y="80387"/>
                      <a:pt x="395234" y="50242"/>
                      <a:pt x="447151" y="35169"/>
                    </a:cubicBezTo>
                    <a:cubicBezTo>
                      <a:pt x="499068" y="20096"/>
                      <a:pt x="518327" y="10048"/>
                      <a:pt x="537587" y="0"/>
                    </a:cubicBezTo>
                  </a:path>
                </a:pathLst>
              </a:custGeom>
              <a:ln w="66675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rgbClr val="F5FB03"/>
                  </a:solidFill>
                </a:endParaRPr>
              </a:p>
            </p:txBody>
          </p:sp>
          <p:cxnSp>
            <p:nvCxnSpPr>
              <p:cNvPr id="30" name="Straight Arrow Connector 29"/>
              <p:cNvCxnSpPr>
                <a:stCxn id="29" idx="3"/>
              </p:cNvCxnSpPr>
              <p:nvPr/>
            </p:nvCxnSpPr>
            <p:spPr>
              <a:xfrm flipV="1">
                <a:off x="1703196" y="5715000"/>
                <a:ext cx="278004" cy="87923"/>
              </a:xfrm>
              <a:prstGeom prst="straightConnector1">
                <a:avLst/>
              </a:prstGeom>
              <a:ln w="66675">
                <a:solidFill>
                  <a:srgbClr val="FFFF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2" name="TextBox 31"/>
          <p:cNvSpPr txBox="1"/>
          <p:nvPr/>
        </p:nvSpPr>
        <p:spPr>
          <a:xfrm>
            <a:off x="2699383" y="-37852"/>
            <a:ext cx="37544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TSTL 0.5º/2.7º Z/SRM</a:t>
            </a:r>
            <a:endParaRPr lang="en-US" sz="2800" dirty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Picture 4" descr="2p_1745.gif"/>
          <p:cNvPicPr>
            <a:picLocks noChangeAspect="1"/>
          </p:cNvPicPr>
          <p:nvPr/>
        </p:nvPicPr>
        <p:blipFill>
          <a:blip r:embed="rId3" cstate="print"/>
          <a:srcRect l="5744" t="6667" r="537" b="2222"/>
          <a:stretch>
            <a:fillRect/>
          </a:stretch>
        </p:blipFill>
        <p:spPr>
          <a:xfrm>
            <a:off x="446314" y="457200"/>
            <a:ext cx="8229600" cy="6248400"/>
          </a:xfrm>
          <a:prstGeom prst="rect">
            <a:avLst/>
          </a:prstGeom>
          <a:ln w="25400">
            <a:solidFill>
              <a:schemeClr val="bg1"/>
            </a:solidFill>
          </a:ln>
        </p:spPr>
      </p:pic>
      <p:sp>
        <p:nvSpPr>
          <p:cNvPr id="8" name="TextBox 7"/>
          <p:cNvSpPr txBox="1"/>
          <p:nvPr/>
        </p:nvSpPr>
        <p:spPr>
          <a:xfrm>
            <a:off x="7689653" y="6150009"/>
            <a:ext cx="1018228" cy="584775"/>
          </a:xfrm>
          <a:prstGeom prst="rect">
            <a:avLst/>
          </a:prstGeom>
          <a:solidFill>
            <a:schemeClr val="tx1">
              <a:lumMod val="5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 smtClean="0">
                <a:solidFill>
                  <a:srgbClr val="FFFF00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1745</a:t>
            </a:r>
            <a:endParaRPr lang="en-US" sz="3200" dirty="0">
              <a:solidFill>
                <a:srgbClr val="FFFF00"/>
              </a:solidFill>
              <a:latin typeface="Calibri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6271648" y="1659413"/>
            <a:ext cx="491462" cy="3523102"/>
            <a:chOff x="6271648" y="1659413"/>
            <a:chExt cx="491462" cy="3523102"/>
          </a:xfrm>
        </p:grpSpPr>
        <p:sp>
          <p:nvSpPr>
            <p:cNvPr id="10" name="AutoShape 31"/>
            <p:cNvSpPr>
              <a:spLocks noChangeArrowheads="1"/>
            </p:cNvSpPr>
            <p:nvPr/>
          </p:nvSpPr>
          <p:spPr bwMode="auto">
            <a:xfrm rot="9560782" flipH="1">
              <a:off x="6321609" y="4785489"/>
              <a:ext cx="408991" cy="397026"/>
            </a:xfrm>
            <a:custGeom>
              <a:avLst/>
              <a:gdLst>
                <a:gd name="G0" fmla="+- 10137267 0 0"/>
                <a:gd name="G1" fmla="+- 11524717 0 0"/>
                <a:gd name="G2" fmla="+- 10137267 0 11524717"/>
                <a:gd name="G3" fmla="+- 10800 0 0"/>
                <a:gd name="G4" fmla="+- 0 0 10137267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8668 0 0"/>
                <a:gd name="G9" fmla="+- 0 0 11524717"/>
                <a:gd name="G10" fmla="+- 8668 0 2700"/>
                <a:gd name="G11" fmla="cos G10 10137267"/>
                <a:gd name="G12" fmla="sin G10 10137267"/>
                <a:gd name="G13" fmla="cos 13500 10137267"/>
                <a:gd name="G14" fmla="sin 13500 10137267"/>
                <a:gd name="G15" fmla="+- G11 10800 0"/>
                <a:gd name="G16" fmla="+- G12 10800 0"/>
                <a:gd name="G17" fmla="+- G13 10800 0"/>
                <a:gd name="G18" fmla="+- G14 10800 0"/>
                <a:gd name="G19" fmla="*/ 8668 1 2"/>
                <a:gd name="G20" fmla="+- G19 5400 0"/>
                <a:gd name="G21" fmla="cos G20 10137267"/>
                <a:gd name="G22" fmla="sin G20 10137267"/>
                <a:gd name="G23" fmla="+- G21 10800 0"/>
                <a:gd name="G24" fmla="+- G12 G23 G22"/>
                <a:gd name="G25" fmla="+- G22 G23 G11"/>
                <a:gd name="G26" fmla="cos 10800 10137267"/>
                <a:gd name="G27" fmla="sin 10800 10137267"/>
                <a:gd name="G28" fmla="cos 8668 10137267"/>
                <a:gd name="G29" fmla="sin 8668 10137267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11524717"/>
                <a:gd name="G36" fmla="sin G34 11524717"/>
                <a:gd name="G37" fmla="+/ 11524717 10137267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8668 G39"/>
                <a:gd name="G43" fmla="sin 8668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21244 w 21600"/>
                <a:gd name="T5" fmla="*/ 8053 h 21600"/>
                <a:gd name="T6" fmla="*/ 1091 w 21600"/>
                <a:gd name="T7" fmla="*/ 11503 h 21600"/>
                <a:gd name="T8" fmla="*/ 19183 w 21600"/>
                <a:gd name="T9" fmla="*/ 8595 h 21600"/>
                <a:gd name="T10" fmla="*/ -1404 w 21600"/>
                <a:gd name="T11" fmla="*/ 16573 h 21600"/>
                <a:gd name="T12" fmla="*/ 390 w 21600"/>
                <a:gd name="T13" fmla="*/ 11557 h 21600"/>
                <a:gd name="T14" fmla="*/ 5405 w 21600"/>
                <a:gd name="T15" fmla="*/ 13352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2964" y="14506"/>
                  </a:moveTo>
                  <a:cubicBezTo>
                    <a:pt x="4397" y="17536"/>
                    <a:pt x="7448" y="19468"/>
                    <a:pt x="10800" y="19468"/>
                  </a:cubicBezTo>
                  <a:cubicBezTo>
                    <a:pt x="15587" y="19468"/>
                    <a:pt x="19468" y="15587"/>
                    <a:pt x="19468" y="10800"/>
                  </a:cubicBezTo>
                  <a:cubicBezTo>
                    <a:pt x="19468" y="6012"/>
                    <a:pt x="15587" y="2132"/>
                    <a:pt x="10800" y="2132"/>
                  </a:cubicBezTo>
                  <a:cubicBezTo>
                    <a:pt x="6012" y="2132"/>
                    <a:pt x="2132" y="6012"/>
                    <a:pt x="2132" y="10800"/>
                  </a:cubicBezTo>
                  <a:cubicBezTo>
                    <a:pt x="2131" y="11009"/>
                    <a:pt x="2139" y="11218"/>
                    <a:pt x="2154" y="11426"/>
                  </a:cubicBezTo>
                  <a:lnTo>
                    <a:pt x="28" y="11580"/>
                  </a:lnTo>
                  <a:cubicBezTo>
                    <a:pt x="9" y="11321"/>
                    <a:pt x="0" y="11060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4" y="0"/>
                    <a:pt x="21600" y="4835"/>
                    <a:pt x="21600" y="10800"/>
                  </a:cubicBezTo>
                  <a:cubicBezTo>
                    <a:pt x="21600" y="16764"/>
                    <a:pt x="16764" y="21600"/>
                    <a:pt x="10800" y="21600"/>
                  </a:cubicBezTo>
                  <a:cubicBezTo>
                    <a:pt x="6624" y="21600"/>
                    <a:pt x="2822" y="19192"/>
                    <a:pt x="1037" y="15418"/>
                  </a:cubicBezTo>
                  <a:lnTo>
                    <a:pt x="-1404" y="16573"/>
                  </a:lnTo>
                  <a:lnTo>
                    <a:pt x="390" y="11557"/>
                  </a:lnTo>
                  <a:lnTo>
                    <a:pt x="5405" y="13352"/>
                  </a:lnTo>
                  <a:lnTo>
                    <a:pt x="2964" y="14506"/>
                  </a:ln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rgbClr val="FFFF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" name="AutoShape 31"/>
            <p:cNvSpPr>
              <a:spLocks noChangeArrowheads="1"/>
            </p:cNvSpPr>
            <p:nvPr/>
          </p:nvSpPr>
          <p:spPr bwMode="auto">
            <a:xfrm rot="11423007" flipH="1">
              <a:off x="6271648" y="1659413"/>
              <a:ext cx="307743" cy="286075"/>
            </a:xfrm>
            <a:custGeom>
              <a:avLst/>
              <a:gdLst>
                <a:gd name="G0" fmla="+- 10137267 0 0"/>
                <a:gd name="G1" fmla="+- 11524717 0 0"/>
                <a:gd name="G2" fmla="+- 10137267 0 11524717"/>
                <a:gd name="G3" fmla="+- 10800 0 0"/>
                <a:gd name="G4" fmla="+- 0 0 10137267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8668 0 0"/>
                <a:gd name="G9" fmla="+- 0 0 11524717"/>
                <a:gd name="G10" fmla="+- 8668 0 2700"/>
                <a:gd name="G11" fmla="cos G10 10137267"/>
                <a:gd name="G12" fmla="sin G10 10137267"/>
                <a:gd name="G13" fmla="cos 13500 10137267"/>
                <a:gd name="G14" fmla="sin 13500 10137267"/>
                <a:gd name="G15" fmla="+- G11 10800 0"/>
                <a:gd name="G16" fmla="+- G12 10800 0"/>
                <a:gd name="G17" fmla="+- G13 10800 0"/>
                <a:gd name="G18" fmla="+- G14 10800 0"/>
                <a:gd name="G19" fmla="*/ 8668 1 2"/>
                <a:gd name="G20" fmla="+- G19 5400 0"/>
                <a:gd name="G21" fmla="cos G20 10137267"/>
                <a:gd name="G22" fmla="sin G20 10137267"/>
                <a:gd name="G23" fmla="+- G21 10800 0"/>
                <a:gd name="G24" fmla="+- G12 G23 G22"/>
                <a:gd name="G25" fmla="+- G22 G23 G11"/>
                <a:gd name="G26" fmla="cos 10800 10137267"/>
                <a:gd name="G27" fmla="sin 10800 10137267"/>
                <a:gd name="G28" fmla="cos 8668 10137267"/>
                <a:gd name="G29" fmla="sin 8668 10137267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11524717"/>
                <a:gd name="G36" fmla="sin G34 11524717"/>
                <a:gd name="G37" fmla="+/ 11524717 10137267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8668 G39"/>
                <a:gd name="G43" fmla="sin 8668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21244 w 21600"/>
                <a:gd name="T5" fmla="*/ 8053 h 21600"/>
                <a:gd name="T6" fmla="*/ 1091 w 21600"/>
                <a:gd name="T7" fmla="*/ 11503 h 21600"/>
                <a:gd name="T8" fmla="*/ 19183 w 21600"/>
                <a:gd name="T9" fmla="*/ 8595 h 21600"/>
                <a:gd name="T10" fmla="*/ -1404 w 21600"/>
                <a:gd name="T11" fmla="*/ 16573 h 21600"/>
                <a:gd name="T12" fmla="*/ 390 w 21600"/>
                <a:gd name="T13" fmla="*/ 11557 h 21600"/>
                <a:gd name="T14" fmla="*/ 5405 w 21600"/>
                <a:gd name="T15" fmla="*/ 13352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2964" y="14506"/>
                  </a:moveTo>
                  <a:cubicBezTo>
                    <a:pt x="4397" y="17536"/>
                    <a:pt x="7448" y="19468"/>
                    <a:pt x="10800" y="19468"/>
                  </a:cubicBezTo>
                  <a:cubicBezTo>
                    <a:pt x="15587" y="19468"/>
                    <a:pt x="19468" y="15587"/>
                    <a:pt x="19468" y="10800"/>
                  </a:cubicBezTo>
                  <a:cubicBezTo>
                    <a:pt x="19468" y="6012"/>
                    <a:pt x="15587" y="2132"/>
                    <a:pt x="10800" y="2132"/>
                  </a:cubicBezTo>
                  <a:cubicBezTo>
                    <a:pt x="6012" y="2132"/>
                    <a:pt x="2132" y="6012"/>
                    <a:pt x="2132" y="10800"/>
                  </a:cubicBezTo>
                  <a:cubicBezTo>
                    <a:pt x="2131" y="11009"/>
                    <a:pt x="2139" y="11218"/>
                    <a:pt x="2154" y="11426"/>
                  </a:cubicBezTo>
                  <a:lnTo>
                    <a:pt x="28" y="11580"/>
                  </a:lnTo>
                  <a:cubicBezTo>
                    <a:pt x="9" y="11321"/>
                    <a:pt x="0" y="11060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4" y="0"/>
                    <a:pt x="21600" y="4835"/>
                    <a:pt x="21600" y="10800"/>
                  </a:cubicBezTo>
                  <a:cubicBezTo>
                    <a:pt x="21600" y="16764"/>
                    <a:pt x="16764" y="21600"/>
                    <a:pt x="10800" y="21600"/>
                  </a:cubicBezTo>
                  <a:cubicBezTo>
                    <a:pt x="6624" y="21600"/>
                    <a:pt x="2822" y="19192"/>
                    <a:pt x="1037" y="15418"/>
                  </a:cubicBezTo>
                  <a:lnTo>
                    <a:pt x="-1404" y="16573"/>
                  </a:lnTo>
                  <a:lnTo>
                    <a:pt x="390" y="11557"/>
                  </a:lnTo>
                  <a:lnTo>
                    <a:pt x="5405" y="13352"/>
                  </a:lnTo>
                  <a:lnTo>
                    <a:pt x="2964" y="14506"/>
                  </a:ln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rgbClr val="FFFF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" name="Oval 11"/>
            <p:cNvSpPr/>
            <p:nvPr/>
          </p:nvSpPr>
          <p:spPr>
            <a:xfrm>
              <a:off x="6610710" y="1870494"/>
              <a:ext cx="152400" cy="152400"/>
            </a:xfrm>
            <a:prstGeom prst="ellipse">
              <a:avLst/>
            </a:prstGeom>
            <a:noFill/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2099338" y="1655802"/>
            <a:ext cx="491462" cy="3523102"/>
            <a:chOff x="6271648" y="1659413"/>
            <a:chExt cx="491462" cy="3523102"/>
          </a:xfrm>
        </p:grpSpPr>
        <p:sp>
          <p:nvSpPr>
            <p:cNvPr id="15" name="AutoShape 31"/>
            <p:cNvSpPr>
              <a:spLocks noChangeArrowheads="1"/>
            </p:cNvSpPr>
            <p:nvPr/>
          </p:nvSpPr>
          <p:spPr bwMode="auto">
            <a:xfrm rot="9560782" flipH="1">
              <a:off x="6321609" y="4785489"/>
              <a:ext cx="408991" cy="397026"/>
            </a:xfrm>
            <a:custGeom>
              <a:avLst/>
              <a:gdLst>
                <a:gd name="G0" fmla="+- 10137267 0 0"/>
                <a:gd name="G1" fmla="+- 11524717 0 0"/>
                <a:gd name="G2" fmla="+- 10137267 0 11524717"/>
                <a:gd name="G3" fmla="+- 10800 0 0"/>
                <a:gd name="G4" fmla="+- 0 0 10137267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8668 0 0"/>
                <a:gd name="G9" fmla="+- 0 0 11524717"/>
                <a:gd name="G10" fmla="+- 8668 0 2700"/>
                <a:gd name="G11" fmla="cos G10 10137267"/>
                <a:gd name="G12" fmla="sin G10 10137267"/>
                <a:gd name="G13" fmla="cos 13500 10137267"/>
                <a:gd name="G14" fmla="sin 13500 10137267"/>
                <a:gd name="G15" fmla="+- G11 10800 0"/>
                <a:gd name="G16" fmla="+- G12 10800 0"/>
                <a:gd name="G17" fmla="+- G13 10800 0"/>
                <a:gd name="G18" fmla="+- G14 10800 0"/>
                <a:gd name="G19" fmla="*/ 8668 1 2"/>
                <a:gd name="G20" fmla="+- G19 5400 0"/>
                <a:gd name="G21" fmla="cos G20 10137267"/>
                <a:gd name="G22" fmla="sin G20 10137267"/>
                <a:gd name="G23" fmla="+- G21 10800 0"/>
                <a:gd name="G24" fmla="+- G12 G23 G22"/>
                <a:gd name="G25" fmla="+- G22 G23 G11"/>
                <a:gd name="G26" fmla="cos 10800 10137267"/>
                <a:gd name="G27" fmla="sin 10800 10137267"/>
                <a:gd name="G28" fmla="cos 8668 10137267"/>
                <a:gd name="G29" fmla="sin 8668 10137267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11524717"/>
                <a:gd name="G36" fmla="sin G34 11524717"/>
                <a:gd name="G37" fmla="+/ 11524717 10137267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8668 G39"/>
                <a:gd name="G43" fmla="sin 8668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21244 w 21600"/>
                <a:gd name="T5" fmla="*/ 8053 h 21600"/>
                <a:gd name="T6" fmla="*/ 1091 w 21600"/>
                <a:gd name="T7" fmla="*/ 11503 h 21600"/>
                <a:gd name="T8" fmla="*/ 19183 w 21600"/>
                <a:gd name="T9" fmla="*/ 8595 h 21600"/>
                <a:gd name="T10" fmla="*/ -1404 w 21600"/>
                <a:gd name="T11" fmla="*/ 16573 h 21600"/>
                <a:gd name="T12" fmla="*/ 390 w 21600"/>
                <a:gd name="T13" fmla="*/ 11557 h 21600"/>
                <a:gd name="T14" fmla="*/ 5405 w 21600"/>
                <a:gd name="T15" fmla="*/ 13352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2964" y="14506"/>
                  </a:moveTo>
                  <a:cubicBezTo>
                    <a:pt x="4397" y="17536"/>
                    <a:pt x="7448" y="19468"/>
                    <a:pt x="10800" y="19468"/>
                  </a:cubicBezTo>
                  <a:cubicBezTo>
                    <a:pt x="15587" y="19468"/>
                    <a:pt x="19468" y="15587"/>
                    <a:pt x="19468" y="10800"/>
                  </a:cubicBezTo>
                  <a:cubicBezTo>
                    <a:pt x="19468" y="6012"/>
                    <a:pt x="15587" y="2132"/>
                    <a:pt x="10800" y="2132"/>
                  </a:cubicBezTo>
                  <a:cubicBezTo>
                    <a:pt x="6012" y="2132"/>
                    <a:pt x="2132" y="6012"/>
                    <a:pt x="2132" y="10800"/>
                  </a:cubicBezTo>
                  <a:cubicBezTo>
                    <a:pt x="2131" y="11009"/>
                    <a:pt x="2139" y="11218"/>
                    <a:pt x="2154" y="11426"/>
                  </a:cubicBezTo>
                  <a:lnTo>
                    <a:pt x="28" y="11580"/>
                  </a:lnTo>
                  <a:cubicBezTo>
                    <a:pt x="9" y="11321"/>
                    <a:pt x="0" y="11060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4" y="0"/>
                    <a:pt x="21600" y="4835"/>
                    <a:pt x="21600" y="10800"/>
                  </a:cubicBezTo>
                  <a:cubicBezTo>
                    <a:pt x="21600" y="16764"/>
                    <a:pt x="16764" y="21600"/>
                    <a:pt x="10800" y="21600"/>
                  </a:cubicBezTo>
                  <a:cubicBezTo>
                    <a:pt x="6624" y="21600"/>
                    <a:pt x="2822" y="19192"/>
                    <a:pt x="1037" y="15418"/>
                  </a:cubicBezTo>
                  <a:lnTo>
                    <a:pt x="-1404" y="16573"/>
                  </a:lnTo>
                  <a:lnTo>
                    <a:pt x="390" y="11557"/>
                  </a:lnTo>
                  <a:lnTo>
                    <a:pt x="5405" y="13352"/>
                  </a:lnTo>
                  <a:lnTo>
                    <a:pt x="2964" y="14506"/>
                  </a:ln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rgbClr val="FFFF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" name="AutoShape 31"/>
            <p:cNvSpPr>
              <a:spLocks noChangeArrowheads="1"/>
            </p:cNvSpPr>
            <p:nvPr/>
          </p:nvSpPr>
          <p:spPr bwMode="auto">
            <a:xfrm rot="11423007" flipH="1">
              <a:off x="6271648" y="1659413"/>
              <a:ext cx="307743" cy="286075"/>
            </a:xfrm>
            <a:custGeom>
              <a:avLst/>
              <a:gdLst>
                <a:gd name="G0" fmla="+- 10137267 0 0"/>
                <a:gd name="G1" fmla="+- 11524717 0 0"/>
                <a:gd name="G2" fmla="+- 10137267 0 11524717"/>
                <a:gd name="G3" fmla="+- 10800 0 0"/>
                <a:gd name="G4" fmla="+- 0 0 10137267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8668 0 0"/>
                <a:gd name="G9" fmla="+- 0 0 11524717"/>
                <a:gd name="G10" fmla="+- 8668 0 2700"/>
                <a:gd name="G11" fmla="cos G10 10137267"/>
                <a:gd name="G12" fmla="sin G10 10137267"/>
                <a:gd name="G13" fmla="cos 13500 10137267"/>
                <a:gd name="G14" fmla="sin 13500 10137267"/>
                <a:gd name="G15" fmla="+- G11 10800 0"/>
                <a:gd name="G16" fmla="+- G12 10800 0"/>
                <a:gd name="G17" fmla="+- G13 10800 0"/>
                <a:gd name="G18" fmla="+- G14 10800 0"/>
                <a:gd name="G19" fmla="*/ 8668 1 2"/>
                <a:gd name="G20" fmla="+- G19 5400 0"/>
                <a:gd name="G21" fmla="cos G20 10137267"/>
                <a:gd name="G22" fmla="sin G20 10137267"/>
                <a:gd name="G23" fmla="+- G21 10800 0"/>
                <a:gd name="G24" fmla="+- G12 G23 G22"/>
                <a:gd name="G25" fmla="+- G22 G23 G11"/>
                <a:gd name="G26" fmla="cos 10800 10137267"/>
                <a:gd name="G27" fmla="sin 10800 10137267"/>
                <a:gd name="G28" fmla="cos 8668 10137267"/>
                <a:gd name="G29" fmla="sin 8668 10137267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11524717"/>
                <a:gd name="G36" fmla="sin G34 11524717"/>
                <a:gd name="G37" fmla="+/ 11524717 10137267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8668 G39"/>
                <a:gd name="G43" fmla="sin 8668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21244 w 21600"/>
                <a:gd name="T5" fmla="*/ 8053 h 21600"/>
                <a:gd name="T6" fmla="*/ 1091 w 21600"/>
                <a:gd name="T7" fmla="*/ 11503 h 21600"/>
                <a:gd name="T8" fmla="*/ 19183 w 21600"/>
                <a:gd name="T9" fmla="*/ 8595 h 21600"/>
                <a:gd name="T10" fmla="*/ -1404 w 21600"/>
                <a:gd name="T11" fmla="*/ 16573 h 21600"/>
                <a:gd name="T12" fmla="*/ 390 w 21600"/>
                <a:gd name="T13" fmla="*/ 11557 h 21600"/>
                <a:gd name="T14" fmla="*/ 5405 w 21600"/>
                <a:gd name="T15" fmla="*/ 13352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2964" y="14506"/>
                  </a:moveTo>
                  <a:cubicBezTo>
                    <a:pt x="4397" y="17536"/>
                    <a:pt x="7448" y="19468"/>
                    <a:pt x="10800" y="19468"/>
                  </a:cubicBezTo>
                  <a:cubicBezTo>
                    <a:pt x="15587" y="19468"/>
                    <a:pt x="19468" y="15587"/>
                    <a:pt x="19468" y="10800"/>
                  </a:cubicBezTo>
                  <a:cubicBezTo>
                    <a:pt x="19468" y="6012"/>
                    <a:pt x="15587" y="2132"/>
                    <a:pt x="10800" y="2132"/>
                  </a:cubicBezTo>
                  <a:cubicBezTo>
                    <a:pt x="6012" y="2132"/>
                    <a:pt x="2132" y="6012"/>
                    <a:pt x="2132" y="10800"/>
                  </a:cubicBezTo>
                  <a:cubicBezTo>
                    <a:pt x="2131" y="11009"/>
                    <a:pt x="2139" y="11218"/>
                    <a:pt x="2154" y="11426"/>
                  </a:cubicBezTo>
                  <a:lnTo>
                    <a:pt x="28" y="11580"/>
                  </a:lnTo>
                  <a:cubicBezTo>
                    <a:pt x="9" y="11321"/>
                    <a:pt x="0" y="11060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4" y="0"/>
                    <a:pt x="21600" y="4835"/>
                    <a:pt x="21600" y="10800"/>
                  </a:cubicBezTo>
                  <a:cubicBezTo>
                    <a:pt x="21600" y="16764"/>
                    <a:pt x="16764" y="21600"/>
                    <a:pt x="10800" y="21600"/>
                  </a:cubicBezTo>
                  <a:cubicBezTo>
                    <a:pt x="6624" y="21600"/>
                    <a:pt x="2822" y="19192"/>
                    <a:pt x="1037" y="15418"/>
                  </a:cubicBezTo>
                  <a:lnTo>
                    <a:pt x="-1404" y="16573"/>
                  </a:lnTo>
                  <a:lnTo>
                    <a:pt x="390" y="11557"/>
                  </a:lnTo>
                  <a:lnTo>
                    <a:pt x="5405" y="13352"/>
                  </a:lnTo>
                  <a:lnTo>
                    <a:pt x="2964" y="14506"/>
                  </a:ln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rgbClr val="FFFF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" name="Oval 16"/>
            <p:cNvSpPr/>
            <p:nvPr/>
          </p:nvSpPr>
          <p:spPr>
            <a:xfrm>
              <a:off x="6610710" y="1870494"/>
              <a:ext cx="152400" cy="152400"/>
            </a:xfrm>
            <a:prstGeom prst="ellipse">
              <a:avLst/>
            </a:prstGeom>
            <a:noFill/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1640364" y="2167376"/>
            <a:ext cx="1010936" cy="3306742"/>
            <a:chOff x="1640364" y="2167376"/>
            <a:chExt cx="1010936" cy="3306742"/>
          </a:xfrm>
        </p:grpSpPr>
        <p:grpSp>
          <p:nvGrpSpPr>
            <p:cNvPr id="18" name="Group 17"/>
            <p:cNvGrpSpPr/>
            <p:nvPr/>
          </p:nvGrpSpPr>
          <p:grpSpPr>
            <a:xfrm rot="20354052">
              <a:off x="1835709" y="5285712"/>
              <a:ext cx="815591" cy="188406"/>
              <a:chOff x="1165609" y="5715000"/>
              <a:chExt cx="815591" cy="188406"/>
            </a:xfrm>
          </p:grpSpPr>
          <p:sp>
            <p:nvSpPr>
              <p:cNvPr id="19" name="Freeform 18"/>
              <p:cNvSpPr/>
              <p:nvPr/>
            </p:nvSpPr>
            <p:spPr>
              <a:xfrm>
                <a:off x="1165609" y="5802923"/>
                <a:ext cx="537587" cy="100483"/>
              </a:xfrm>
              <a:custGeom>
                <a:avLst/>
                <a:gdLst>
                  <a:gd name="connsiteX0" fmla="*/ 0 w 537587"/>
                  <a:gd name="connsiteY0" fmla="*/ 95459 h 100483"/>
                  <a:gd name="connsiteX1" fmla="*/ 226088 w 537587"/>
                  <a:gd name="connsiteY1" fmla="*/ 90435 h 100483"/>
                  <a:gd name="connsiteX2" fmla="*/ 447151 w 537587"/>
                  <a:gd name="connsiteY2" fmla="*/ 35169 h 100483"/>
                  <a:gd name="connsiteX3" fmla="*/ 537587 w 537587"/>
                  <a:gd name="connsiteY3" fmla="*/ 0 h 100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7587" h="100483">
                    <a:moveTo>
                      <a:pt x="0" y="95459"/>
                    </a:moveTo>
                    <a:cubicBezTo>
                      <a:pt x="75781" y="97971"/>
                      <a:pt x="151563" y="100483"/>
                      <a:pt x="226088" y="90435"/>
                    </a:cubicBezTo>
                    <a:cubicBezTo>
                      <a:pt x="300613" y="80387"/>
                      <a:pt x="395234" y="50242"/>
                      <a:pt x="447151" y="35169"/>
                    </a:cubicBezTo>
                    <a:cubicBezTo>
                      <a:pt x="499068" y="20096"/>
                      <a:pt x="518327" y="10048"/>
                      <a:pt x="537587" y="0"/>
                    </a:cubicBezTo>
                  </a:path>
                </a:pathLst>
              </a:custGeom>
              <a:ln w="66675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rgbClr val="F5FB03"/>
                  </a:solidFill>
                </a:endParaRPr>
              </a:p>
            </p:txBody>
          </p:sp>
          <p:cxnSp>
            <p:nvCxnSpPr>
              <p:cNvPr id="20" name="Straight Arrow Connector 19"/>
              <p:cNvCxnSpPr>
                <a:stCxn id="19" idx="3"/>
              </p:cNvCxnSpPr>
              <p:nvPr/>
            </p:nvCxnSpPr>
            <p:spPr>
              <a:xfrm flipV="1">
                <a:off x="1703196" y="5715000"/>
                <a:ext cx="278004" cy="87923"/>
              </a:xfrm>
              <a:prstGeom prst="straightConnector1">
                <a:avLst/>
              </a:prstGeom>
              <a:ln w="66675">
                <a:solidFill>
                  <a:srgbClr val="FFFF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" name="Group 20"/>
            <p:cNvGrpSpPr/>
            <p:nvPr/>
          </p:nvGrpSpPr>
          <p:grpSpPr>
            <a:xfrm rot="20868311">
              <a:off x="1640364" y="2167376"/>
              <a:ext cx="815591" cy="188406"/>
              <a:chOff x="1165609" y="5715000"/>
              <a:chExt cx="815591" cy="188406"/>
            </a:xfrm>
          </p:grpSpPr>
          <p:sp>
            <p:nvSpPr>
              <p:cNvPr id="22" name="Freeform 21"/>
              <p:cNvSpPr/>
              <p:nvPr/>
            </p:nvSpPr>
            <p:spPr>
              <a:xfrm>
                <a:off x="1165609" y="5802923"/>
                <a:ext cx="537587" cy="100483"/>
              </a:xfrm>
              <a:custGeom>
                <a:avLst/>
                <a:gdLst>
                  <a:gd name="connsiteX0" fmla="*/ 0 w 537587"/>
                  <a:gd name="connsiteY0" fmla="*/ 95459 h 100483"/>
                  <a:gd name="connsiteX1" fmla="*/ 226088 w 537587"/>
                  <a:gd name="connsiteY1" fmla="*/ 90435 h 100483"/>
                  <a:gd name="connsiteX2" fmla="*/ 447151 w 537587"/>
                  <a:gd name="connsiteY2" fmla="*/ 35169 h 100483"/>
                  <a:gd name="connsiteX3" fmla="*/ 537587 w 537587"/>
                  <a:gd name="connsiteY3" fmla="*/ 0 h 100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7587" h="100483">
                    <a:moveTo>
                      <a:pt x="0" y="95459"/>
                    </a:moveTo>
                    <a:cubicBezTo>
                      <a:pt x="75781" y="97971"/>
                      <a:pt x="151563" y="100483"/>
                      <a:pt x="226088" y="90435"/>
                    </a:cubicBezTo>
                    <a:cubicBezTo>
                      <a:pt x="300613" y="80387"/>
                      <a:pt x="395234" y="50242"/>
                      <a:pt x="447151" y="35169"/>
                    </a:cubicBezTo>
                    <a:cubicBezTo>
                      <a:pt x="499068" y="20096"/>
                      <a:pt x="518327" y="10048"/>
                      <a:pt x="537587" y="0"/>
                    </a:cubicBezTo>
                  </a:path>
                </a:pathLst>
              </a:custGeom>
              <a:ln w="66675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rgbClr val="F5FB03"/>
                  </a:solidFill>
                </a:endParaRPr>
              </a:p>
            </p:txBody>
          </p:sp>
          <p:cxnSp>
            <p:nvCxnSpPr>
              <p:cNvPr id="23" name="Straight Arrow Connector 22"/>
              <p:cNvCxnSpPr>
                <a:stCxn id="22" idx="3"/>
              </p:cNvCxnSpPr>
              <p:nvPr/>
            </p:nvCxnSpPr>
            <p:spPr>
              <a:xfrm flipV="1">
                <a:off x="1703196" y="5715000"/>
                <a:ext cx="278004" cy="87923"/>
              </a:xfrm>
              <a:prstGeom prst="straightConnector1">
                <a:avLst/>
              </a:prstGeom>
              <a:ln w="66675">
                <a:solidFill>
                  <a:srgbClr val="FFFF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5" name="TextBox 24"/>
          <p:cNvSpPr txBox="1"/>
          <p:nvPr/>
        </p:nvSpPr>
        <p:spPr>
          <a:xfrm>
            <a:off x="2699383" y="-37852"/>
            <a:ext cx="37544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TSTL 0.5º/2.7º Z/SRM</a:t>
            </a:r>
            <a:endParaRPr lang="en-US" sz="2800" dirty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 descr="2p_1748.gif"/>
          <p:cNvPicPr>
            <a:picLocks noChangeAspect="1"/>
          </p:cNvPicPr>
          <p:nvPr/>
        </p:nvPicPr>
        <p:blipFill>
          <a:blip r:embed="rId3" cstate="print"/>
          <a:srcRect l="5744" t="6667" r="537" b="2222"/>
          <a:stretch>
            <a:fillRect/>
          </a:stretch>
        </p:blipFill>
        <p:spPr>
          <a:xfrm>
            <a:off x="446314" y="457200"/>
            <a:ext cx="8229600" cy="6248400"/>
          </a:xfrm>
          <a:prstGeom prst="rect">
            <a:avLst/>
          </a:prstGeom>
          <a:ln w="25400">
            <a:solidFill>
              <a:schemeClr val="bg1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7689653" y="6150009"/>
            <a:ext cx="1018228" cy="584775"/>
          </a:xfrm>
          <a:prstGeom prst="rect">
            <a:avLst/>
          </a:prstGeom>
          <a:solidFill>
            <a:schemeClr val="tx1">
              <a:lumMod val="5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 smtClean="0">
                <a:solidFill>
                  <a:srgbClr val="FFFF00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1748</a:t>
            </a:r>
            <a:endParaRPr lang="en-US" sz="3200" dirty="0">
              <a:solidFill>
                <a:srgbClr val="FFFF00"/>
              </a:solidFill>
              <a:latin typeface="Calibri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6557592" y="1540476"/>
            <a:ext cx="459714" cy="3404659"/>
            <a:chOff x="6557592" y="1540476"/>
            <a:chExt cx="459714" cy="3404659"/>
          </a:xfrm>
        </p:grpSpPr>
        <p:sp>
          <p:nvSpPr>
            <p:cNvPr id="6" name="AutoShape 31"/>
            <p:cNvSpPr>
              <a:spLocks noChangeArrowheads="1"/>
            </p:cNvSpPr>
            <p:nvPr/>
          </p:nvSpPr>
          <p:spPr bwMode="auto">
            <a:xfrm rot="9560782" flipH="1">
              <a:off x="6557592" y="4489514"/>
              <a:ext cx="459714" cy="455621"/>
            </a:xfrm>
            <a:custGeom>
              <a:avLst/>
              <a:gdLst>
                <a:gd name="G0" fmla="+- 10137267 0 0"/>
                <a:gd name="G1" fmla="+- 11524717 0 0"/>
                <a:gd name="G2" fmla="+- 10137267 0 11524717"/>
                <a:gd name="G3" fmla="+- 10800 0 0"/>
                <a:gd name="G4" fmla="+- 0 0 10137267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8668 0 0"/>
                <a:gd name="G9" fmla="+- 0 0 11524717"/>
                <a:gd name="G10" fmla="+- 8668 0 2700"/>
                <a:gd name="G11" fmla="cos G10 10137267"/>
                <a:gd name="G12" fmla="sin G10 10137267"/>
                <a:gd name="G13" fmla="cos 13500 10137267"/>
                <a:gd name="G14" fmla="sin 13500 10137267"/>
                <a:gd name="G15" fmla="+- G11 10800 0"/>
                <a:gd name="G16" fmla="+- G12 10800 0"/>
                <a:gd name="G17" fmla="+- G13 10800 0"/>
                <a:gd name="G18" fmla="+- G14 10800 0"/>
                <a:gd name="G19" fmla="*/ 8668 1 2"/>
                <a:gd name="G20" fmla="+- G19 5400 0"/>
                <a:gd name="G21" fmla="cos G20 10137267"/>
                <a:gd name="G22" fmla="sin G20 10137267"/>
                <a:gd name="G23" fmla="+- G21 10800 0"/>
                <a:gd name="G24" fmla="+- G12 G23 G22"/>
                <a:gd name="G25" fmla="+- G22 G23 G11"/>
                <a:gd name="G26" fmla="cos 10800 10137267"/>
                <a:gd name="G27" fmla="sin 10800 10137267"/>
                <a:gd name="G28" fmla="cos 8668 10137267"/>
                <a:gd name="G29" fmla="sin 8668 10137267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11524717"/>
                <a:gd name="G36" fmla="sin G34 11524717"/>
                <a:gd name="G37" fmla="+/ 11524717 10137267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8668 G39"/>
                <a:gd name="G43" fmla="sin 8668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21244 w 21600"/>
                <a:gd name="T5" fmla="*/ 8053 h 21600"/>
                <a:gd name="T6" fmla="*/ 1091 w 21600"/>
                <a:gd name="T7" fmla="*/ 11503 h 21600"/>
                <a:gd name="T8" fmla="*/ 19183 w 21600"/>
                <a:gd name="T9" fmla="*/ 8595 h 21600"/>
                <a:gd name="T10" fmla="*/ -1404 w 21600"/>
                <a:gd name="T11" fmla="*/ 16573 h 21600"/>
                <a:gd name="T12" fmla="*/ 390 w 21600"/>
                <a:gd name="T13" fmla="*/ 11557 h 21600"/>
                <a:gd name="T14" fmla="*/ 5405 w 21600"/>
                <a:gd name="T15" fmla="*/ 13352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2964" y="14506"/>
                  </a:moveTo>
                  <a:cubicBezTo>
                    <a:pt x="4397" y="17536"/>
                    <a:pt x="7448" y="19468"/>
                    <a:pt x="10800" y="19468"/>
                  </a:cubicBezTo>
                  <a:cubicBezTo>
                    <a:pt x="15587" y="19468"/>
                    <a:pt x="19468" y="15587"/>
                    <a:pt x="19468" y="10800"/>
                  </a:cubicBezTo>
                  <a:cubicBezTo>
                    <a:pt x="19468" y="6012"/>
                    <a:pt x="15587" y="2132"/>
                    <a:pt x="10800" y="2132"/>
                  </a:cubicBezTo>
                  <a:cubicBezTo>
                    <a:pt x="6012" y="2132"/>
                    <a:pt x="2132" y="6012"/>
                    <a:pt x="2132" y="10800"/>
                  </a:cubicBezTo>
                  <a:cubicBezTo>
                    <a:pt x="2131" y="11009"/>
                    <a:pt x="2139" y="11218"/>
                    <a:pt x="2154" y="11426"/>
                  </a:cubicBezTo>
                  <a:lnTo>
                    <a:pt x="28" y="11580"/>
                  </a:lnTo>
                  <a:cubicBezTo>
                    <a:pt x="9" y="11321"/>
                    <a:pt x="0" y="11060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4" y="0"/>
                    <a:pt x="21600" y="4835"/>
                    <a:pt x="21600" y="10800"/>
                  </a:cubicBezTo>
                  <a:cubicBezTo>
                    <a:pt x="21600" y="16764"/>
                    <a:pt x="16764" y="21600"/>
                    <a:pt x="10800" y="21600"/>
                  </a:cubicBezTo>
                  <a:cubicBezTo>
                    <a:pt x="6624" y="21600"/>
                    <a:pt x="2822" y="19192"/>
                    <a:pt x="1037" y="15418"/>
                  </a:cubicBezTo>
                  <a:lnTo>
                    <a:pt x="-1404" y="16573"/>
                  </a:lnTo>
                  <a:lnTo>
                    <a:pt x="390" y="11557"/>
                  </a:lnTo>
                  <a:lnTo>
                    <a:pt x="5405" y="13352"/>
                  </a:lnTo>
                  <a:lnTo>
                    <a:pt x="2964" y="14506"/>
                  </a:ln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rgbClr val="FFFF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" name="AutoShape 31"/>
            <p:cNvSpPr>
              <a:spLocks noChangeArrowheads="1"/>
            </p:cNvSpPr>
            <p:nvPr/>
          </p:nvSpPr>
          <p:spPr bwMode="auto">
            <a:xfrm rot="11423007" flipH="1">
              <a:off x="6570175" y="1540476"/>
              <a:ext cx="201608" cy="206682"/>
            </a:xfrm>
            <a:custGeom>
              <a:avLst/>
              <a:gdLst>
                <a:gd name="G0" fmla="+- 10137267 0 0"/>
                <a:gd name="G1" fmla="+- 11524717 0 0"/>
                <a:gd name="G2" fmla="+- 10137267 0 11524717"/>
                <a:gd name="G3" fmla="+- 10800 0 0"/>
                <a:gd name="G4" fmla="+- 0 0 10137267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8668 0 0"/>
                <a:gd name="G9" fmla="+- 0 0 11524717"/>
                <a:gd name="G10" fmla="+- 8668 0 2700"/>
                <a:gd name="G11" fmla="cos G10 10137267"/>
                <a:gd name="G12" fmla="sin G10 10137267"/>
                <a:gd name="G13" fmla="cos 13500 10137267"/>
                <a:gd name="G14" fmla="sin 13500 10137267"/>
                <a:gd name="G15" fmla="+- G11 10800 0"/>
                <a:gd name="G16" fmla="+- G12 10800 0"/>
                <a:gd name="G17" fmla="+- G13 10800 0"/>
                <a:gd name="G18" fmla="+- G14 10800 0"/>
                <a:gd name="G19" fmla="*/ 8668 1 2"/>
                <a:gd name="G20" fmla="+- G19 5400 0"/>
                <a:gd name="G21" fmla="cos G20 10137267"/>
                <a:gd name="G22" fmla="sin G20 10137267"/>
                <a:gd name="G23" fmla="+- G21 10800 0"/>
                <a:gd name="G24" fmla="+- G12 G23 G22"/>
                <a:gd name="G25" fmla="+- G22 G23 G11"/>
                <a:gd name="G26" fmla="cos 10800 10137267"/>
                <a:gd name="G27" fmla="sin 10800 10137267"/>
                <a:gd name="G28" fmla="cos 8668 10137267"/>
                <a:gd name="G29" fmla="sin 8668 10137267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11524717"/>
                <a:gd name="G36" fmla="sin G34 11524717"/>
                <a:gd name="G37" fmla="+/ 11524717 10137267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8668 G39"/>
                <a:gd name="G43" fmla="sin 8668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21244 w 21600"/>
                <a:gd name="T5" fmla="*/ 8053 h 21600"/>
                <a:gd name="T6" fmla="*/ 1091 w 21600"/>
                <a:gd name="T7" fmla="*/ 11503 h 21600"/>
                <a:gd name="T8" fmla="*/ 19183 w 21600"/>
                <a:gd name="T9" fmla="*/ 8595 h 21600"/>
                <a:gd name="T10" fmla="*/ -1404 w 21600"/>
                <a:gd name="T11" fmla="*/ 16573 h 21600"/>
                <a:gd name="T12" fmla="*/ 390 w 21600"/>
                <a:gd name="T13" fmla="*/ 11557 h 21600"/>
                <a:gd name="T14" fmla="*/ 5405 w 21600"/>
                <a:gd name="T15" fmla="*/ 13352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2964" y="14506"/>
                  </a:moveTo>
                  <a:cubicBezTo>
                    <a:pt x="4397" y="17536"/>
                    <a:pt x="7448" y="19468"/>
                    <a:pt x="10800" y="19468"/>
                  </a:cubicBezTo>
                  <a:cubicBezTo>
                    <a:pt x="15587" y="19468"/>
                    <a:pt x="19468" y="15587"/>
                    <a:pt x="19468" y="10800"/>
                  </a:cubicBezTo>
                  <a:cubicBezTo>
                    <a:pt x="19468" y="6012"/>
                    <a:pt x="15587" y="2132"/>
                    <a:pt x="10800" y="2132"/>
                  </a:cubicBezTo>
                  <a:cubicBezTo>
                    <a:pt x="6012" y="2132"/>
                    <a:pt x="2132" y="6012"/>
                    <a:pt x="2132" y="10800"/>
                  </a:cubicBezTo>
                  <a:cubicBezTo>
                    <a:pt x="2131" y="11009"/>
                    <a:pt x="2139" y="11218"/>
                    <a:pt x="2154" y="11426"/>
                  </a:cubicBezTo>
                  <a:lnTo>
                    <a:pt x="28" y="11580"/>
                  </a:lnTo>
                  <a:cubicBezTo>
                    <a:pt x="9" y="11321"/>
                    <a:pt x="0" y="11060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4" y="0"/>
                    <a:pt x="21600" y="4835"/>
                    <a:pt x="21600" y="10800"/>
                  </a:cubicBezTo>
                  <a:cubicBezTo>
                    <a:pt x="21600" y="16764"/>
                    <a:pt x="16764" y="21600"/>
                    <a:pt x="10800" y="21600"/>
                  </a:cubicBezTo>
                  <a:cubicBezTo>
                    <a:pt x="6624" y="21600"/>
                    <a:pt x="2822" y="19192"/>
                    <a:pt x="1037" y="15418"/>
                  </a:cubicBezTo>
                  <a:lnTo>
                    <a:pt x="-1404" y="16573"/>
                  </a:lnTo>
                  <a:lnTo>
                    <a:pt x="390" y="11557"/>
                  </a:lnTo>
                  <a:lnTo>
                    <a:pt x="5405" y="13352"/>
                  </a:lnTo>
                  <a:lnTo>
                    <a:pt x="2964" y="14506"/>
                  </a:ln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rgbClr val="FFFF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Oval 7"/>
            <p:cNvSpPr/>
            <p:nvPr/>
          </p:nvSpPr>
          <p:spPr>
            <a:xfrm>
              <a:off x="6776776" y="1615272"/>
              <a:ext cx="152400" cy="152400"/>
            </a:xfrm>
            <a:prstGeom prst="ellipse">
              <a:avLst/>
            </a:prstGeom>
            <a:noFill/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2395983" y="1538139"/>
            <a:ext cx="459714" cy="3404659"/>
            <a:chOff x="6557592" y="1540476"/>
            <a:chExt cx="459714" cy="3404659"/>
          </a:xfrm>
        </p:grpSpPr>
        <p:sp>
          <p:nvSpPr>
            <p:cNvPr id="11" name="AutoShape 31"/>
            <p:cNvSpPr>
              <a:spLocks noChangeArrowheads="1"/>
            </p:cNvSpPr>
            <p:nvPr/>
          </p:nvSpPr>
          <p:spPr bwMode="auto">
            <a:xfrm rot="9560782" flipH="1">
              <a:off x="6557592" y="4489514"/>
              <a:ext cx="459714" cy="455621"/>
            </a:xfrm>
            <a:custGeom>
              <a:avLst/>
              <a:gdLst>
                <a:gd name="G0" fmla="+- 10137267 0 0"/>
                <a:gd name="G1" fmla="+- 11524717 0 0"/>
                <a:gd name="G2" fmla="+- 10137267 0 11524717"/>
                <a:gd name="G3" fmla="+- 10800 0 0"/>
                <a:gd name="G4" fmla="+- 0 0 10137267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8668 0 0"/>
                <a:gd name="G9" fmla="+- 0 0 11524717"/>
                <a:gd name="G10" fmla="+- 8668 0 2700"/>
                <a:gd name="G11" fmla="cos G10 10137267"/>
                <a:gd name="G12" fmla="sin G10 10137267"/>
                <a:gd name="G13" fmla="cos 13500 10137267"/>
                <a:gd name="G14" fmla="sin 13500 10137267"/>
                <a:gd name="G15" fmla="+- G11 10800 0"/>
                <a:gd name="G16" fmla="+- G12 10800 0"/>
                <a:gd name="G17" fmla="+- G13 10800 0"/>
                <a:gd name="G18" fmla="+- G14 10800 0"/>
                <a:gd name="G19" fmla="*/ 8668 1 2"/>
                <a:gd name="G20" fmla="+- G19 5400 0"/>
                <a:gd name="G21" fmla="cos G20 10137267"/>
                <a:gd name="G22" fmla="sin G20 10137267"/>
                <a:gd name="G23" fmla="+- G21 10800 0"/>
                <a:gd name="G24" fmla="+- G12 G23 G22"/>
                <a:gd name="G25" fmla="+- G22 G23 G11"/>
                <a:gd name="G26" fmla="cos 10800 10137267"/>
                <a:gd name="G27" fmla="sin 10800 10137267"/>
                <a:gd name="G28" fmla="cos 8668 10137267"/>
                <a:gd name="G29" fmla="sin 8668 10137267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11524717"/>
                <a:gd name="G36" fmla="sin G34 11524717"/>
                <a:gd name="G37" fmla="+/ 11524717 10137267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8668 G39"/>
                <a:gd name="G43" fmla="sin 8668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21244 w 21600"/>
                <a:gd name="T5" fmla="*/ 8053 h 21600"/>
                <a:gd name="T6" fmla="*/ 1091 w 21600"/>
                <a:gd name="T7" fmla="*/ 11503 h 21600"/>
                <a:gd name="T8" fmla="*/ 19183 w 21600"/>
                <a:gd name="T9" fmla="*/ 8595 h 21600"/>
                <a:gd name="T10" fmla="*/ -1404 w 21600"/>
                <a:gd name="T11" fmla="*/ 16573 h 21600"/>
                <a:gd name="T12" fmla="*/ 390 w 21600"/>
                <a:gd name="T13" fmla="*/ 11557 h 21600"/>
                <a:gd name="T14" fmla="*/ 5405 w 21600"/>
                <a:gd name="T15" fmla="*/ 13352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2964" y="14506"/>
                  </a:moveTo>
                  <a:cubicBezTo>
                    <a:pt x="4397" y="17536"/>
                    <a:pt x="7448" y="19468"/>
                    <a:pt x="10800" y="19468"/>
                  </a:cubicBezTo>
                  <a:cubicBezTo>
                    <a:pt x="15587" y="19468"/>
                    <a:pt x="19468" y="15587"/>
                    <a:pt x="19468" y="10800"/>
                  </a:cubicBezTo>
                  <a:cubicBezTo>
                    <a:pt x="19468" y="6012"/>
                    <a:pt x="15587" y="2132"/>
                    <a:pt x="10800" y="2132"/>
                  </a:cubicBezTo>
                  <a:cubicBezTo>
                    <a:pt x="6012" y="2132"/>
                    <a:pt x="2132" y="6012"/>
                    <a:pt x="2132" y="10800"/>
                  </a:cubicBezTo>
                  <a:cubicBezTo>
                    <a:pt x="2131" y="11009"/>
                    <a:pt x="2139" y="11218"/>
                    <a:pt x="2154" y="11426"/>
                  </a:cubicBezTo>
                  <a:lnTo>
                    <a:pt x="28" y="11580"/>
                  </a:lnTo>
                  <a:cubicBezTo>
                    <a:pt x="9" y="11321"/>
                    <a:pt x="0" y="11060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4" y="0"/>
                    <a:pt x="21600" y="4835"/>
                    <a:pt x="21600" y="10800"/>
                  </a:cubicBezTo>
                  <a:cubicBezTo>
                    <a:pt x="21600" y="16764"/>
                    <a:pt x="16764" y="21600"/>
                    <a:pt x="10800" y="21600"/>
                  </a:cubicBezTo>
                  <a:cubicBezTo>
                    <a:pt x="6624" y="21600"/>
                    <a:pt x="2822" y="19192"/>
                    <a:pt x="1037" y="15418"/>
                  </a:cubicBezTo>
                  <a:lnTo>
                    <a:pt x="-1404" y="16573"/>
                  </a:lnTo>
                  <a:lnTo>
                    <a:pt x="390" y="11557"/>
                  </a:lnTo>
                  <a:lnTo>
                    <a:pt x="5405" y="13352"/>
                  </a:lnTo>
                  <a:lnTo>
                    <a:pt x="2964" y="14506"/>
                  </a:ln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rgbClr val="FFFF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" name="AutoShape 31"/>
            <p:cNvSpPr>
              <a:spLocks noChangeArrowheads="1"/>
            </p:cNvSpPr>
            <p:nvPr/>
          </p:nvSpPr>
          <p:spPr bwMode="auto">
            <a:xfrm rot="11423007" flipH="1">
              <a:off x="6570175" y="1540476"/>
              <a:ext cx="201608" cy="206682"/>
            </a:xfrm>
            <a:custGeom>
              <a:avLst/>
              <a:gdLst>
                <a:gd name="G0" fmla="+- 10137267 0 0"/>
                <a:gd name="G1" fmla="+- 11524717 0 0"/>
                <a:gd name="G2" fmla="+- 10137267 0 11524717"/>
                <a:gd name="G3" fmla="+- 10800 0 0"/>
                <a:gd name="G4" fmla="+- 0 0 10137267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8668 0 0"/>
                <a:gd name="G9" fmla="+- 0 0 11524717"/>
                <a:gd name="G10" fmla="+- 8668 0 2700"/>
                <a:gd name="G11" fmla="cos G10 10137267"/>
                <a:gd name="G12" fmla="sin G10 10137267"/>
                <a:gd name="G13" fmla="cos 13500 10137267"/>
                <a:gd name="G14" fmla="sin 13500 10137267"/>
                <a:gd name="G15" fmla="+- G11 10800 0"/>
                <a:gd name="G16" fmla="+- G12 10800 0"/>
                <a:gd name="G17" fmla="+- G13 10800 0"/>
                <a:gd name="G18" fmla="+- G14 10800 0"/>
                <a:gd name="G19" fmla="*/ 8668 1 2"/>
                <a:gd name="G20" fmla="+- G19 5400 0"/>
                <a:gd name="G21" fmla="cos G20 10137267"/>
                <a:gd name="G22" fmla="sin G20 10137267"/>
                <a:gd name="G23" fmla="+- G21 10800 0"/>
                <a:gd name="G24" fmla="+- G12 G23 G22"/>
                <a:gd name="G25" fmla="+- G22 G23 G11"/>
                <a:gd name="G26" fmla="cos 10800 10137267"/>
                <a:gd name="G27" fmla="sin 10800 10137267"/>
                <a:gd name="G28" fmla="cos 8668 10137267"/>
                <a:gd name="G29" fmla="sin 8668 10137267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11524717"/>
                <a:gd name="G36" fmla="sin G34 11524717"/>
                <a:gd name="G37" fmla="+/ 11524717 10137267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8668 G39"/>
                <a:gd name="G43" fmla="sin 8668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21244 w 21600"/>
                <a:gd name="T5" fmla="*/ 8053 h 21600"/>
                <a:gd name="T6" fmla="*/ 1091 w 21600"/>
                <a:gd name="T7" fmla="*/ 11503 h 21600"/>
                <a:gd name="T8" fmla="*/ 19183 w 21600"/>
                <a:gd name="T9" fmla="*/ 8595 h 21600"/>
                <a:gd name="T10" fmla="*/ -1404 w 21600"/>
                <a:gd name="T11" fmla="*/ 16573 h 21600"/>
                <a:gd name="T12" fmla="*/ 390 w 21600"/>
                <a:gd name="T13" fmla="*/ 11557 h 21600"/>
                <a:gd name="T14" fmla="*/ 5405 w 21600"/>
                <a:gd name="T15" fmla="*/ 13352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2964" y="14506"/>
                  </a:moveTo>
                  <a:cubicBezTo>
                    <a:pt x="4397" y="17536"/>
                    <a:pt x="7448" y="19468"/>
                    <a:pt x="10800" y="19468"/>
                  </a:cubicBezTo>
                  <a:cubicBezTo>
                    <a:pt x="15587" y="19468"/>
                    <a:pt x="19468" y="15587"/>
                    <a:pt x="19468" y="10800"/>
                  </a:cubicBezTo>
                  <a:cubicBezTo>
                    <a:pt x="19468" y="6012"/>
                    <a:pt x="15587" y="2132"/>
                    <a:pt x="10800" y="2132"/>
                  </a:cubicBezTo>
                  <a:cubicBezTo>
                    <a:pt x="6012" y="2132"/>
                    <a:pt x="2132" y="6012"/>
                    <a:pt x="2132" y="10800"/>
                  </a:cubicBezTo>
                  <a:cubicBezTo>
                    <a:pt x="2131" y="11009"/>
                    <a:pt x="2139" y="11218"/>
                    <a:pt x="2154" y="11426"/>
                  </a:cubicBezTo>
                  <a:lnTo>
                    <a:pt x="28" y="11580"/>
                  </a:lnTo>
                  <a:cubicBezTo>
                    <a:pt x="9" y="11321"/>
                    <a:pt x="0" y="11060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4" y="0"/>
                    <a:pt x="21600" y="4835"/>
                    <a:pt x="21600" y="10800"/>
                  </a:cubicBezTo>
                  <a:cubicBezTo>
                    <a:pt x="21600" y="16764"/>
                    <a:pt x="16764" y="21600"/>
                    <a:pt x="10800" y="21600"/>
                  </a:cubicBezTo>
                  <a:cubicBezTo>
                    <a:pt x="6624" y="21600"/>
                    <a:pt x="2822" y="19192"/>
                    <a:pt x="1037" y="15418"/>
                  </a:cubicBezTo>
                  <a:lnTo>
                    <a:pt x="-1404" y="16573"/>
                  </a:lnTo>
                  <a:lnTo>
                    <a:pt x="390" y="11557"/>
                  </a:lnTo>
                  <a:lnTo>
                    <a:pt x="5405" y="13352"/>
                  </a:lnTo>
                  <a:lnTo>
                    <a:pt x="2964" y="14506"/>
                  </a:ln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rgbClr val="FFFF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" name="Oval 12"/>
            <p:cNvSpPr/>
            <p:nvPr/>
          </p:nvSpPr>
          <p:spPr>
            <a:xfrm>
              <a:off x="6776776" y="1615272"/>
              <a:ext cx="152400" cy="152400"/>
            </a:xfrm>
            <a:prstGeom prst="ellipse">
              <a:avLst/>
            </a:prstGeom>
            <a:noFill/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1916911" y="1912816"/>
            <a:ext cx="1045400" cy="3236406"/>
            <a:chOff x="1916911" y="1912816"/>
            <a:chExt cx="1045400" cy="3236406"/>
          </a:xfrm>
        </p:grpSpPr>
        <p:grpSp>
          <p:nvGrpSpPr>
            <p:cNvPr id="14" name="Group 13"/>
            <p:cNvGrpSpPr/>
            <p:nvPr/>
          </p:nvGrpSpPr>
          <p:grpSpPr>
            <a:xfrm rot="20202582">
              <a:off x="2146720" y="4960816"/>
              <a:ext cx="815591" cy="188406"/>
              <a:chOff x="1165609" y="5715000"/>
              <a:chExt cx="815591" cy="188406"/>
            </a:xfrm>
          </p:grpSpPr>
          <p:sp>
            <p:nvSpPr>
              <p:cNvPr id="15" name="Freeform 14"/>
              <p:cNvSpPr/>
              <p:nvPr/>
            </p:nvSpPr>
            <p:spPr>
              <a:xfrm>
                <a:off x="1165609" y="5802923"/>
                <a:ext cx="537587" cy="100483"/>
              </a:xfrm>
              <a:custGeom>
                <a:avLst/>
                <a:gdLst>
                  <a:gd name="connsiteX0" fmla="*/ 0 w 537587"/>
                  <a:gd name="connsiteY0" fmla="*/ 95459 h 100483"/>
                  <a:gd name="connsiteX1" fmla="*/ 226088 w 537587"/>
                  <a:gd name="connsiteY1" fmla="*/ 90435 h 100483"/>
                  <a:gd name="connsiteX2" fmla="*/ 447151 w 537587"/>
                  <a:gd name="connsiteY2" fmla="*/ 35169 h 100483"/>
                  <a:gd name="connsiteX3" fmla="*/ 537587 w 537587"/>
                  <a:gd name="connsiteY3" fmla="*/ 0 h 100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7587" h="100483">
                    <a:moveTo>
                      <a:pt x="0" y="95459"/>
                    </a:moveTo>
                    <a:cubicBezTo>
                      <a:pt x="75781" y="97971"/>
                      <a:pt x="151563" y="100483"/>
                      <a:pt x="226088" y="90435"/>
                    </a:cubicBezTo>
                    <a:cubicBezTo>
                      <a:pt x="300613" y="80387"/>
                      <a:pt x="395234" y="50242"/>
                      <a:pt x="447151" y="35169"/>
                    </a:cubicBezTo>
                    <a:cubicBezTo>
                      <a:pt x="499068" y="20096"/>
                      <a:pt x="518327" y="10048"/>
                      <a:pt x="537587" y="0"/>
                    </a:cubicBezTo>
                  </a:path>
                </a:pathLst>
              </a:custGeom>
              <a:ln w="66675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rgbClr val="F5FB03"/>
                  </a:solidFill>
                </a:endParaRPr>
              </a:p>
            </p:txBody>
          </p:sp>
          <p:cxnSp>
            <p:nvCxnSpPr>
              <p:cNvPr id="16" name="Straight Arrow Connector 15"/>
              <p:cNvCxnSpPr>
                <a:stCxn id="15" idx="3"/>
              </p:cNvCxnSpPr>
              <p:nvPr/>
            </p:nvCxnSpPr>
            <p:spPr>
              <a:xfrm flipV="1">
                <a:off x="1703196" y="5715000"/>
                <a:ext cx="278004" cy="87923"/>
              </a:xfrm>
              <a:prstGeom prst="straightConnector1">
                <a:avLst/>
              </a:prstGeom>
              <a:ln w="66675">
                <a:solidFill>
                  <a:srgbClr val="FFFF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" name="Group 16"/>
            <p:cNvGrpSpPr/>
            <p:nvPr/>
          </p:nvGrpSpPr>
          <p:grpSpPr>
            <a:xfrm rot="20868311">
              <a:off x="1916911" y="1912816"/>
              <a:ext cx="815591" cy="188406"/>
              <a:chOff x="1165609" y="5715000"/>
              <a:chExt cx="815591" cy="188406"/>
            </a:xfrm>
          </p:grpSpPr>
          <p:sp>
            <p:nvSpPr>
              <p:cNvPr id="18" name="Freeform 17"/>
              <p:cNvSpPr/>
              <p:nvPr/>
            </p:nvSpPr>
            <p:spPr>
              <a:xfrm>
                <a:off x="1165609" y="5802923"/>
                <a:ext cx="537587" cy="100483"/>
              </a:xfrm>
              <a:custGeom>
                <a:avLst/>
                <a:gdLst>
                  <a:gd name="connsiteX0" fmla="*/ 0 w 537587"/>
                  <a:gd name="connsiteY0" fmla="*/ 95459 h 100483"/>
                  <a:gd name="connsiteX1" fmla="*/ 226088 w 537587"/>
                  <a:gd name="connsiteY1" fmla="*/ 90435 h 100483"/>
                  <a:gd name="connsiteX2" fmla="*/ 447151 w 537587"/>
                  <a:gd name="connsiteY2" fmla="*/ 35169 h 100483"/>
                  <a:gd name="connsiteX3" fmla="*/ 537587 w 537587"/>
                  <a:gd name="connsiteY3" fmla="*/ 0 h 100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7587" h="100483">
                    <a:moveTo>
                      <a:pt x="0" y="95459"/>
                    </a:moveTo>
                    <a:cubicBezTo>
                      <a:pt x="75781" y="97971"/>
                      <a:pt x="151563" y="100483"/>
                      <a:pt x="226088" y="90435"/>
                    </a:cubicBezTo>
                    <a:cubicBezTo>
                      <a:pt x="300613" y="80387"/>
                      <a:pt x="395234" y="50242"/>
                      <a:pt x="447151" y="35169"/>
                    </a:cubicBezTo>
                    <a:cubicBezTo>
                      <a:pt x="499068" y="20096"/>
                      <a:pt x="518327" y="10048"/>
                      <a:pt x="537587" y="0"/>
                    </a:cubicBezTo>
                  </a:path>
                </a:pathLst>
              </a:custGeom>
              <a:ln w="66675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rgbClr val="F5FB03"/>
                  </a:solidFill>
                </a:endParaRPr>
              </a:p>
            </p:txBody>
          </p:sp>
          <p:cxnSp>
            <p:nvCxnSpPr>
              <p:cNvPr id="19" name="Straight Arrow Connector 18"/>
              <p:cNvCxnSpPr>
                <a:stCxn id="18" idx="3"/>
              </p:cNvCxnSpPr>
              <p:nvPr/>
            </p:nvCxnSpPr>
            <p:spPr>
              <a:xfrm flipV="1">
                <a:off x="1703196" y="5715000"/>
                <a:ext cx="278004" cy="87923"/>
              </a:xfrm>
              <a:prstGeom prst="straightConnector1">
                <a:avLst/>
              </a:prstGeom>
              <a:ln w="66675">
                <a:solidFill>
                  <a:srgbClr val="FFFF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1" name="TextBox 20"/>
          <p:cNvSpPr txBox="1"/>
          <p:nvPr/>
        </p:nvSpPr>
        <p:spPr>
          <a:xfrm>
            <a:off x="2699383" y="-37852"/>
            <a:ext cx="37544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TSTL 0.5º/2.7º Z/SRM</a:t>
            </a:r>
            <a:endParaRPr lang="en-US" sz="2800" dirty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 descr="2p_1751.gif"/>
          <p:cNvPicPr>
            <a:picLocks noChangeAspect="1"/>
          </p:cNvPicPr>
          <p:nvPr/>
        </p:nvPicPr>
        <p:blipFill>
          <a:blip r:embed="rId3" cstate="print"/>
          <a:srcRect l="5744" t="6667" r="537" b="2222"/>
          <a:stretch>
            <a:fillRect/>
          </a:stretch>
        </p:blipFill>
        <p:spPr>
          <a:xfrm>
            <a:off x="446308" y="457200"/>
            <a:ext cx="8229600" cy="6248400"/>
          </a:xfrm>
          <a:prstGeom prst="rect">
            <a:avLst/>
          </a:prstGeom>
          <a:ln w="25400">
            <a:solidFill>
              <a:schemeClr val="bg1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7689653" y="6150009"/>
            <a:ext cx="1018228" cy="584775"/>
          </a:xfrm>
          <a:prstGeom prst="rect">
            <a:avLst/>
          </a:prstGeom>
          <a:solidFill>
            <a:schemeClr val="tx1">
              <a:lumMod val="5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 smtClean="0">
                <a:solidFill>
                  <a:srgbClr val="FFFF00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1751</a:t>
            </a:r>
            <a:endParaRPr lang="en-US" sz="3200" dirty="0">
              <a:solidFill>
                <a:srgbClr val="FFFF00"/>
              </a:solidFill>
              <a:latin typeface="Calibri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6679072" y="1298596"/>
            <a:ext cx="459714" cy="3482264"/>
            <a:chOff x="6679072" y="1298596"/>
            <a:chExt cx="459714" cy="3482264"/>
          </a:xfrm>
        </p:grpSpPr>
        <p:sp>
          <p:nvSpPr>
            <p:cNvPr id="6" name="AutoShape 31"/>
            <p:cNvSpPr>
              <a:spLocks noChangeArrowheads="1"/>
            </p:cNvSpPr>
            <p:nvPr/>
          </p:nvSpPr>
          <p:spPr bwMode="auto">
            <a:xfrm rot="9560782" flipH="1">
              <a:off x="6679072" y="4325239"/>
              <a:ext cx="459714" cy="455621"/>
            </a:xfrm>
            <a:custGeom>
              <a:avLst/>
              <a:gdLst>
                <a:gd name="G0" fmla="+- 10137267 0 0"/>
                <a:gd name="G1" fmla="+- 11524717 0 0"/>
                <a:gd name="G2" fmla="+- 10137267 0 11524717"/>
                <a:gd name="G3" fmla="+- 10800 0 0"/>
                <a:gd name="G4" fmla="+- 0 0 10137267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8668 0 0"/>
                <a:gd name="G9" fmla="+- 0 0 11524717"/>
                <a:gd name="G10" fmla="+- 8668 0 2700"/>
                <a:gd name="G11" fmla="cos G10 10137267"/>
                <a:gd name="G12" fmla="sin G10 10137267"/>
                <a:gd name="G13" fmla="cos 13500 10137267"/>
                <a:gd name="G14" fmla="sin 13500 10137267"/>
                <a:gd name="G15" fmla="+- G11 10800 0"/>
                <a:gd name="G16" fmla="+- G12 10800 0"/>
                <a:gd name="G17" fmla="+- G13 10800 0"/>
                <a:gd name="G18" fmla="+- G14 10800 0"/>
                <a:gd name="G19" fmla="*/ 8668 1 2"/>
                <a:gd name="G20" fmla="+- G19 5400 0"/>
                <a:gd name="G21" fmla="cos G20 10137267"/>
                <a:gd name="G22" fmla="sin G20 10137267"/>
                <a:gd name="G23" fmla="+- G21 10800 0"/>
                <a:gd name="G24" fmla="+- G12 G23 G22"/>
                <a:gd name="G25" fmla="+- G22 G23 G11"/>
                <a:gd name="G26" fmla="cos 10800 10137267"/>
                <a:gd name="G27" fmla="sin 10800 10137267"/>
                <a:gd name="G28" fmla="cos 8668 10137267"/>
                <a:gd name="G29" fmla="sin 8668 10137267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11524717"/>
                <a:gd name="G36" fmla="sin G34 11524717"/>
                <a:gd name="G37" fmla="+/ 11524717 10137267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8668 G39"/>
                <a:gd name="G43" fmla="sin 8668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21244 w 21600"/>
                <a:gd name="T5" fmla="*/ 8053 h 21600"/>
                <a:gd name="T6" fmla="*/ 1091 w 21600"/>
                <a:gd name="T7" fmla="*/ 11503 h 21600"/>
                <a:gd name="T8" fmla="*/ 19183 w 21600"/>
                <a:gd name="T9" fmla="*/ 8595 h 21600"/>
                <a:gd name="T10" fmla="*/ -1404 w 21600"/>
                <a:gd name="T11" fmla="*/ 16573 h 21600"/>
                <a:gd name="T12" fmla="*/ 390 w 21600"/>
                <a:gd name="T13" fmla="*/ 11557 h 21600"/>
                <a:gd name="T14" fmla="*/ 5405 w 21600"/>
                <a:gd name="T15" fmla="*/ 13352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2964" y="14506"/>
                  </a:moveTo>
                  <a:cubicBezTo>
                    <a:pt x="4397" y="17536"/>
                    <a:pt x="7448" y="19468"/>
                    <a:pt x="10800" y="19468"/>
                  </a:cubicBezTo>
                  <a:cubicBezTo>
                    <a:pt x="15587" y="19468"/>
                    <a:pt x="19468" y="15587"/>
                    <a:pt x="19468" y="10800"/>
                  </a:cubicBezTo>
                  <a:cubicBezTo>
                    <a:pt x="19468" y="6012"/>
                    <a:pt x="15587" y="2132"/>
                    <a:pt x="10800" y="2132"/>
                  </a:cubicBezTo>
                  <a:cubicBezTo>
                    <a:pt x="6012" y="2132"/>
                    <a:pt x="2132" y="6012"/>
                    <a:pt x="2132" y="10800"/>
                  </a:cubicBezTo>
                  <a:cubicBezTo>
                    <a:pt x="2131" y="11009"/>
                    <a:pt x="2139" y="11218"/>
                    <a:pt x="2154" y="11426"/>
                  </a:cubicBezTo>
                  <a:lnTo>
                    <a:pt x="28" y="11580"/>
                  </a:lnTo>
                  <a:cubicBezTo>
                    <a:pt x="9" y="11321"/>
                    <a:pt x="0" y="11060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4" y="0"/>
                    <a:pt x="21600" y="4835"/>
                    <a:pt x="21600" y="10800"/>
                  </a:cubicBezTo>
                  <a:cubicBezTo>
                    <a:pt x="21600" y="16764"/>
                    <a:pt x="16764" y="21600"/>
                    <a:pt x="10800" y="21600"/>
                  </a:cubicBezTo>
                  <a:cubicBezTo>
                    <a:pt x="6624" y="21600"/>
                    <a:pt x="2822" y="19192"/>
                    <a:pt x="1037" y="15418"/>
                  </a:cubicBezTo>
                  <a:lnTo>
                    <a:pt x="-1404" y="16573"/>
                  </a:lnTo>
                  <a:lnTo>
                    <a:pt x="390" y="11557"/>
                  </a:lnTo>
                  <a:lnTo>
                    <a:pt x="5405" y="13352"/>
                  </a:lnTo>
                  <a:lnTo>
                    <a:pt x="2964" y="14506"/>
                  </a:ln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rgbClr val="FFFF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" name="AutoShape 31"/>
            <p:cNvSpPr>
              <a:spLocks noChangeArrowheads="1"/>
            </p:cNvSpPr>
            <p:nvPr/>
          </p:nvSpPr>
          <p:spPr bwMode="auto">
            <a:xfrm rot="11423007" flipH="1">
              <a:off x="6859847" y="1298596"/>
              <a:ext cx="252323" cy="238589"/>
            </a:xfrm>
            <a:custGeom>
              <a:avLst/>
              <a:gdLst>
                <a:gd name="G0" fmla="+- 10137267 0 0"/>
                <a:gd name="G1" fmla="+- 11524717 0 0"/>
                <a:gd name="G2" fmla="+- 10137267 0 11524717"/>
                <a:gd name="G3" fmla="+- 10800 0 0"/>
                <a:gd name="G4" fmla="+- 0 0 10137267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8668 0 0"/>
                <a:gd name="G9" fmla="+- 0 0 11524717"/>
                <a:gd name="G10" fmla="+- 8668 0 2700"/>
                <a:gd name="G11" fmla="cos G10 10137267"/>
                <a:gd name="G12" fmla="sin G10 10137267"/>
                <a:gd name="G13" fmla="cos 13500 10137267"/>
                <a:gd name="G14" fmla="sin 13500 10137267"/>
                <a:gd name="G15" fmla="+- G11 10800 0"/>
                <a:gd name="G16" fmla="+- G12 10800 0"/>
                <a:gd name="G17" fmla="+- G13 10800 0"/>
                <a:gd name="G18" fmla="+- G14 10800 0"/>
                <a:gd name="G19" fmla="*/ 8668 1 2"/>
                <a:gd name="G20" fmla="+- G19 5400 0"/>
                <a:gd name="G21" fmla="cos G20 10137267"/>
                <a:gd name="G22" fmla="sin G20 10137267"/>
                <a:gd name="G23" fmla="+- G21 10800 0"/>
                <a:gd name="G24" fmla="+- G12 G23 G22"/>
                <a:gd name="G25" fmla="+- G22 G23 G11"/>
                <a:gd name="G26" fmla="cos 10800 10137267"/>
                <a:gd name="G27" fmla="sin 10800 10137267"/>
                <a:gd name="G28" fmla="cos 8668 10137267"/>
                <a:gd name="G29" fmla="sin 8668 10137267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11524717"/>
                <a:gd name="G36" fmla="sin G34 11524717"/>
                <a:gd name="G37" fmla="+/ 11524717 10137267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8668 G39"/>
                <a:gd name="G43" fmla="sin 8668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21244 w 21600"/>
                <a:gd name="T5" fmla="*/ 8053 h 21600"/>
                <a:gd name="T6" fmla="*/ 1091 w 21600"/>
                <a:gd name="T7" fmla="*/ 11503 h 21600"/>
                <a:gd name="T8" fmla="*/ 19183 w 21600"/>
                <a:gd name="T9" fmla="*/ 8595 h 21600"/>
                <a:gd name="T10" fmla="*/ -1404 w 21600"/>
                <a:gd name="T11" fmla="*/ 16573 h 21600"/>
                <a:gd name="T12" fmla="*/ 390 w 21600"/>
                <a:gd name="T13" fmla="*/ 11557 h 21600"/>
                <a:gd name="T14" fmla="*/ 5405 w 21600"/>
                <a:gd name="T15" fmla="*/ 13352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2964" y="14506"/>
                  </a:moveTo>
                  <a:cubicBezTo>
                    <a:pt x="4397" y="17536"/>
                    <a:pt x="7448" y="19468"/>
                    <a:pt x="10800" y="19468"/>
                  </a:cubicBezTo>
                  <a:cubicBezTo>
                    <a:pt x="15587" y="19468"/>
                    <a:pt x="19468" y="15587"/>
                    <a:pt x="19468" y="10800"/>
                  </a:cubicBezTo>
                  <a:cubicBezTo>
                    <a:pt x="19468" y="6012"/>
                    <a:pt x="15587" y="2132"/>
                    <a:pt x="10800" y="2132"/>
                  </a:cubicBezTo>
                  <a:cubicBezTo>
                    <a:pt x="6012" y="2132"/>
                    <a:pt x="2132" y="6012"/>
                    <a:pt x="2132" y="10800"/>
                  </a:cubicBezTo>
                  <a:cubicBezTo>
                    <a:pt x="2131" y="11009"/>
                    <a:pt x="2139" y="11218"/>
                    <a:pt x="2154" y="11426"/>
                  </a:cubicBezTo>
                  <a:lnTo>
                    <a:pt x="28" y="11580"/>
                  </a:lnTo>
                  <a:cubicBezTo>
                    <a:pt x="9" y="11321"/>
                    <a:pt x="0" y="11060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4" y="0"/>
                    <a:pt x="21600" y="4835"/>
                    <a:pt x="21600" y="10800"/>
                  </a:cubicBezTo>
                  <a:cubicBezTo>
                    <a:pt x="21600" y="16764"/>
                    <a:pt x="16764" y="21600"/>
                    <a:pt x="10800" y="21600"/>
                  </a:cubicBezTo>
                  <a:cubicBezTo>
                    <a:pt x="6624" y="21600"/>
                    <a:pt x="2822" y="19192"/>
                    <a:pt x="1037" y="15418"/>
                  </a:cubicBezTo>
                  <a:lnTo>
                    <a:pt x="-1404" y="16573"/>
                  </a:lnTo>
                  <a:lnTo>
                    <a:pt x="390" y="11557"/>
                  </a:lnTo>
                  <a:lnTo>
                    <a:pt x="5405" y="13352"/>
                  </a:lnTo>
                  <a:lnTo>
                    <a:pt x="2964" y="14506"/>
                  </a:ln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rgbClr val="FFFF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Oval 7"/>
            <p:cNvSpPr/>
            <p:nvPr/>
          </p:nvSpPr>
          <p:spPr>
            <a:xfrm>
              <a:off x="6878862" y="1364646"/>
              <a:ext cx="152400" cy="152400"/>
            </a:xfrm>
            <a:prstGeom prst="ellipse">
              <a:avLst/>
            </a:prstGeom>
            <a:noFill/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2520351" y="1295400"/>
            <a:ext cx="459714" cy="3482264"/>
            <a:chOff x="6679072" y="1298596"/>
            <a:chExt cx="459714" cy="3482264"/>
          </a:xfrm>
        </p:grpSpPr>
        <p:sp>
          <p:nvSpPr>
            <p:cNvPr id="12" name="AutoShape 31"/>
            <p:cNvSpPr>
              <a:spLocks noChangeArrowheads="1"/>
            </p:cNvSpPr>
            <p:nvPr/>
          </p:nvSpPr>
          <p:spPr bwMode="auto">
            <a:xfrm rot="9560782" flipH="1">
              <a:off x="6679072" y="4325239"/>
              <a:ext cx="459714" cy="455621"/>
            </a:xfrm>
            <a:custGeom>
              <a:avLst/>
              <a:gdLst>
                <a:gd name="G0" fmla="+- 10137267 0 0"/>
                <a:gd name="G1" fmla="+- 11524717 0 0"/>
                <a:gd name="G2" fmla="+- 10137267 0 11524717"/>
                <a:gd name="G3" fmla="+- 10800 0 0"/>
                <a:gd name="G4" fmla="+- 0 0 10137267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8668 0 0"/>
                <a:gd name="G9" fmla="+- 0 0 11524717"/>
                <a:gd name="G10" fmla="+- 8668 0 2700"/>
                <a:gd name="G11" fmla="cos G10 10137267"/>
                <a:gd name="G12" fmla="sin G10 10137267"/>
                <a:gd name="G13" fmla="cos 13500 10137267"/>
                <a:gd name="G14" fmla="sin 13500 10137267"/>
                <a:gd name="G15" fmla="+- G11 10800 0"/>
                <a:gd name="G16" fmla="+- G12 10800 0"/>
                <a:gd name="G17" fmla="+- G13 10800 0"/>
                <a:gd name="G18" fmla="+- G14 10800 0"/>
                <a:gd name="G19" fmla="*/ 8668 1 2"/>
                <a:gd name="G20" fmla="+- G19 5400 0"/>
                <a:gd name="G21" fmla="cos G20 10137267"/>
                <a:gd name="G22" fmla="sin G20 10137267"/>
                <a:gd name="G23" fmla="+- G21 10800 0"/>
                <a:gd name="G24" fmla="+- G12 G23 G22"/>
                <a:gd name="G25" fmla="+- G22 G23 G11"/>
                <a:gd name="G26" fmla="cos 10800 10137267"/>
                <a:gd name="G27" fmla="sin 10800 10137267"/>
                <a:gd name="G28" fmla="cos 8668 10137267"/>
                <a:gd name="G29" fmla="sin 8668 10137267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11524717"/>
                <a:gd name="G36" fmla="sin G34 11524717"/>
                <a:gd name="G37" fmla="+/ 11524717 10137267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8668 G39"/>
                <a:gd name="G43" fmla="sin 8668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21244 w 21600"/>
                <a:gd name="T5" fmla="*/ 8053 h 21600"/>
                <a:gd name="T6" fmla="*/ 1091 w 21600"/>
                <a:gd name="T7" fmla="*/ 11503 h 21600"/>
                <a:gd name="T8" fmla="*/ 19183 w 21600"/>
                <a:gd name="T9" fmla="*/ 8595 h 21600"/>
                <a:gd name="T10" fmla="*/ -1404 w 21600"/>
                <a:gd name="T11" fmla="*/ 16573 h 21600"/>
                <a:gd name="T12" fmla="*/ 390 w 21600"/>
                <a:gd name="T13" fmla="*/ 11557 h 21600"/>
                <a:gd name="T14" fmla="*/ 5405 w 21600"/>
                <a:gd name="T15" fmla="*/ 13352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2964" y="14506"/>
                  </a:moveTo>
                  <a:cubicBezTo>
                    <a:pt x="4397" y="17536"/>
                    <a:pt x="7448" y="19468"/>
                    <a:pt x="10800" y="19468"/>
                  </a:cubicBezTo>
                  <a:cubicBezTo>
                    <a:pt x="15587" y="19468"/>
                    <a:pt x="19468" y="15587"/>
                    <a:pt x="19468" y="10800"/>
                  </a:cubicBezTo>
                  <a:cubicBezTo>
                    <a:pt x="19468" y="6012"/>
                    <a:pt x="15587" y="2132"/>
                    <a:pt x="10800" y="2132"/>
                  </a:cubicBezTo>
                  <a:cubicBezTo>
                    <a:pt x="6012" y="2132"/>
                    <a:pt x="2132" y="6012"/>
                    <a:pt x="2132" y="10800"/>
                  </a:cubicBezTo>
                  <a:cubicBezTo>
                    <a:pt x="2131" y="11009"/>
                    <a:pt x="2139" y="11218"/>
                    <a:pt x="2154" y="11426"/>
                  </a:cubicBezTo>
                  <a:lnTo>
                    <a:pt x="28" y="11580"/>
                  </a:lnTo>
                  <a:cubicBezTo>
                    <a:pt x="9" y="11321"/>
                    <a:pt x="0" y="11060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4" y="0"/>
                    <a:pt x="21600" y="4835"/>
                    <a:pt x="21600" y="10800"/>
                  </a:cubicBezTo>
                  <a:cubicBezTo>
                    <a:pt x="21600" y="16764"/>
                    <a:pt x="16764" y="21600"/>
                    <a:pt x="10800" y="21600"/>
                  </a:cubicBezTo>
                  <a:cubicBezTo>
                    <a:pt x="6624" y="21600"/>
                    <a:pt x="2822" y="19192"/>
                    <a:pt x="1037" y="15418"/>
                  </a:cubicBezTo>
                  <a:lnTo>
                    <a:pt x="-1404" y="16573"/>
                  </a:lnTo>
                  <a:lnTo>
                    <a:pt x="390" y="11557"/>
                  </a:lnTo>
                  <a:lnTo>
                    <a:pt x="5405" y="13352"/>
                  </a:lnTo>
                  <a:lnTo>
                    <a:pt x="2964" y="14506"/>
                  </a:ln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rgbClr val="FFFF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" name="AutoShape 31"/>
            <p:cNvSpPr>
              <a:spLocks noChangeArrowheads="1"/>
            </p:cNvSpPr>
            <p:nvPr/>
          </p:nvSpPr>
          <p:spPr bwMode="auto">
            <a:xfrm rot="11423007" flipH="1">
              <a:off x="6859847" y="1298596"/>
              <a:ext cx="252323" cy="238589"/>
            </a:xfrm>
            <a:custGeom>
              <a:avLst/>
              <a:gdLst>
                <a:gd name="G0" fmla="+- 10137267 0 0"/>
                <a:gd name="G1" fmla="+- 11524717 0 0"/>
                <a:gd name="G2" fmla="+- 10137267 0 11524717"/>
                <a:gd name="G3" fmla="+- 10800 0 0"/>
                <a:gd name="G4" fmla="+- 0 0 10137267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8668 0 0"/>
                <a:gd name="G9" fmla="+- 0 0 11524717"/>
                <a:gd name="G10" fmla="+- 8668 0 2700"/>
                <a:gd name="G11" fmla="cos G10 10137267"/>
                <a:gd name="G12" fmla="sin G10 10137267"/>
                <a:gd name="G13" fmla="cos 13500 10137267"/>
                <a:gd name="G14" fmla="sin 13500 10137267"/>
                <a:gd name="G15" fmla="+- G11 10800 0"/>
                <a:gd name="G16" fmla="+- G12 10800 0"/>
                <a:gd name="G17" fmla="+- G13 10800 0"/>
                <a:gd name="G18" fmla="+- G14 10800 0"/>
                <a:gd name="G19" fmla="*/ 8668 1 2"/>
                <a:gd name="G20" fmla="+- G19 5400 0"/>
                <a:gd name="G21" fmla="cos G20 10137267"/>
                <a:gd name="G22" fmla="sin G20 10137267"/>
                <a:gd name="G23" fmla="+- G21 10800 0"/>
                <a:gd name="G24" fmla="+- G12 G23 G22"/>
                <a:gd name="G25" fmla="+- G22 G23 G11"/>
                <a:gd name="G26" fmla="cos 10800 10137267"/>
                <a:gd name="G27" fmla="sin 10800 10137267"/>
                <a:gd name="G28" fmla="cos 8668 10137267"/>
                <a:gd name="G29" fmla="sin 8668 10137267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11524717"/>
                <a:gd name="G36" fmla="sin G34 11524717"/>
                <a:gd name="G37" fmla="+/ 11524717 10137267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8668 G39"/>
                <a:gd name="G43" fmla="sin 8668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21244 w 21600"/>
                <a:gd name="T5" fmla="*/ 8053 h 21600"/>
                <a:gd name="T6" fmla="*/ 1091 w 21600"/>
                <a:gd name="T7" fmla="*/ 11503 h 21600"/>
                <a:gd name="T8" fmla="*/ 19183 w 21600"/>
                <a:gd name="T9" fmla="*/ 8595 h 21600"/>
                <a:gd name="T10" fmla="*/ -1404 w 21600"/>
                <a:gd name="T11" fmla="*/ 16573 h 21600"/>
                <a:gd name="T12" fmla="*/ 390 w 21600"/>
                <a:gd name="T13" fmla="*/ 11557 h 21600"/>
                <a:gd name="T14" fmla="*/ 5405 w 21600"/>
                <a:gd name="T15" fmla="*/ 13352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2964" y="14506"/>
                  </a:moveTo>
                  <a:cubicBezTo>
                    <a:pt x="4397" y="17536"/>
                    <a:pt x="7448" y="19468"/>
                    <a:pt x="10800" y="19468"/>
                  </a:cubicBezTo>
                  <a:cubicBezTo>
                    <a:pt x="15587" y="19468"/>
                    <a:pt x="19468" y="15587"/>
                    <a:pt x="19468" y="10800"/>
                  </a:cubicBezTo>
                  <a:cubicBezTo>
                    <a:pt x="19468" y="6012"/>
                    <a:pt x="15587" y="2132"/>
                    <a:pt x="10800" y="2132"/>
                  </a:cubicBezTo>
                  <a:cubicBezTo>
                    <a:pt x="6012" y="2132"/>
                    <a:pt x="2132" y="6012"/>
                    <a:pt x="2132" y="10800"/>
                  </a:cubicBezTo>
                  <a:cubicBezTo>
                    <a:pt x="2131" y="11009"/>
                    <a:pt x="2139" y="11218"/>
                    <a:pt x="2154" y="11426"/>
                  </a:cubicBezTo>
                  <a:lnTo>
                    <a:pt x="28" y="11580"/>
                  </a:lnTo>
                  <a:cubicBezTo>
                    <a:pt x="9" y="11321"/>
                    <a:pt x="0" y="11060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4" y="0"/>
                    <a:pt x="21600" y="4835"/>
                    <a:pt x="21600" y="10800"/>
                  </a:cubicBezTo>
                  <a:cubicBezTo>
                    <a:pt x="21600" y="16764"/>
                    <a:pt x="16764" y="21600"/>
                    <a:pt x="10800" y="21600"/>
                  </a:cubicBezTo>
                  <a:cubicBezTo>
                    <a:pt x="6624" y="21600"/>
                    <a:pt x="2822" y="19192"/>
                    <a:pt x="1037" y="15418"/>
                  </a:cubicBezTo>
                  <a:lnTo>
                    <a:pt x="-1404" y="16573"/>
                  </a:lnTo>
                  <a:lnTo>
                    <a:pt x="390" y="11557"/>
                  </a:lnTo>
                  <a:lnTo>
                    <a:pt x="5405" y="13352"/>
                  </a:lnTo>
                  <a:lnTo>
                    <a:pt x="2964" y="14506"/>
                  </a:ln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rgbClr val="FFFF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" name="Oval 13"/>
            <p:cNvSpPr/>
            <p:nvPr/>
          </p:nvSpPr>
          <p:spPr>
            <a:xfrm>
              <a:off x="6878862" y="1364646"/>
              <a:ext cx="152400" cy="152400"/>
            </a:xfrm>
            <a:prstGeom prst="ellipse">
              <a:avLst/>
            </a:prstGeom>
            <a:noFill/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2238411" y="1661171"/>
            <a:ext cx="1030534" cy="3232835"/>
            <a:chOff x="2238411" y="1661171"/>
            <a:chExt cx="1030534" cy="3232835"/>
          </a:xfrm>
        </p:grpSpPr>
        <p:grpSp>
          <p:nvGrpSpPr>
            <p:cNvPr id="15" name="Group 14"/>
            <p:cNvGrpSpPr/>
            <p:nvPr/>
          </p:nvGrpSpPr>
          <p:grpSpPr>
            <a:xfrm rot="20464937">
              <a:off x="2238411" y="1661171"/>
              <a:ext cx="815591" cy="188406"/>
              <a:chOff x="1165609" y="5715000"/>
              <a:chExt cx="815591" cy="188406"/>
            </a:xfrm>
          </p:grpSpPr>
          <p:sp>
            <p:nvSpPr>
              <p:cNvPr id="16" name="Freeform 15"/>
              <p:cNvSpPr/>
              <p:nvPr/>
            </p:nvSpPr>
            <p:spPr>
              <a:xfrm>
                <a:off x="1165609" y="5802923"/>
                <a:ext cx="537587" cy="100483"/>
              </a:xfrm>
              <a:custGeom>
                <a:avLst/>
                <a:gdLst>
                  <a:gd name="connsiteX0" fmla="*/ 0 w 537587"/>
                  <a:gd name="connsiteY0" fmla="*/ 95459 h 100483"/>
                  <a:gd name="connsiteX1" fmla="*/ 226088 w 537587"/>
                  <a:gd name="connsiteY1" fmla="*/ 90435 h 100483"/>
                  <a:gd name="connsiteX2" fmla="*/ 447151 w 537587"/>
                  <a:gd name="connsiteY2" fmla="*/ 35169 h 100483"/>
                  <a:gd name="connsiteX3" fmla="*/ 537587 w 537587"/>
                  <a:gd name="connsiteY3" fmla="*/ 0 h 100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7587" h="100483">
                    <a:moveTo>
                      <a:pt x="0" y="95459"/>
                    </a:moveTo>
                    <a:cubicBezTo>
                      <a:pt x="75781" y="97971"/>
                      <a:pt x="151563" y="100483"/>
                      <a:pt x="226088" y="90435"/>
                    </a:cubicBezTo>
                    <a:cubicBezTo>
                      <a:pt x="300613" y="80387"/>
                      <a:pt x="395234" y="50242"/>
                      <a:pt x="447151" y="35169"/>
                    </a:cubicBezTo>
                    <a:cubicBezTo>
                      <a:pt x="499068" y="20096"/>
                      <a:pt x="518327" y="10048"/>
                      <a:pt x="537587" y="0"/>
                    </a:cubicBezTo>
                  </a:path>
                </a:pathLst>
              </a:custGeom>
              <a:ln w="66675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rgbClr val="F5FB03"/>
                  </a:solidFill>
                </a:endParaRPr>
              </a:p>
            </p:txBody>
          </p:sp>
          <p:cxnSp>
            <p:nvCxnSpPr>
              <p:cNvPr id="17" name="Straight Arrow Connector 16"/>
              <p:cNvCxnSpPr>
                <a:stCxn id="16" idx="3"/>
              </p:cNvCxnSpPr>
              <p:nvPr/>
            </p:nvCxnSpPr>
            <p:spPr>
              <a:xfrm flipV="1">
                <a:off x="1703196" y="5715000"/>
                <a:ext cx="278004" cy="87923"/>
              </a:xfrm>
              <a:prstGeom prst="straightConnector1">
                <a:avLst/>
              </a:prstGeom>
              <a:ln w="66675">
                <a:solidFill>
                  <a:srgbClr val="FFFF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" name="Group 17"/>
            <p:cNvGrpSpPr/>
            <p:nvPr/>
          </p:nvGrpSpPr>
          <p:grpSpPr>
            <a:xfrm rot="19869760">
              <a:off x="2453354" y="4705600"/>
              <a:ext cx="815591" cy="188406"/>
              <a:chOff x="1165609" y="5715000"/>
              <a:chExt cx="815591" cy="188406"/>
            </a:xfrm>
          </p:grpSpPr>
          <p:sp>
            <p:nvSpPr>
              <p:cNvPr id="19" name="Freeform 18"/>
              <p:cNvSpPr/>
              <p:nvPr/>
            </p:nvSpPr>
            <p:spPr>
              <a:xfrm>
                <a:off x="1165609" y="5802923"/>
                <a:ext cx="537587" cy="100483"/>
              </a:xfrm>
              <a:custGeom>
                <a:avLst/>
                <a:gdLst>
                  <a:gd name="connsiteX0" fmla="*/ 0 w 537587"/>
                  <a:gd name="connsiteY0" fmla="*/ 95459 h 100483"/>
                  <a:gd name="connsiteX1" fmla="*/ 226088 w 537587"/>
                  <a:gd name="connsiteY1" fmla="*/ 90435 h 100483"/>
                  <a:gd name="connsiteX2" fmla="*/ 447151 w 537587"/>
                  <a:gd name="connsiteY2" fmla="*/ 35169 h 100483"/>
                  <a:gd name="connsiteX3" fmla="*/ 537587 w 537587"/>
                  <a:gd name="connsiteY3" fmla="*/ 0 h 100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7587" h="100483">
                    <a:moveTo>
                      <a:pt x="0" y="95459"/>
                    </a:moveTo>
                    <a:cubicBezTo>
                      <a:pt x="75781" y="97971"/>
                      <a:pt x="151563" y="100483"/>
                      <a:pt x="226088" y="90435"/>
                    </a:cubicBezTo>
                    <a:cubicBezTo>
                      <a:pt x="300613" y="80387"/>
                      <a:pt x="395234" y="50242"/>
                      <a:pt x="447151" y="35169"/>
                    </a:cubicBezTo>
                    <a:cubicBezTo>
                      <a:pt x="499068" y="20096"/>
                      <a:pt x="518327" y="10048"/>
                      <a:pt x="537587" y="0"/>
                    </a:cubicBezTo>
                  </a:path>
                </a:pathLst>
              </a:custGeom>
              <a:ln w="66675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rgbClr val="F5FB03"/>
                  </a:solidFill>
                </a:endParaRPr>
              </a:p>
            </p:txBody>
          </p:sp>
          <p:cxnSp>
            <p:nvCxnSpPr>
              <p:cNvPr id="20" name="Straight Arrow Connector 19"/>
              <p:cNvCxnSpPr>
                <a:stCxn id="19" idx="3"/>
              </p:cNvCxnSpPr>
              <p:nvPr/>
            </p:nvCxnSpPr>
            <p:spPr>
              <a:xfrm flipV="1">
                <a:off x="1703196" y="5715000"/>
                <a:ext cx="278004" cy="87923"/>
              </a:xfrm>
              <a:prstGeom prst="straightConnector1">
                <a:avLst/>
              </a:prstGeom>
              <a:ln w="66675">
                <a:solidFill>
                  <a:srgbClr val="FFFF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2" name="TextBox 21"/>
          <p:cNvSpPr txBox="1"/>
          <p:nvPr/>
        </p:nvSpPr>
        <p:spPr>
          <a:xfrm>
            <a:off x="2699383" y="-37852"/>
            <a:ext cx="37544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TSTL 0.5º/2.7º Z/SRM</a:t>
            </a:r>
            <a:endParaRPr lang="en-US" sz="2800" dirty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 descr="2p_1754.gif"/>
          <p:cNvPicPr>
            <a:picLocks noChangeAspect="1"/>
          </p:cNvPicPr>
          <p:nvPr/>
        </p:nvPicPr>
        <p:blipFill>
          <a:blip r:embed="rId3" cstate="print"/>
          <a:srcRect l="5744" t="6667" r="537" b="2222"/>
          <a:stretch>
            <a:fillRect/>
          </a:stretch>
        </p:blipFill>
        <p:spPr>
          <a:xfrm>
            <a:off x="444137" y="457200"/>
            <a:ext cx="8229600" cy="6248400"/>
          </a:xfrm>
          <a:prstGeom prst="rect">
            <a:avLst/>
          </a:prstGeom>
          <a:ln w="25400">
            <a:solidFill>
              <a:schemeClr val="bg1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7689653" y="6150009"/>
            <a:ext cx="1018228" cy="584775"/>
          </a:xfrm>
          <a:prstGeom prst="rect">
            <a:avLst/>
          </a:prstGeom>
          <a:solidFill>
            <a:schemeClr val="tx1">
              <a:lumMod val="5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3200" dirty="0" smtClean="0">
                <a:solidFill>
                  <a:srgbClr val="FFFF00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1754</a:t>
            </a:r>
            <a:endParaRPr lang="en-US" sz="3200" dirty="0">
              <a:solidFill>
                <a:srgbClr val="FFFF00"/>
              </a:solidFill>
              <a:latin typeface="Calibri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6861535" y="1157142"/>
            <a:ext cx="630883" cy="3447050"/>
            <a:chOff x="6861535" y="1157142"/>
            <a:chExt cx="630883" cy="3447050"/>
          </a:xfrm>
        </p:grpSpPr>
        <p:sp>
          <p:nvSpPr>
            <p:cNvPr id="6" name="AutoShape 31"/>
            <p:cNvSpPr>
              <a:spLocks noChangeArrowheads="1"/>
            </p:cNvSpPr>
            <p:nvPr/>
          </p:nvSpPr>
          <p:spPr bwMode="auto">
            <a:xfrm rot="9560782" flipH="1">
              <a:off x="6861535" y="4024443"/>
              <a:ext cx="630883" cy="579749"/>
            </a:xfrm>
            <a:custGeom>
              <a:avLst/>
              <a:gdLst>
                <a:gd name="G0" fmla="+- 10137267 0 0"/>
                <a:gd name="G1" fmla="+- 11524717 0 0"/>
                <a:gd name="G2" fmla="+- 10137267 0 11524717"/>
                <a:gd name="G3" fmla="+- 10800 0 0"/>
                <a:gd name="G4" fmla="+- 0 0 10137267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8668 0 0"/>
                <a:gd name="G9" fmla="+- 0 0 11524717"/>
                <a:gd name="G10" fmla="+- 8668 0 2700"/>
                <a:gd name="G11" fmla="cos G10 10137267"/>
                <a:gd name="G12" fmla="sin G10 10137267"/>
                <a:gd name="G13" fmla="cos 13500 10137267"/>
                <a:gd name="G14" fmla="sin 13500 10137267"/>
                <a:gd name="G15" fmla="+- G11 10800 0"/>
                <a:gd name="G16" fmla="+- G12 10800 0"/>
                <a:gd name="G17" fmla="+- G13 10800 0"/>
                <a:gd name="G18" fmla="+- G14 10800 0"/>
                <a:gd name="G19" fmla="*/ 8668 1 2"/>
                <a:gd name="G20" fmla="+- G19 5400 0"/>
                <a:gd name="G21" fmla="cos G20 10137267"/>
                <a:gd name="G22" fmla="sin G20 10137267"/>
                <a:gd name="G23" fmla="+- G21 10800 0"/>
                <a:gd name="G24" fmla="+- G12 G23 G22"/>
                <a:gd name="G25" fmla="+- G22 G23 G11"/>
                <a:gd name="G26" fmla="cos 10800 10137267"/>
                <a:gd name="G27" fmla="sin 10800 10137267"/>
                <a:gd name="G28" fmla="cos 8668 10137267"/>
                <a:gd name="G29" fmla="sin 8668 10137267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11524717"/>
                <a:gd name="G36" fmla="sin G34 11524717"/>
                <a:gd name="G37" fmla="+/ 11524717 10137267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8668 G39"/>
                <a:gd name="G43" fmla="sin 8668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21244 w 21600"/>
                <a:gd name="T5" fmla="*/ 8053 h 21600"/>
                <a:gd name="T6" fmla="*/ 1091 w 21600"/>
                <a:gd name="T7" fmla="*/ 11503 h 21600"/>
                <a:gd name="T8" fmla="*/ 19183 w 21600"/>
                <a:gd name="T9" fmla="*/ 8595 h 21600"/>
                <a:gd name="T10" fmla="*/ -1404 w 21600"/>
                <a:gd name="T11" fmla="*/ 16573 h 21600"/>
                <a:gd name="T12" fmla="*/ 390 w 21600"/>
                <a:gd name="T13" fmla="*/ 11557 h 21600"/>
                <a:gd name="T14" fmla="*/ 5405 w 21600"/>
                <a:gd name="T15" fmla="*/ 13352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2964" y="14506"/>
                  </a:moveTo>
                  <a:cubicBezTo>
                    <a:pt x="4397" y="17536"/>
                    <a:pt x="7448" y="19468"/>
                    <a:pt x="10800" y="19468"/>
                  </a:cubicBezTo>
                  <a:cubicBezTo>
                    <a:pt x="15587" y="19468"/>
                    <a:pt x="19468" y="15587"/>
                    <a:pt x="19468" y="10800"/>
                  </a:cubicBezTo>
                  <a:cubicBezTo>
                    <a:pt x="19468" y="6012"/>
                    <a:pt x="15587" y="2132"/>
                    <a:pt x="10800" y="2132"/>
                  </a:cubicBezTo>
                  <a:cubicBezTo>
                    <a:pt x="6012" y="2132"/>
                    <a:pt x="2132" y="6012"/>
                    <a:pt x="2132" y="10800"/>
                  </a:cubicBezTo>
                  <a:cubicBezTo>
                    <a:pt x="2131" y="11009"/>
                    <a:pt x="2139" y="11218"/>
                    <a:pt x="2154" y="11426"/>
                  </a:cubicBezTo>
                  <a:lnTo>
                    <a:pt x="28" y="11580"/>
                  </a:lnTo>
                  <a:cubicBezTo>
                    <a:pt x="9" y="11321"/>
                    <a:pt x="0" y="11060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4" y="0"/>
                    <a:pt x="21600" y="4835"/>
                    <a:pt x="21600" y="10800"/>
                  </a:cubicBezTo>
                  <a:cubicBezTo>
                    <a:pt x="21600" y="16764"/>
                    <a:pt x="16764" y="21600"/>
                    <a:pt x="10800" y="21600"/>
                  </a:cubicBezTo>
                  <a:cubicBezTo>
                    <a:pt x="6624" y="21600"/>
                    <a:pt x="2822" y="19192"/>
                    <a:pt x="1037" y="15418"/>
                  </a:cubicBezTo>
                  <a:lnTo>
                    <a:pt x="-1404" y="16573"/>
                  </a:lnTo>
                  <a:lnTo>
                    <a:pt x="390" y="11557"/>
                  </a:lnTo>
                  <a:lnTo>
                    <a:pt x="5405" y="13352"/>
                  </a:lnTo>
                  <a:lnTo>
                    <a:pt x="2964" y="14506"/>
                  </a:ln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rgbClr val="FFFF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" name="AutoShape 31"/>
            <p:cNvSpPr>
              <a:spLocks noChangeArrowheads="1"/>
            </p:cNvSpPr>
            <p:nvPr/>
          </p:nvSpPr>
          <p:spPr bwMode="auto">
            <a:xfrm rot="11423007" flipH="1">
              <a:off x="7053160" y="1157142"/>
              <a:ext cx="177371" cy="224851"/>
            </a:xfrm>
            <a:custGeom>
              <a:avLst/>
              <a:gdLst>
                <a:gd name="G0" fmla="+- 10137267 0 0"/>
                <a:gd name="G1" fmla="+- 11524717 0 0"/>
                <a:gd name="G2" fmla="+- 10137267 0 11524717"/>
                <a:gd name="G3" fmla="+- 10800 0 0"/>
                <a:gd name="G4" fmla="+- 0 0 10137267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8668 0 0"/>
                <a:gd name="G9" fmla="+- 0 0 11524717"/>
                <a:gd name="G10" fmla="+- 8668 0 2700"/>
                <a:gd name="G11" fmla="cos G10 10137267"/>
                <a:gd name="G12" fmla="sin G10 10137267"/>
                <a:gd name="G13" fmla="cos 13500 10137267"/>
                <a:gd name="G14" fmla="sin 13500 10137267"/>
                <a:gd name="G15" fmla="+- G11 10800 0"/>
                <a:gd name="G16" fmla="+- G12 10800 0"/>
                <a:gd name="G17" fmla="+- G13 10800 0"/>
                <a:gd name="G18" fmla="+- G14 10800 0"/>
                <a:gd name="G19" fmla="*/ 8668 1 2"/>
                <a:gd name="G20" fmla="+- G19 5400 0"/>
                <a:gd name="G21" fmla="cos G20 10137267"/>
                <a:gd name="G22" fmla="sin G20 10137267"/>
                <a:gd name="G23" fmla="+- G21 10800 0"/>
                <a:gd name="G24" fmla="+- G12 G23 G22"/>
                <a:gd name="G25" fmla="+- G22 G23 G11"/>
                <a:gd name="G26" fmla="cos 10800 10137267"/>
                <a:gd name="G27" fmla="sin 10800 10137267"/>
                <a:gd name="G28" fmla="cos 8668 10137267"/>
                <a:gd name="G29" fmla="sin 8668 10137267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11524717"/>
                <a:gd name="G36" fmla="sin G34 11524717"/>
                <a:gd name="G37" fmla="+/ 11524717 10137267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8668 G39"/>
                <a:gd name="G43" fmla="sin 8668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21244 w 21600"/>
                <a:gd name="T5" fmla="*/ 8053 h 21600"/>
                <a:gd name="T6" fmla="*/ 1091 w 21600"/>
                <a:gd name="T7" fmla="*/ 11503 h 21600"/>
                <a:gd name="T8" fmla="*/ 19183 w 21600"/>
                <a:gd name="T9" fmla="*/ 8595 h 21600"/>
                <a:gd name="T10" fmla="*/ -1404 w 21600"/>
                <a:gd name="T11" fmla="*/ 16573 h 21600"/>
                <a:gd name="T12" fmla="*/ 390 w 21600"/>
                <a:gd name="T13" fmla="*/ 11557 h 21600"/>
                <a:gd name="T14" fmla="*/ 5405 w 21600"/>
                <a:gd name="T15" fmla="*/ 13352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2964" y="14506"/>
                  </a:moveTo>
                  <a:cubicBezTo>
                    <a:pt x="4397" y="17536"/>
                    <a:pt x="7448" y="19468"/>
                    <a:pt x="10800" y="19468"/>
                  </a:cubicBezTo>
                  <a:cubicBezTo>
                    <a:pt x="15587" y="19468"/>
                    <a:pt x="19468" y="15587"/>
                    <a:pt x="19468" y="10800"/>
                  </a:cubicBezTo>
                  <a:cubicBezTo>
                    <a:pt x="19468" y="6012"/>
                    <a:pt x="15587" y="2132"/>
                    <a:pt x="10800" y="2132"/>
                  </a:cubicBezTo>
                  <a:cubicBezTo>
                    <a:pt x="6012" y="2132"/>
                    <a:pt x="2132" y="6012"/>
                    <a:pt x="2132" y="10800"/>
                  </a:cubicBezTo>
                  <a:cubicBezTo>
                    <a:pt x="2131" y="11009"/>
                    <a:pt x="2139" y="11218"/>
                    <a:pt x="2154" y="11426"/>
                  </a:cubicBezTo>
                  <a:lnTo>
                    <a:pt x="28" y="11580"/>
                  </a:lnTo>
                  <a:cubicBezTo>
                    <a:pt x="9" y="11321"/>
                    <a:pt x="0" y="11060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4" y="0"/>
                    <a:pt x="21600" y="4835"/>
                    <a:pt x="21600" y="10800"/>
                  </a:cubicBezTo>
                  <a:cubicBezTo>
                    <a:pt x="21600" y="16764"/>
                    <a:pt x="16764" y="21600"/>
                    <a:pt x="10800" y="21600"/>
                  </a:cubicBezTo>
                  <a:cubicBezTo>
                    <a:pt x="6624" y="21600"/>
                    <a:pt x="2822" y="19192"/>
                    <a:pt x="1037" y="15418"/>
                  </a:cubicBezTo>
                  <a:lnTo>
                    <a:pt x="-1404" y="16573"/>
                  </a:lnTo>
                  <a:lnTo>
                    <a:pt x="390" y="11557"/>
                  </a:lnTo>
                  <a:lnTo>
                    <a:pt x="5405" y="13352"/>
                  </a:lnTo>
                  <a:lnTo>
                    <a:pt x="2964" y="14506"/>
                  </a:ln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rgbClr val="FFFF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Oval 7"/>
            <p:cNvSpPr/>
            <p:nvPr/>
          </p:nvSpPr>
          <p:spPr>
            <a:xfrm>
              <a:off x="7098324" y="1263006"/>
              <a:ext cx="76200" cy="76200"/>
            </a:xfrm>
            <a:prstGeom prst="ellipse">
              <a:avLst/>
            </a:prstGeom>
            <a:noFill/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/>
            <p:cNvSpPr/>
            <p:nvPr/>
          </p:nvSpPr>
          <p:spPr>
            <a:xfrm>
              <a:off x="7108088" y="4271108"/>
              <a:ext cx="140676" cy="152400"/>
            </a:xfrm>
            <a:prstGeom prst="ellipse">
              <a:avLst/>
            </a:prstGeom>
            <a:noFill/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2706845" y="1151467"/>
            <a:ext cx="630883" cy="3447050"/>
            <a:chOff x="6861535" y="1157142"/>
            <a:chExt cx="630883" cy="3447050"/>
          </a:xfrm>
        </p:grpSpPr>
        <p:sp>
          <p:nvSpPr>
            <p:cNvPr id="13" name="AutoShape 31"/>
            <p:cNvSpPr>
              <a:spLocks noChangeArrowheads="1"/>
            </p:cNvSpPr>
            <p:nvPr/>
          </p:nvSpPr>
          <p:spPr bwMode="auto">
            <a:xfrm rot="9560782" flipH="1">
              <a:off x="6861535" y="4024443"/>
              <a:ext cx="630883" cy="579749"/>
            </a:xfrm>
            <a:custGeom>
              <a:avLst/>
              <a:gdLst>
                <a:gd name="G0" fmla="+- 10137267 0 0"/>
                <a:gd name="G1" fmla="+- 11524717 0 0"/>
                <a:gd name="G2" fmla="+- 10137267 0 11524717"/>
                <a:gd name="G3" fmla="+- 10800 0 0"/>
                <a:gd name="G4" fmla="+- 0 0 10137267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8668 0 0"/>
                <a:gd name="G9" fmla="+- 0 0 11524717"/>
                <a:gd name="G10" fmla="+- 8668 0 2700"/>
                <a:gd name="G11" fmla="cos G10 10137267"/>
                <a:gd name="G12" fmla="sin G10 10137267"/>
                <a:gd name="G13" fmla="cos 13500 10137267"/>
                <a:gd name="G14" fmla="sin 13500 10137267"/>
                <a:gd name="G15" fmla="+- G11 10800 0"/>
                <a:gd name="G16" fmla="+- G12 10800 0"/>
                <a:gd name="G17" fmla="+- G13 10800 0"/>
                <a:gd name="G18" fmla="+- G14 10800 0"/>
                <a:gd name="G19" fmla="*/ 8668 1 2"/>
                <a:gd name="G20" fmla="+- G19 5400 0"/>
                <a:gd name="G21" fmla="cos G20 10137267"/>
                <a:gd name="G22" fmla="sin G20 10137267"/>
                <a:gd name="G23" fmla="+- G21 10800 0"/>
                <a:gd name="G24" fmla="+- G12 G23 G22"/>
                <a:gd name="G25" fmla="+- G22 G23 G11"/>
                <a:gd name="G26" fmla="cos 10800 10137267"/>
                <a:gd name="G27" fmla="sin 10800 10137267"/>
                <a:gd name="G28" fmla="cos 8668 10137267"/>
                <a:gd name="G29" fmla="sin 8668 10137267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11524717"/>
                <a:gd name="G36" fmla="sin G34 11524717"/>
                <a:gd name="G37" fmla="+/ 11524717 10137267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8668 G39"/>
                <a:gd name="G43" fmla="sin 8668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21244 w 21600"/>
                <a:gd name="T5" fmla="*/ 8053 h 21600"/>
                <a:gd name="T6" fmla="*/ 1091 w 21600"/>
                <a:gd name="T7" fmla="*/ 11503 h 21600"/>
                <a:gd name="T8" fmla="*/ 19183 w 21600"/>
                <a:gd name="T9" fmla="*/ 8595 h 21600"/>
                <a:gd name="T10" fmla="*/ -1404 w 21600"/>
                <a:gd name="T11" fmla="*/ 16573 h 21600"/>
                <a:gd name="T12" fmla="*/ 390 w 21600"/>
                <a:gd name="T13" fmla="*/ 11557 h 21600"/>
                <a:gd name="T14" fmla="*/ 5405 w 21600"/>
                <a:gd name="T15" fmla="*/ 13352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2964" y="14506"/>
                  </a:moveTo>
                  <a:cubicBezTo>
                    <a:pt x="4397" y="17536"/>
                    <a:pt x="7448" y="19468"/>
                    <a:pt x="10800" y="19468"/>
                  </a:cubicBezTo>
                  <a:cubicBezTo>
                    <a:pt x="15587" y="19468"/>
                    <a:pt x="19468" y="15587"/>
                    <a:pt x="19468" y="10800"/>
                  </a:cubicBezTo>
                  <a:cubicBezTo>
                    <a:pt x="19468" y="6012"/>
                    <a:pt x="15587" y="2132"/>
                    <a:pt x="10800" y="2132"/>
                  </a:cubicBezTo>
                  <a:cubicBezTo>
                    <a:pt x="6012" y="2132"/>
                    <a:pt x="2132" y="6012"/>
                    <a:pt x="2132" y="10800"/>
                  </a:cubicBezTo>
                  <a:cubicBezTo>
                    <a:pt x="2131" y="11009"/>
                    <a:pt x="2139" y="11218"/>
                    <a:pt x="2154" y="11426"/>
                  </a:cubicBezTo>
                  <a:lnTo>
                    <a:pt x="28" y="11580"/>
                  </a:lnTo>
                  <a:cubicBezTo>
                    <a:pt x="9" y="11321"/>
                    <a:pt x="0" y="11060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4" y="0"/>
                    <a:pt x="21600" y="4835"/>
                    <a:pt x="21600" y="10800"/>
                  </a:cubicBezTo>
                  <a:cubicBezTo>
                    <a:pt x="21600" y="16764"/>
                    <a:pt x="16764" y="21600"/>
                    <a:pt x="10800" y="21600"/>
                  </a:cubicBezTo>
                  <a:cubicBezTo>
                    <a:pt x="6624" y="21600"/>
                    <a:pt x="2822" y="19192"/>
                    <a:pt x="1037" y="15418"/>
                  </a:cubicBezTo>
                  <a:lnTo>
                    <a:pt x="-1404" y="16573"/>
                  </a:lnTo>
                  <a:lnTo>
                    <a:pt x="390" y="11557"/>
                  </a:lnTo>
                  <a:lnTo>
                    <a:pt x="5405" y="13352"/>
                  </a:lnTo>
                  <a:lnTo>
                    <a:pt x="2964" y="14506"/>
                  </a:ln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rgbClr val="FFFF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" name="AutoShape 31"/>
            <p:cNvSpPr>
              <a:spLocks noChangeArrowheads="1"/>
            </p:cNvSpPr>
            <p:nvPr/>
          </p:nvSpPr>
          <p:spPr bwMode="auto">
            <a:xfrm rot="11423007" flipH="1">
              <a:off x="7053160" y="1157142"/>
              <a:ext cx="177371" cy="224851"/>
            </a:xfrm>
            <a:custGeom>
              <a:avLst/>
              <a:gdLst>
                <a:gd name="G0" fmla="+- 10137267 0 0"/>
                <a:gd name="G1" fmla="+- 11524717 0 0"/>
                <a:gd name="G2" fmla="+- 10137267 0 11524717"/>
                <a:gd name="G3" fmla="+- 10800 0 0"/>
                <a:gd name="G4" fmla="+- 0 0 10137267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8668 0 0"/>
                <a:gd name="G9" fmla="+- 0 0 11524717"/>
                <a:gd name="G10" fmla="+- 8668 0 2700"/>
                <a:gd name="G11" fmla="cos G10 10137267"/>
                <a:gd name="G12" fmla="sin G10 10137267"/>
                <a:gd name="G13" fmla="cos 13500 10137267"/>
                <a:gd name="G14" fmla="sin 13500 10137267"/>
                <a:gd name="G15" fmla="+- G11 10800 0"/>
                <a:gd name="G16" fmla="+- G12 10800 0"/>
                <a:gd name="G17" fmla="+- G13 10800 0"/>
                <a:gd name="G18" fmla="+- G14 10800 0"/>
                <a:gd name="G19" fmla="*/ 8668 1 2"/>
                <a:gd name="G20" fmla="+- G19 5400 0"/>
                <a:gd name="G21" fmla="cos G20 10137267"/>
                <a:gd name="G22" fmla="sin G20 10137267"/>
                <a:gd name="G23" fmla="+- G21 10800 0"/>
                <a:gd name="G24" fmla="+- G12 G23 G22"/>
                <a:gd name="G25" fmla="+- G22 G23 G11"/>
                <a:gd name="G26" fmla="cos 10800 10137267"/>
                <a:gd name="G27" fmla="sin 10800 10137267"/>
                <a:gd name="G28" fmla="cos 8668 10137267"/>
                <a:gd name="G29" fmla="sin 8668 10137267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11524717"/>
                <a:gd name="G36" fmla="sin G34 11524717"/>
                <a:gd name="G37" fmla="+/ 11524717 10137267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8668 G39"/>
                <a:gd name="G43" fmla="sin 8668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21244 w 21600"/>
                <a:gd name="T5" fmla="*/ 8053 h 21600"/>
                <a:gd name="T6" fmla="*/ 1091 w 21600"/>
                <a:gd name="T7" fmla="*/ 11503 h 21600"/>
                <a:gd name="T8" fmla="*/ 19183 w 21600"/>
                <a:gd name="T9" fmla="*/ 8595 h 21600"/>
                <a:gd name="T10" fmla="*/ -1404 w 21600"/>
                <a:gd name="T11" fmla="*/ 16573 h 21600"/>
                <a:gd name="T12" fmla="*/ 390 w 21600"/>
                <a:gd name="T13" fmla="*/ 11557 h 21600"/>
                <a:gd name="T14" fmla="*/ 5405 w 21600"/>
                <a:gd name="T15" fmla="*/ 13352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2964" y="14506"/>
                  </a:moveTo>
                  <a:cubicBezTo>
                    <a:pt x="4397" y="17536"/>
                    <a:pt x="7448" y="19468"/>
                    <a:pt x="10800" y="19468"/>
                  </a:cubicBezTo>
                  <a:cubicBezTo>
                    <a:pt x="15587" y="19468"/>
                    <a:pt x="19468" y="15587"/>
                    <a:pt x="19468" y="10800"/>
                  </a:cubicBezTo>
                  <a:cubicBezTo>
                    <a:pt x="19468" y="6012"/>
                    <a:pt x="15587" y="2132"/>
                    <a:pt x="10800" y="2132"/>
                  </a:cubicBezTo>
                  <a:cubicBezTo>
                    <a:pt x="6012" y="2132"/>
                    <a:pt x="2132" y="6012"/>
                    <a:pt x="2132" y="10800"/>
                  </a:cubicBezTo>
                  <a:cubicBezTo>
                    <a:pt x="2131" y="11009"/>
                    <a:pt x="2139" y="11218"/>
                    <a:pt x="2154" y="11426"/>
                  </a:cubicBezTo>
                  <a:lnTo>
                    <a:pt x="28" y="11580"/>
                  </a:lnTo>
                  <a:cubicBezTo>
                    <a:pt x="9" y="11321"/>
                    <a:pt x="0" y="11060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4" y="0"/>
                    <a:pt x="21600" y="4835"/>
                    <a:pt x="21600" y="10800"/>
                  </a:cubicBezTo>
                  <a:cubicBezTo>
                    <a:pt x="21600" y="16764"/>
                    <a:pt x="16764" y="21600"/>
                    <a:pt x="10800" y="21600"/>
                  </a:cubicBezTo>
                  <a:cubicBezTo>
                    <a:pt x="6624" y="21600"/>
                    <a:pt x="2822" y="19192"/>
                    <a:pt x="1037" y="15418"/>
                  </a:cubicBezTo>
                  <a:lnTo>
                    <a:pt x="-1404" y="16573"/>
                  </a:lnTo>
                  <a:lnTo>
                    <a:pt x="390" y="11557"/>
                  </a:lnTo>
                  <a:lnTo>
                    <a:pt x="5405" y="13352"/>
                  </a:lnTo>
                  <a:lnTo>
                    <a:pt x="2964" y="14506"/>
                  </a:ln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rgbClr val="FFFF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" name="Oval 14"/>
            <p:cNvSpPr/>
            <p:nvPr/>
          </p:nvSpPr>
          <p:spPr>
            <a:xfrm>
              <a:off x="7098324" y="1263006"/>
              <a:ext cx="76200" cy="76200"/>
            </a:xfrm>
            <a:prstGeom prst="ellipse">
              <a:avLst/>
            </a:prstGeom>
            <a:noFill/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Oval 15"/>
            <p:cNvSpPr/>
            <p:nvPr/>
          </p:nvSpPr>
          <p:spPr>
            <a:xfrm>
              <a:off x="7108088" y="4271108"/>
              <a:ext cx="140676" cy="152400"/>
            </a:xfrm>
            <a:prstGeom prst="ellipse">
              <a:avLst/>
            </a:prstGeom>
            <a:noFill/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2699383" y="-37852"/>
            <a:ext cx="37544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TSTL 0.5º/2.7º Z/SRM</a:t>
            </a:r>
            <a:endParaRPr lang="en-US" sz="2800" dirty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close_srm_1756.gif"/>
          <p:cNvPicPr>
            <a:picLocks noChangeAspect="1"/>
          </p:cNvPicPr>
          <p:nvPr/>
        </p:nvPicPr>
        <p:blipFill>
          <a:blip r:embed="rId3" cstate="print"/>
          <a:srcRect l="22500" t="15701" r="30000" b="29224"/>
          <a:stretch>
            <a:fillRect/>
          </a:stretch>
        </p:blipFill>
        <p:spPr>
          <a:xfrm>
            <a:off x="4632434" y="990600"/>
            <a:ext cx="4343400" cy="3733800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  <p:pic>
        <p:nvPicPr>
          <p:cNvPr id="15" name="Picture 14" descr="88D_1756.gif"/>
          <p:cNvPicPr>
            <a:picLocks noChangeAspect="1"/>
          </p:cNvPicPr>
          <p:nvPr/>
        </p:nvPicPr>
        <p:blipFill>
          <a:blip r:embed="rId4" cstate="print"/>
          <a:srcRect l="30579" t="25555" r="20827" b="20001"/>
          <a:stretch>
            <a:fillRect/>
          </a:stretch>
        </p:blipFill>
        <p:spPr>
          <a:xfrm>
            <a:off x="212834" y="990600"/>
            <a:ext cx="4267200" cy="3733800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0034" y="76200"/>
            <a:ext cx="7772400" cy="914400"/>
          </a:xfrm>
        </p:spPr>
        <p:txBody>
          <a:bodyPr/>
          <a:lstStyle/>
          <a:p>
            <a:pPr algn="ctr"/>
            <a:r>
              <a:rPr lang="en-US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Sunset Hills 1756 UTC</a:t>
            </a:r>
            <a:endParaRPr lang="en-US" sz="3600" b="1" dirty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8602" y="4191000"/>
            <a:ext cx="16642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l-GR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Δ</a:t>
            </a:r>
            <a:r>
              <a:rPr lang="en-US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V=98 </a:t>
            </a:r>
            <a:r>
              <a:rPr lang="en-US" sz="24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kts</a:t>
            </a:r>
            <a:endParaRPr lang="en-US" sz="2400" dirty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660363" y="4191000"/>
            <a:ext cx="16642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l-GR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Δ</a:t>
            </a:r>
            <a:r>
              <a:rPr lang="en-US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V=89 </a:t>
            </a:r>
            <a:r>
              <a:rPr lang="en-US" sz="24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kts</a:t>
            </a:r>
            <a:endParaRPr lang="en-US" sz="2400" dirty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943095" y="990600"/>
            <a:ext cx="9525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TSTL</a:t>
            </a:r>
            <a:endParaRPr lang="en-US" sz="2400" dirty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336246" y="990600"/>
            <a:ext cx="10054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KLSX</a:t>
            </a:r>
            <a:endParaRPr lang="en-US" sz="2400" dirty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902937" y="4191000"/>
            <a:ext cx="14899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837’ AGL</a:t>
            </a:r>
            <a:endParaRPr lang="en-US" sz="2400" dirty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330120" y="4191000"/>
            <a:ext cx="16614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1064’ AGL</a:t>
            </a:r>
            <a:endParaRPr lang="en-US" sz="2400" dirty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6" name="Group 25"/>
          <p:cNvGrpSpPr/>
          <p:nvPr/>
        </p:nvGrpSpPr>
        <p:grpSpPr>
          <a:xfrm>
            <a:off x="197068" y="990600"/>
            <a:ext cx="5708415" cy="5638800"/>
            <a:chOff x="197068" y="990600"/>
            <a:chExt cx="5708415" cy="5638800"/>
          </a:xfrm>
        </p:grpSpPr>
        <p:pic>
          <p:nvPicPr>
            <p:cNvPr id="24" name="Picture 23"/>
            <p:cNvPicPr>
              <a:picLocks noChangeAspect="1" noChangeArrowheads="1"/>
            </p:cNvPicPr>
            <p:nvPr/>
          </p:nvPicPr>
          <p:blipFill>
            <a:blip r:embed="rId5" cstate="print"/>
            <a:srcRect l="29375" t="12000" r="19375" b="7000"/>
            <a:stretch>
              <a:fillRect/>
            </a:stretch>
          </p:blipFill>
          <p:spPr bwMode="auto">
            <a:xfrm>
              <a:off x="197068" y="990600"/>
              <a:ext cx="5708415" cy="5638800"/>
            </a:xfrm>
            <a:prstGeom prst="rect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</p:spPr>
        </p:pic>
        <p:sp>
          <p:nvSpPr>
            <p:cNvPr id="25" name="5-Point Star 24"/>
            <p:cNvSpPr/>
            <p:nvPr/>
          </p:nvSpPr>
          <p:spPr>
            <a:xfrm>
              <a:off x="3048000" y="3429000"/>
              <a:ext cx="228600" cy="228600"/>
            </a:xfrm>
            <a:prstGeom prst="star5">
              <a:avLst/>
            </a:prstGeom>
            <a:solidFill>
              <a:srgbClr val="F5FB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7" name="Picture 26" descr="IMG_3757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41894" y="838200"/>
            <a:ext cx="8877737" cy="5917411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88D_1747.gif"/>
          <p:cNvPicPr>
            <a:picLocks noChangeAspect="1"/>
          </p:cNvPicPr>
          <p:nvPr/>
        </p:nvPicPr>
        <p:blipFill>
          <a:blip r:embed="rId3" cstate="print"/>
          <a:srcRect l="23967" t="11111" r="27438" b="36666"/>
          <a:stretch>
            <a:fillRect/>
          </a:stretch>
        </p:blipFill>
        <p:spPr>
          <a:xfrm>
            <a:off x="4632434" y="1066800"/>
            <a:ext cx="4267200" cy="3581400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  <p:pic>
        <p:nvPicPr>
          <p:cNvPr id="13" name="Picture 12" descr="closeup_srm2_1749.gif"/>
          <p:cNvPicPr>
            <a:picLocks noChangeAspect="1"/>
          </p:cNvPicPr>
          <p:nvPr/>
        </p:nvPicPr>
        <p:blipFill>
          <a:blip r:embed="rId4" cstate="print"/>
          <a:srcRect l="29999" t="25852" r="23333" b="21321"/>
          <a:stretch>
            <a:fillRect/>
          </a:stretch>
        </p:blipFill>
        <p:spPr>
          <a:xfrm>
            <a:off x="212834" y="1066800"/>
            <a:ext cx="4267200" cy="3581400"/>
          </a:xfrm>
          <a:prstGeom prst="rect">
            <a:avLst/>
          </a:prstGeom>
          <a:ln w="25400">
            <a:solidFill>
              <a:schemeClr val="bg1"/>
            </a:solidFill>
          </a:ln>
        </p:spPr>
      </p:pic>
      <p:sp>
        <p:nvSpPr>
          <p:cNvPr id="24" name="TextBox 23"/>
          <p:cNvSpPr txBox="1"/>
          <p:nvPr/>
        </p:nvSpPr>
        <p:spPr>
          <a:xfrm>
            <a:off x="7415879" y="4191000"/>
            <a:ext cx="14899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601’ AGL</a:t>
            </a:r>
            <a:endParaRPr lang="en-US" sz="2400" dirty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902937" y="4191000"/>
            <a:ext cx="14899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550’ AGL</a:t>
            </a:r>
            <a:endParaRPr lang="en-US" sz="2400" dirty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0034" y="76200"/>
            <a:ext cx="7772400" cy="914400"/>
          </a:xfrm>
        </p:spPr>
        <p:txBody>
          <a:bodyPr/>
          <a:lstStyle/>
          <a:p>
            <a:pPr algn="ctr"/>
            <a:r>
              <a:rPr lang="en-US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Ballwin 1749/47 UTC</a:t>
            </a:r>
            <a:endParaRPr lang="en-US" sz="3600" b="1" dirty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8601" y="4191000"/>
            <a:ext cx="16642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l-GR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Δ</a:t>
            </a:r>
            <a:r>
              <a:rPr lang="en-US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V=81 </a:t>
            </a:r>
            <a:r>
              <a:rPr lang="en-US" sz="24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kts</a:t>
            </a:r>
            <a:endParaRPr lang="en-US" sz="2400" dirty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03404" y="4191000"/>
            <a:ext cx="9781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l-GR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Δ</a:t>
            </a:r>
            <a:r>
              <a:rPr lang="en-US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V=?</a:t>
            </a:r>
            <a:endParaRPr lang="en-US" sz="2400" dirty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943095" y="1062335"/>
            <a:ext cx="9525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TSTL</a:t>
            </a:r>
            <a:endParaRPr lang="en-US" sz="2400" dirty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336246" y="1062335"/>
            <a:ext cx="10054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KLSX</a:t>
            </a:r>
            <a:endParaRPr lang="en-US" sz="2400" dirty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3810000" y="1066800"/>
            <a:ext cx="5181600" cy="4419600"/>
            <a:chOff x="3810000" y="990600"/>
            <a:chExt cx="5181600" cy="4419600"/>
          </a:xfrm>
        </p:grpSpPr>
        <p:pic>
          <p:nvPicPr>
            <p:cNvPr id="15" name="Picture 3"/>
            <p:cNvPicPr>
              <a:picLocks noChangeAspect="1" noChangeArrowheads="1"/>
            </p:cNvPicPr>
            <p:nvPr/>
          </p:nvPicPr>
          <p:blipFill>
            <a:blip r:embed="rId5" cstate="print"/>
            <a:srcRect l="39375" t="22000" r="18125" b="20000"/>
            <a:stretch>
              <a:fillRect/>
            </a:stretch>
          </p:blipFill>
          <p:spPr bwMode="auto">
            <a:xfrm>
              <a:off x="3810000" y="990600"/>
              <a:ext cx="5181600" cy="4419600"/>
            </a:xfrm>
            <a:prstGeom prst="rect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</p:spPr>
        </p:pic>
        <p:sp>
          <p:nvSpPr>
            <p:cNvPr id="20" name="5-Point Star 19"/>
            <p:cNvSpPr/>
            <p:nvPr/>
          </p:nvSpPr>
          <p:spPr>
            <a:xfrm>
              <a:off x="6264166" y="2664370"/>
              <a:ext cx="228600" cy="228600"/>
            </a:xfrm>
            <a:prstGeom prst="star5">
              <a:avLst/>
            </a:prstGeom>
            <a:solidFill>
              <a:srgbClr val="F5FB0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3" name="Picture 22" descr="IMG_185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6200" y="2895600"/>
            <a:ext cx="5181600" cy="3886200"/>
          </a:xfrm>
          <a:prstGeom prst="rect">
            <a:avLst/>
          </a:prstGeom>
          <a:ln w="25400">
            <a:solidFill>
              <a:schemeClr val="bg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Supercell Characteristics</a:t>
            </a:r>
            <a:endParaRPr lang="en-US" dirty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76200"/>
            <a:ext cx="8229600" cy="1143000"/>
          </a:xfrm>
        </p:spPr>
        <p:txBody>
          <a:bodyPr anchor="ctr">
            <a:normAutofit/>
          </a:bodyPr>
          <a:lstStyle/>
          <a:p>
            <a:pPr algn="ctr"/>
            <a:r>
              <a:rPr lang="en-US" b="1" dirty="0" smtClean="0">
                <a:solidFill>
                  <a:schemeClr val="tx1"/>
                </a:solidFill>
                <a:effectLst>
                  <a:outerShdw blurRad="50800" dist="50800" dir="2700000" algn="tl">
                    <a:srgbClr val="000000"/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rPr>
              <a:t>Impacts/Damage</a:t>
            </a:r>
            <a:endParaRPr lang="en-US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419600"/>
          </a:xfrm>
        </p:spPr>
        <p:txBody>
          <a:bodyPr>
            <a:noAutofit/>
          </a:bodyPr>
          <a:lstStyle/>
          <a:p>
            <a:pPr>
              <a:spcBef>
                <a:spcPts val="1200"/>
              </a:spcBef>
              <a:buClr>
                <a:srgbClr val="FF3B3B"/>
              </a:buClr>
            </a:pPr>
            <a:r>
              <a:rPr lang="en-US" sz="32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rPr>
              <a:t>Preliminary damage estimates –</a:t>
            </a:r>
          </a:p>
          <a:p>
            <a:pPr lvl="1">
              <a:spcBef>
                <a:spcPts val="1200"/>
              </a:spcBef>
              <a:buClr>
                <a:srgbClr val="FF3B3B"/>
              </a:buClr>
            </a:pPr>
            <a:r>
              <a:rPr lang="en-US" sz="28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rPr>
              <a:t> 150-200 homes/businesses </a:t>
            </a:r>
          </a:p>
          <a:p>
            <a:pPr lvl="1">
              <a:spcBef>
                <a:spcPts val="1200"/>
              </a:spcBef>
              <a:buClr>
                <a:srgbClr val="FF3B3B"/>
              </a:buClr>
            </a:pPr>
            <a:r>
              <a:rPr lang="en-US" sz="28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rPr>
              <a:t> 60-100 barns/outbuildings</a:t>
            </a:r>
          </a:p>
          <a:p>
            <a:pPr lvl="1">
              <a:spcBef>
                <a:spcPts val="1200"/>
              </a:spcBef>
              <a:buClr>
                <a:srgbClr val="FF3B3B"/>
              </a:buClr>
            </a:pPr>
            <a:r>
              <a:rPr lang="en-US" sz="28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rPr>
              <a:t> Monetary Losses of $7-9 million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1717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1302" y="842463"/>
            <a:ext cx="8763000" cy="5771171"/>
          </a:xfrm>
          <a:prstGeom prst="rect">
            <a:avLst/>
          </a:prstGeom>
          <a:ln w="25400">
            <a:solidFill>
              <a:schemeClr val="bg1"/>
            </a:solidFill>
          </a:ln>
        </p:spPr>
      </p:pic>
      <p:sp>
        <p:nvSpPr>
          <p:cNvPr id="8" name="Freeform 7"/>
          <p:cNvSpPr/>
          <p:nvPr/>
        </p:nvSpPr>
        <p:spPr>
          <a:xfrm>
            <a:off x="1695450" y="2800350"/>
            <a:ext cx="1023937" cy="1817687"/>
          </a:xfrm>
          <a:custGeom>
            <a:avLst/>
            <a:gdLst>
              <a:gd name="connsiteX0" fmla="*/ 57150 w 1023937"/>
              <a:gd name="connsiteY0" fmla="*/ 428625 h 1817687"/>
              <a:gd name="connsiteX1" fmla="*/ 9525 w 1023937"/>
              <a:gd name="connsiteY1" fmla="*/ 495300 h 1817687"/>
              <a:gd name="connsiteX2" fmla="*/ 95250 w 1023937"/>
              <a:gd name="connsiteY2" fmla="*/ 666750 h 1817687"/>
              <a:gd name="connsiteX3" fmla="*/ 142875 w 1023937"/>
              <a:gd name="connsiteY3" fmla="*/ 847725 h 1817687"/>
              <a:gd name="connsiteX4" fmla="*/ 66675 w 1023937"/>
              <a:gd name="connsiteY4" fmla="*/ 1123950 h 1817687"/>
              <a:gd name="connsiteX5" fmla="*/ 219075 w 1023937"/>
              <a:gd name="connsiteY5" fmla="*/ 1276350 h 1817687"/>
              <a:gd name="connsiteX6" fmla="*/ 419100 w 1023937"/>
              <a:gd name="connsiteY6" fmla="*/ 1323975 h 1817687"/>
              <a:gd name="connsiteX7" fmla="*/ 581025 w 1023937"/>
              <a:gd name="connsiteY7" fmla="*/ 1543050 h 1817687"/>
              <a:gd name="connsiteX8" fmla="*/ 733425 w 1023937"/>
              <a:gd name="connsiteY8" fmla="*/ 1781175 h 1817687"/>
              <a:gd name="connsiteX9" fmla="*/ 847725 w 1023937"/>
              <a:gd name="connsiteY9" fmla="*/ 1762125 h 1817687"/>
              <a:gd name="connsiteX10" fmla="*/ 771525 w 1023937"/>
              <a:gd name="connsiteY10" fmla="*/ 1504950 h 1817687"/>
              <a:gd name="connsiteX11" fmla="*/ 733425 w 1023937"/>
              <a:gd name="connsiteY11" fmla="*/ 1381125 h 1817687"/>
              <a:gd name="connsiteX12" fmla="*/ 600075 w 1023937"/>
              <a:gd name="connsiteY12" fmla="*/ 1200150 h 1817687"/>
              <a:gd name="connsiteX13" fmla="*/ 790575 w 1023937"/>
              <a:gd name="connsiteY13" fmla="*/ 1066800 h 1817687"/>
              <a:gd name="connsiteX14" fmla="*/ 885825 w 1023937"/>
              <a:gd name="connsiteY14" fmla="*/ 800100 h 1817687"/>
              <a:gd name="connsiteX15" fmla="*/ 885825 w 1023937"/>
              <a:gd name="connsiteY15" fmla="*/ 590550 h 1817687"/>
              <a:gd name="connsiteX16" fmla="*/ 981075 w 1023937"/>
              <a:gd name="connsiteY16" fmla="*/ 457200 h 1817687"/>
              <a:gd name="connsiteX17" fmla="*/ 962025 w 1023937"/>
              <a:gd name="connsiteY17" fmla="*/ 200025 h 1817687"/>
              <a:gd name="connsiteX18" fmla="*/ 609600 w 1023937"/>
              <a:gd name="connsiteY18" fmla="*/ 333375 h 1817687"/>
              <a:gd name="connsiteX19" fmla="*/ 495300 w 1023937"/>
              <a:gd name="connsiteY19" fmla="*/ 419100 h 1817687"/>
              <a:gd name="connsiteX20" fmla="*/ 409575 w 1023937"/>
              <a:gd name="connsiteY20" fmla="*/ 247650 h 1817687"/>
              <a:gd name="connsiteX21" fmla="*/ 342900 w 1023937"/>
              <a:gd name="connsiteY21" fmla="*/ 9525 h 1817687"/>
              <a:gd name="connsiteX22" fmla="*/ 85725 w 1023937"/>
              <a:gd name="connsiteY22" fmla="*/ 190500 h 1817687"/>
              <a:gd name="connsiteX23" fmla="*/ 0 w 1023937"/>
              <a:gd name="connsiteY23" fmla="*/ 457200 h 1817687"/>
              <a:gd name="connsiteX0" fmla="*/ 57150 w 1023937"/>
              <a:gd name="connsiteY0" fmla="*/ 428625 h 1817687"/>
              <a:gd name="connsiteX1" fmla="*/ 9525 w 1023937"/>
              <a:gd name="connsiteY1" fmla="*/ 495300 h 1817687"/>
              <a:gd name="connsiteX2" fmla="*/ 95250 w 1023937"/>
              <a:gd name="connsiteY2" fmla="*/ 666750 h 1817687"/>
              <a:gd name="connsiteX3" fmla="*/ 142875 w 1023937"/>
              <a:gd name="connsiteY3" fmla="*/ 847725 h 1817687"/>
              <a:gd name="connsiteX4" fmla="*/ 66675 w 1023937"/>
              <a:gd name="connsiteY4" fmla="*/ 1123950 h 1817687"/>
              <a:gd name="connsiteX5" fmla="*/ 219075 w 1023937"/>
              <a:gd name="connsiteY5" fmla="*/ 1276350 h 1817687"/>
              <a:gd name="connsiteX6" fmla="*/ 419100 w 1023937"/>
              <a:gd name="connsiteY6" fmla="*/ 1323975 h 1817687"/>
              <a:gd name="connsiteX7" fmla="*/ 581025 w 1023937"/>
              <a:gd name="connsiteY7" fmla="*/ 1543050 h 1817687"/>
              <a:gd name="connsiteX8" fmla="*/ 733425 w 1023937"/>
              <a:gd name="connsiteY8" fmla="*/ 1781175 h 1817687"/>
              <a:gd name="connsiteX9" fmla="*/ 847725 w 1023937"/>
              <a:gd name="connsiteY9" fmla="*/ 1762125 h 1817687"/>
              <a:gd name="connsiteX10" fmla="*/ 742950 w 1023937"/>
              <a:gd name="connsiteY10" fmla="*/ 1466850 h 1817687"/>
              <a:gd name="connsiteX11" fmla="*/ 733425 w 1023937"/>
              <a:gd name="connsiteY11" fmla="*/ 1381125 h 1817687"/>
              <a:gd name="connsiteX12" fmla="*/ 600075 w 1023937"/>
              <a:gd name="connsiteY12" fmla="*/ 1200150 h 1817687"/>
              <a:gd name="connsiteX13" fmla="*/ 790575 w 1023937"/>
              <a:gd name="connsiteY13" fmla="*/ 1066800 h 1817687"/>
              <a:gd name="connsiteX14" fmla="*/ 885825 w 1023937"/>
              <a:gd name="connsiteY14" fmla="*/ 800100 h 1817687"/>
              <a:gd name="connsiteX15" fmla="*/ 885825 w 1023937"/>
              <a:gd name="connsiteY15" fmla="*/ 590550 h 1817687"/>
              <a:gd name="connsiteX16" fmla="*/ 981075 w 1023937"/>
              <a:gd name="connsiteY16" fmla="*/ 457200 h 1817687"/>
              <a:gd name="connsiteX17" fmla="*/ 962025 w 1023937"/>
              <a:gd name="connsiteY17" fmla="*/ 200025 h 1817687"/>
              <a:gd name="connsiteX18" fmla="*/ 609600 w 1023937"/>
              <a:gd name="connsiteY18" fmla="*/ 333375 h 1817687"/>
              <a:gd name="connsiteX19" fmla="*/ 495300 w 1023937"/>
              <a:gd name="connsiteY19" fmla="*/ 419100 h 1817687"/>
              <a:gd name="connsiteX20" fmla="*/ 409575 w 1023937"/>
              <a:gd name="connsiteY20" fmla="*/ 247650 h 1817687"/>
              <a:gd name="connsiteX21" fmla="*/ 342900 w 1023937"/>
              <a:gd name="connsiteY21" fmla="*/ 9525 h 1817687"/>
              <a:gd name="connsiteX22" fmla="*/ 85725 w 1023937"/>
              <a:gd name="connsiteY22" fmla="*/ 190500 h 1817687"/>
              <a:gd name="connsiteX23" fmla="*/ 0 w 1023937"/>
              <a:gd name="connsiteY23" fmla="*/ 457200 h 1817687"/>
              <a:gd name="connsiteX0" fmla="*/ 57150 w 1023937"/>
              <a:gd name="connsiteY0" fmla="*/ 428625 h 1817687"/>
              <a:gd name="connsiteX1" fmla="*/ 9525 w 1023937"/>
              <a:gd name="connsiteY1" fmla="*/ 495300 h 1817687"/>
              <a:gd name="connsiteX2" fmla="*/ 95250 w 1023937"/>
              <a:gd name="connsiteY2" fmla="*/ 666750 h 1817687"/>
              <a:gd name="connsiteX3" fmla="*/ 142875 w 1023937"/>
              <a:gd name="connsiteY3" fmla="*/ 847725 h 1817687"/>
              <a:gd name="connsiteX4" fmla="*/ 66675 w 1023937"/>
              <a:gd name="connsiteY4" fmla="*/ 1123950 h 1817687"/>
              <a:gd name="connsiteX5" fmla="*/ 219075 w 1023937"/>
              <a:gd name="connsiteY5" fmla="*/ 1276350 h 1817687"/>
              <a:gd name="connsiteX6" fmla="*/ 419100 w 1023937"/>
              <a:gd name="connsiteY6" fmla="*/ 1323975 h 1817687"/>
              <a:gd name="connsiteX7" fmla="*/ 581025 w 1023937"/>
              <a:gd name="connsiteY7" fmla="*/ 1543050 h 1817687"/>
              <a:gd name="connsiteX8" fmla="*/ 733425 w 1023937"/>
              <a:gd name="connsiteY8" fmla="*/ 1781175 h 1817687"/>
              <a:gd name="connsiteX9" fmla="*/ 847725 w 1023937"/>
              <a:gd name="connsiteY9" fmla="*/ 1762125 h 1817687"/>
              <a:gd name="connsiteX10" fmla="*/ 742950 w 1023937"/>
              <a:gd name="connsiteY10" fmla="*/ 1466850 h 1817687"/>
              <a:gd name="connsiteX11" fmla="*/ 733425 w 1023937"/>
              <a:gd name="connsiteY11" fmla="*/ 1381125 h 1817687"/>
              <a:gd name="connsiteX12" fmla="*/ 600075 w 1023937"/>
              <a:gd name="connsiteY12" fmla="*/ 1200150 h 1817687"/>
              <a:gd name="connsiteX13" fmla="*/ 790575 w 1023937"/>
              <a:gd name="connsiteY13" fmla="*/ 1066800 h 1817687"/>
              <a:gd name="connsiteX14" fmla="*/ 885825 w 1023937"/>
              <a:gd name="connsiteY14" fmla="*/ 800100 h 1817687"/>
              <a:gd name="connsiteX15" fmla="*/ 885825 w 1023937"/>
              <a:gd name="connsiteY15" fmla="*/ 590550 h 1817687"/>
              <a:gd name="connsiteX16" fmla="*/ 981075 w 1023937"/>
              <a:gd name="connsiteY16" fmla="*/ 457200 h 1817687"/>
              <a:gd name="connsiteX17" fmla="*/ 962025 w 1023937"/>
              <a:gd name="connsiteY17" fmla="*/ 200025 h 1817687"/>
              <a:gd name="connsiteX18" fmla="*/ 609600 w 1023937"/>
              <a:gd name="connsiteY18" fmla="*/ 333375 h 1817687"/>
              <a:gd name="connsiteX19" fmla="*/ 495300 w 1023937"/>
              <a:gd name="connsiteY19" fmla="*/ 419100 h 1817687"/>
              <a:gd name="connsiteX20" fmla="*/ 409575 w 1023937"/>
              <a:gd name="connsiteY20" fmla="*/ 247650 h 1817687"/>
              <a:gd name="connsiteX21" fmla="*/ 342900 w 1023937"/>
              <a:gd name="connsiteY21" fmla="*/ 9525 h 1817687"/>
              <a:gd name="connsiteX22" fmla="*/ 85725 w 1023937"/>
              <a:gd name="connsiteY22" fmla="*/ 190500 h 1817687"/>
              <a:gd name="connsiteX23" fmla="*/ 0 w 1023937"/>
              <a:gd name="connsiteY23" fmla="*/ 457200 h 1817687"/>
              <a:gd name="connsiteX0" fmla="*/ 57150 w 1023937"/>
              <a:gd name="connsiteY0" fmla="*/ 428625 h 1817687"/>
              <a:gd name="connsiteX1" fmla="*/ 9525 w 1023937"/>
              <a:gd name="connsiteY1" fmla="*/ 495300 h 1817687"/>
              <a:gd name="connsiteX2" fmla="*/ 95250 w 1023937"/>
              <a:gd name="connsiteY2" fmla="*/ 666750 h 1817687"/>
              <a:gd name="connsiteX3" fmla="*/ 142875 w 1023937"/>
              <a:gd name="connsiteY3" fmla="*/ 847725 h 1817687"/>
              <a:gd name="connsiteX4" fmla="*/ 66675 w 1023937"/>
              <a:gd name="connsiteY4" fmla="*/ 1123950 h 1817687"/>
              <a:gd name="connsiteX5" fmla="*/ 219075 w 1023937"/>
              <a:gd name="connsiteY5" fmla="*/ 1276350 h 1817687"/>
              <a:gd name="connsiteX6" fmla="*/ 419100 w 1023937"/>
              <a:gd name="connsiteY6" fmla="*/ 1323975 h 1817687"/>
              <a:gd name="connsiteX7" fmla="*/ 581025 w 1023937"/>
              <a:gd name="connsiteY7" fmla="*/ 1543050 h 1817687"/>
              <a:gd name="connsiteX8" fmla="*/ 733425 w 1023937"/>
              <a:gd name="connsiteY8" fmla="*/ 1781175 h 1817687"/>
              <a:gd name="connsiteX9" fmla="*/ 847725 w 1023937"/>
              <a:gd name="connsiteY9" fmla="*/ 1762125 h 1817687"/>
              <a:gd name="connsiteX10" fmla="*/ 666750 w 1023937"/>
              <a:gd name="connsiteY10" fmla="*/ 1466850 h 1817687"/>
              <a:gd name="connsiteX11" fmla="*/ 733425 w 1023937"/>
              <a:gd name="connsiteY11" fmla="*/ 1381125 h 1817687"/>
              <a:gd name="connsiteX12" fmla="*/ 600075 w 1023937"/>
              <a:gd name="connsiteY12" fmla="*/ 1200150 h 1817687"/>
              <a:gd name="connsiteX13" fmla="*/ 790575 w 1023937"/>
              <a:gd name="connsiteY13" fmla="*/ 1066800 h 1817687"/>
              <a:gd name="connsiteX14" fmla="*/ 885825 w 1023937"/>
              <a:gd name="connsiteY14" fmla="*/ 800100 h 1817687"/>
              <a:gd name="connsiteX15" fmla="*/ 885825 w 1023937"/>
              <a:gd name="connsiteY15" fmla="*/ 590550 h 1817687"/>
              <a:gd name="connsiteX16" fmla="*/ 981075 w 1023937"/>
              <a:gd name="connsiteY16" fmla="*/ 457200 h 1817687"/>
              <a:gd name="connsiteX17" fmla="*/ 962025 w 1023937"/>
              <a:gd name="connsiteY17" fmla="*/ 200025 h 1817687"/>
              <a:gd name="connsiteX18" fmla="*/ 609600 w 1023937"/>
              <a:gd name="connsiteY18" fmla="*/ 333375 h 1817687"/>
              <a:gd name="connsiteX19" fmla="*/ 495300 w 1023937"/>
              <a:gd name="connsiteY19" fmla="*/ 419100 h 1817687"/>
              <a:gd name="connsiteX20" fmla="*/ 409575 w 1023937"/>
              <a:gd name="connsiteY20" fmla="*/ 247650 h 1817687"/>
              <a:gd name="connsiteX21" fmla="*/ 342900 w 1023937"/>
              <a:gd name="connsiteY21" fmla="*/ 9525 h 1817687"/>
              <a:gd name="connsiteX22" fmla="*/ 85725 w 1023937"/>
              <a:gd name="connsiteY22" fmla="*/ 190500 h 1817687"/>
              <a:gd name="connsiteX23" fmla="*/ 0 w 1023937"/>
              <a:gd name="connsiteY23" fmla="*/ 457200 h 1817687"/>
              <a:gd name="connsiteX0" fmla="*/ 57150 w 1023937"/>
              <a:gd name="connsiteY0" fmla="*/ 428625 h 1817687"/>
              <a:gd name="connsiteX1" fmla="*/ 9525 w 1023937"/>
              <a:gd name="connsiteY1" fmla="*/ 495300 h 1817687"/>
              <a:gd name="connsiteX2" fmla="*/ 95250 w 1023937"/>
              <a:gd name="connsiteY2" fmla="*/ 666750 h 1817687"/>
              <a:gd name="connsiteX3" fmla="*/ 142875 w 1023937"/>
              <a:gd name="connsiteY3" fmla="*/ 847725 h 1817687"/>
              <a:gd name="connsiteX4" fmla="*/ 66675 w 1023937"/>
              <a:gd name="connsiteY4" fmla="*/ 1123950 h 1817687"/>
              <a:gd name="connsiteX5" fmla="*/ 219075 w 1023937"/>
              <a:gd name="connsiteY5" fmla="*/ 1276350 h 1817687"/>
              <a:gd name="connsiteX6" fmla="*/ 419100 w 1023937"/>
              <a:gd name="connsiteY6" fmla="*/ 1323975 h 1817687"/>
              <a:gd name="connsiteX7" fmla="*/ 581025 w 1023937"/>
              <a:gd name="connsiteY7" fmla="*/ 1543050 h 1817687"/>
              <a:gd name="connsiteX8" fmla="*/ 733425 w 1023937"/>
              <a:gd name="connsiteY8" fmla="*/ 1781175 h 1817687"/>
              <a:gd name="connsiteX9" fmla="*/ 847725 w 1023937"/>
              <a:gd name="connsiteY9" fmla="*/ 1762125 h 1817687"/>
              <a:gd name="connsiteX10" fmla="*/ 666750 w 1023937"/>
              <a:gd name="connsiteY10" fmla="*/ 1466850 h 1817687"/>
              <a:gd name="connsiteX11" fmla="*/ 666750 w 1023937"/>
              <a:gd name="connsiteY11" fmla="*/ 1314450 h 1817687"/>
              <a:gd name="connsiteX12" fmla="*/ 600075 w 1023937"/>
              <a:gd name="connsiteY12" fmla="*/ 1200150 h 1817687"/>
              <a:gd name="connsiteX13" fmla="*/ 790575 w 1023937"/>
              <a:gd name="connsiteY13" fmla="*/ 1066800 h 1817687"/>
              <a:gd name="connsiteX14" fmla="*/ 885825 w 1023937"/>
              <a:gd name="connsiteY14" fmla="*/ 800100 h 1817687"/>
              <a:gd name="connsiteX15" fmla="*/ 885825 w 1023937"/>
              <a:gd name="connsiteY15" fmla="*/ 590550 h 1817687"/>
              <a:gd name="connsiteX16" fmla="*/ 981075 w 1023937"/>
              <a:gd name="connsiteY16" fmla="*/ 457200 h 1817687"/>
              <a:gd name="connsiteX17" fmla="*/ 962025 w 1023937"/>
              <a:gd name="connsiteY17" fmla="*/ 200025 h 1817687"/>
              <a:gd name="connsiteX18" fmla="*/ 609600 w 1023937"/>
              <a:gd name="connsiteY18" fmla="*/ 333375 h 1817687"/>
              <a:gd name="connsiteX19" fmla="*/ 495300 w 1023937"/>
              <a:gd name="connsiteY19" fmla="*/ 419100 h 1817687"/>
              <a:gd name="connsiteX20" fmla="*/ 409575 w 1023937"/>
              <a:gd name="connsiteY20" fmla="*/ 247650 h 1817687"/>
              <a:gd name="connsiteX21" fmla="*/ 342900 w 1023937"/>
              <a:gd name="connsiteY21" fmla="*/ 9525 h 1817687"/>
              <a:gd name="connsiteX22" fmla="*/ 85725 w 1023937"/>
              <a:gd name="connsiteY22" fmla="*/ 190500 h 1817687"/>
              <a:gd name="connsiteX23" fmla="*/ 0 w 1023937"/>
              <a:gd name="connsiteY23" fmla="*/ 457200 h 1817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023937" h="1817687">
                <a:moveTo>
                  <a:pt x="57150" y="428625"/>
                </a:moveTo>
                <a:cubicBezTo>
                  <a:pt x="30162" y="442119"/>
                  <a:pt x="3175" y="455613"/>
                  <a:pt x="9525" y="495300"/>
                </a:cubicBezTo>
                <a:cubicBezTo>
                  <a:pt x="15875" y="534987"/>
                  <a:pt x="73025" y="608013"/>
                  <a:pt x="95250" y="666750"/>
                </a:cubicBezTo>
                <a:cubicBezTo>
                  <a:pt x="117475" y="725487"/>
                  <a:pt x="147637" y="771525"/>
                  <a:pt x="142875" y="847725"/>
                </a:cubicBezTo>
                <a:cubicBezTo>
                  <a:pt x="138113" y="923925"/>
                  <a:pt x="53975" y="1052513"/>
                  <a:pt x="66675" y="1123950"/>
                </a:cubicBezTo>
                <a:cubicBezTo>
                  <a:pt x="79375" y="1195387"/>
                  <a:pt x="160338" y="1243013"/>
                  <a:pt x="219075" y="1276350"/>
                </a:cubicBezTo>
                <a:cubicBezTo>
                  <a:pt x="277812" y="1309687"/>
                  <a:pt x="358775" y="1279525"/>
                  <a:pt x="419100" y="1323975"/>
                </a:cubicBezTo>
                <a:cubicBezTo>
                  <a:pt x="479425" y="1368425"/>
                  <a:pt x="528638" y="1466850"/>
                  <a:pt x="581025" y="1543050"/>
                </a:cubicBezTo>
                <a:cubicBezTo>
                  <a:pt x="633412" y="1619250"/>
                  <a:pt x="688975" y="1744663"/>
                  <a:pt x="733425" y="1781175"/>
                </a:cubicBezTo>
                <a:cubicBezTo>
                  <a:pt x="777875" y="1817687"/>
                  <a:pt x="858837" y="1814512"/>
                  <a:pt x="847725" y="1762125"/>
                </a:cubicBezTo>
                <a:cubicBezTo>
                  <a:pt x="836613" y="1709738"/>
                  <a:pt x="696913" y="1541463"/>
                  <a:pt x="666750" y="1466850"/>
                </a:cubicBezTo>
                <a:cubicBezTo>
                  <a:pt x="636588" y="1392238"/>
                  <a:pt x="677863" y="1358900"/>
                  <a:pt x="666750" y="1314450"/>
                </a:cubicBezTo>
                <a:cubicBezTo>
                  <a:pt x="655637" y="1270000"/>
                  <a:pt x="579438" y="1241425"/>
                  <a:pt x="600075" y="1200150"/>
                </a:cubicBezTo>
                <a:cubicBezTo>
                  <a:pt x="620713" y="1158875"/>
                  <a:pt x="742950" y="1133475"/>
                  <a:pt x="790575" y="1066800"/>
                </a:cubicBezTo>
                <a:cubicBezTo>
                  <a:pt x="838200" y="1000125"/>
                  <a:pt x="869950" y="879475"/>
                  <a:pt x="885825" y="800100"/>
                </a:cubicBezTo>
                <a:cubicBezTo>
                  <a:pt x="901700" y="720725"/>
                  <a:pt x="869950" y="647700"/>
                  <a:pt x="885825" y="590550"/>
                </a:cubicBezTo>
                <a:cubicBezTo>
                  <a:pt x="901700" y="533400"/>
                  <a:pt x="968375" y="522287"/>
                  <a:pt x="981075" y="457200"/>
                </a:cubicBezTo>
                <a:cubicBezTo>
                  <a:pt x="993775" y="392113"/>
                  <a:pt x="1023937" y="220662"/>
                  <a:pt x="962025" y="200025"/>
                </a:cubicBezTo>
                <a:cubicBezTo>
                  <a:pt x="900113" y="179388"/>
                  <a:pt x="687387" y="296863"/>
                  <a:pt x="609600" y="333375"/>
                </a:cubicBezTo>
                <a:cubicBezTo>
                  <a:pt x="531813" y="369887"/>
                  <a:pt x="528637" y="433387"/>
                  <a:pt x="495300" y="419100"/>
                </a:cubicBezTo>
                <a:cubicBezTo>
                  <a:pt x="461963" y="404813"/>
                  <a:pt x="434975" y="315913"/>
                  <a:pt x="409575" y="247650"/>
                </a:cubicBezTo>
                <a:cubicBezTo>
                  <a:pt x="384175" y="179388"/>
                  <a:pt x="396875" y="19050"/>
                  <a:pt x="342900" y="9525"/>
                </a:cubicBezTo>
                <a:cubicBezTo>
                  <a:pt x="288925" y="0"/>
                  <a:pt x="142875" y="115888"/>
                  <a:pt x="85725" y="190500"/>
                </a:cubicBezTo>
                <a:cubicBezTo>
                  <a:pt x="28575" y="265113"/>
                  <a:pt x="14287" y="361156"/>
                  <a:pt x="0" y="457200"/>
                </a:cubicBezTo>
              </a:path>
            </a:pathLst>
          </a:cu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680540" y="76200"/>
            <a:ext cx="7772400" cy="914400"/>
          </a:xfrm>
        </p:spPr>
        <p:txBody>
          <a:bodyPr/>
          <a:lstStyle/>
          <a:p>
            <a:pPr algn="ctr"/>
            <a:r>
              <a:rPr lang="en-US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1717 UTC 0.5º Z/SRM </a:t>
            </a:r>
            <a:endParaRPr lang="en-US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1717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1302" y="842463"/>
            <a:ext cx="8763000" cy="5771170"/>
          </a:xfrm>
          <a:prstGeom prst="rect">
            <a:avLst/>
          </a:prstGeom>
          <a:ln w="25400">
            <a:solidFill>
              <a:schemeClr val="bg1"/>
            </a:solidFill>
          </a:ln>
        </p:spPr>
      </p:pic>
      <p:sp>
        <p:nvSpPr>
          <p:cNvPr id="6" name="Freeform 5"/>
          <p:cNvSpPr/>
          <p:nvPr/>
        </p:nvSpPr>
        <p:spPr>
          <a:xfrm>
            <a:off x="2129972" y="3002643"/>
            <a:ext cx="763813" cy="1284514"/>
          </a:xfrm>
          <a:custGeom>
            <a:avLst/>
            <a:gdLst>
              <a:gd name="connsiteX0" fmla="*/ 493485 w 763813"/>
              <a:gd name="connsiteY0" fmla="*/ 295728 h 1295400"/>
              <a:gd name="connsiteX1" fmla="*/ 678542 w 763813"/>
              <a:gd name="connsiteY1" fmla="*/ 459014 h 1295400"/>
              <a:gd name="connsiteX2" fmla="*/ 754742 w 763813"/>
              <a:gd name="connsiteY2" fmla="*/ 622300 h 1295400"/>
              <a:gd name="connsiteX3" fmla="*/ 624114 w 763813"/>
              <a:gd name="connsiteY3" fmla="*/ 785586 h 1295400"/>
              <a:gd name="connsiteX4" fmla="*/ 406399 w 763813"/>
              <a:gd name="connsiteY4" fmla="*/ 742043 h 1295400"/>
              <a:gd name="connsiteX5" fmla="*/ 308428 w 763813"/>
              <a:gd name="connsiteY5" fmla="*/ 850900 h 1295400"/>
              <a:gd name="connsiteX6" fmla="*/ 602342 w 763813"/>
              <a:gd name="connsiteY6" fmla="*/ 959757 h 1295400"/>
              <a:gd name="connsiteX7" fmla="*/ 667657 w 763813"/>
              <a:gd name="connsiteY7" fmla="*/ 1242786 h 1295400"/>
              <a:gd name="connsiteX8" fmla="*/ 264885 w 763813"/>
              <a:gd name="connsiteY8" fmla="*/ 1275443 h 1295400"/>
              <a:gd name="connsiteX9" fmla="*/ 253999 w 763813"/>
              <a:gd name="connsiteY9" fmla="*/ 1123043 h 1295400"/>
              <a:gd name="connsiteX10" fmla="*/ 101599 w 763813"/>
              <a:gd name="connsiteY10" fmla="*/ 1003300 h 1295400"/>
              <a:gd name="connsiteX11" fmla="*/ 3628 w 763813"/>
              <a:gd name="connsiteY11" fmla="*/ 752928 h 1295400"/>
              <a:gd name="connsiteX12" fmla="*/ 79828 w 763813"/>
              <a:gd name="connsiteY12" fmla="*/ 459014 h 1295400"/>
              <a:gd name="connsiteX13" fmla="*/ 14514 w 763813"/>
              <a:gd name="connsiteY13" fmla="*/ 175986 h 1295400"/>
              <a:gd name="connsiteX14" fmla="*/ 156028 w 763813"/>
              <a:gd name="connsiteY14" fmla="*/ 23586 h 1295400"/>
              <a:gd name="connsiteX15" fmla="*/ 493485 w 763813"/>
              <a:gd name="connsiteY15" fmla="*/ 295728 h 1295400"/>
              <a:gd name="connsiteX0" fmla="*/ 493485 w 763813"/>
              <a:gd name="connsiteY0" fmla="*/ 295728 h 1295400"/>
              <a:gd name="connsiteX1" fmla="*/ 678542 w 763813"/>
              <a:gd name="connsiteY1" fmla="*/ 459014 h 1295400"/>
              <a:gd name="connsiteX2" fmla="*/ 754742 w 763813"/>
              <a:gd name="connsiteY2" fmla="*/ 622300 h 1295400"/>
              <a:gd name="connsiteX3" fmla="*/ 624114 w 763813"/>
              <a:gd name="connsiteY3" fmla="*/ 785586 h 1295400"/>
              <a:gd name="connsiteX4" fmla="*/ 406399 w 763813"/>
              <a:gd name="connsiteY4" fmla="*/ 742043 h 1295400"/>
              <a:gd name="connsiteX5" fmla="*/ 308428 w 763813"/>
              <a:gd name="connsiteY5" fmla="*/ 850900 h 1295400"/>
              <a:gd name="connsiteX6" fmla="*/ 602342 w 763813"/>
              <a:gd name="connsiteY6" fmla="*/ 959757 h 1295400"/>
              <a:gd name="connsiteX7" fmla="*/ 656771 w 763813"/>
              <a:gd name="connsiteY7" fmla="*/ 1079500 h 1295400"/>
              <a:gd name="connsiteX8" fmla="*/ 667657 w 763813"/>
              <a:gd name="connsiteY8" fmla="*/ 1242786 h 1295400"/>
              <a:gd name="connsiteX9" fmla="*/ 264885 w 763813"/>
              <a:gd name="connsiteY9" fmla="*/ 1275443 h 1295400"/>
              <a:gd name="connsiteX10" fmla="*/ 253999 w 763813"/>
              <a:gd name="connsiteY10" fmla="*/ 1123043 h 1295400"/>
              <a:gd name="connsiteX11" fmla="*/ 101599 w 763813"/>
              <a:gd name="connsiteY11" fmla="*/ 1003300 h 1295400"/>
              <a:gd name="connsiteX12" fmla="*/ 3628 w 763813"/>
              <a:gd name="connsiteY12" fmla="*/ 752928 h 1295400"/>
              <a:gd name="connsiteX13" fmla="*/ 79828 w 763813"/>
              <a:gd name="connsiteY13" fmla="*/ 459014 h 1295400"/>
              <a:gd name="connsiteX14" fmla="*/ 14514 w 763813"/>
              <a:gd name="connsiteY14" fmla="*/ 175986 h 1295400"/>
              <a:gd name="connsiteX15" fmla="*/ 156028 w 763813"/>
              <a:gd name="connsiteY15" fmla="*/ 23586 h 1295400"/>
              <a:gd name="connsiteX16" fmla="*/ 493485 w 763813"/>
              <a:gd name="connsiteY16" fmla="*/ 295728 h 1295400"/>
              <a:gd name="connsiteX0" fmla="*/ 493485 w 763813"/>
              <a:gd name="connsiteY0" fmla="*/ 295728 h 1295400"/>
              <a:gd name="connsiteX1" fmla="*/ 678542 w 763813"/>
              <a:gd name="connsiteY1" fmla="*/ 459014 h 1295400"/>
              <a:gd name="connsiteX2" fmla="*/ 754742 w 763813"/>
              <a:gd name="connsiteY2" fmla="*/ 622300 h 1295400"/>
              <a:gd name="connsiteX3" fmla="*/ 624114 w 763813"/>
              <a:gd name="connsiteY3" fmla="*/ 785586 h 1295400"/>
              <a:gd name="connsiteX4" fmla="*/ 406399 w 763813"/>
              <a:gd name="connsiteY4" fmla="*/ 742043 h 1295400"/>
              <a:gd name="connsiteX5" fmla="*/ 308428 w 763813"/>
              <a:gd name="connsiteY5" fmla="*/ 850900 h 1295400"/>
              <a:gd name="connsiteX6" fmla="*/ 602342 w 763813"/>
              <a:gd name="connsiteY6" fmla="*/ 959757 h 1295400"/>
              <a:gd name="connsiteX7" fmla="*/ 537028 w 763813"/>
              <a:gd name="connsiteY7" fmla="*/ 1035957 h 1295400"/>
              <a:gd name="connsiteX8" fmla="*/ 667657 w 763813"/>
              <a:gd name="connsiteY8" fmla="*/ 1242786 h 1295400"/>
              <a:gd name="connsiteX9" fmla="*/ 264885 w 763813"/>
              <a:gd name="connsiteY9" fmla="*/ 1275443 h 1295400"/>
              <a:gd name="connsiteX10" fmla="*/ 253999 w 763813"/>
              <a:gd name="connsiteY10" fmla="*/ 1123043 h 1295400"/>
              <a:gd name="connsiteX11" fmla="*/ 101599 w 763813"/>
              <a:gd name="connsiteY11" fmla="*/ 1003300 h 1295400"/>
              <a:gd name="connsiteX12" fmla="*/ 3628 w 763813"/>
              <a:gd name="connsiteY12" fmla="*/ 752928 h 1295400"/>
              <a:gd name="connsiteX13" fmla="*/ 79828 w 763813"/>
              <a:gd name="connsiteY13" fmla="*/ 459014 h 1295400"/>
              <a:gd name="connsiteX14" fmla="*/ 14514 w 763813"/>
              <a:gd name="connsiteY14" fmla="*/ 175986 h 1295400"/>
              <a:gd name="connsiteX15" fmla="*/ 156028 w 763813"/>
              <a:gd name="connsiteY15" fmla="*/ 23586 h 1295400"/>
              <a:gd name="connsiteX16" fmla="*/ 493485 w 763813"/>
              <a:gd name="connsiteY16" fmla="*/ 295728 h 1295400"/>
              <a:gd name="connsiteX0" fmla="*/ 493485 w 763813"/>
              <a:gd name="connsiteY0" fmla="*/ 295728 h 1295400"/>
              <a:gd name="connsiteX1" fmla="*/ 678542 w 763813"/>
              <a:gd name="connsiteY1" fmla="*/ 459014 h 1295400"/>
              <a:gd name="connsiteX2" fmla="*/ 754742 w 763813"/>
              <a:gd name="connsiteY2" fmla="*/ 622300 h 1295400"/>
              <a:gd name="connsiteX3" fmla="*/ 624114 w 763813"/>
              <a:gd name="connsiteY3" fmla="*/ 785586 h 1295400"/>
              <a:gd name="connsiteX4" fmla="*/ 406399 w 763813"/>
              <a:gd name="connsiteY4" fmla="*/ 742043 h 1295400"/>
              <a:gd name="connsiteX5" fmla="*/ 308428 w 763813"/>
              <a:gd name="connsiteY5" fmla="*/ 850900 h 1295400"/>
              <a:gd name="connsiteX6" fmla="*/ 537028 w 763813"/>
              <a:gd name="connsiteY6" fmla="*/ 959757 h 1295400"/>
              <a:gd name="connsiteX7" fmla="*/ 537028 w 763813"/>
              <a:gd name="connsiteY7" fmla="*/ 1035957 h 1295400"/>
              <a:gd name="connsiteX8" fmla="*/ 667657 w 763813"/>
              <a:gd name="connsiteY8" fmla="*/ 1242786 h 1295400"/>
              <a:gd name="connsiteX9" fmla="*/ 264885 w 763813"/>
              <a:gd name="connsiteY9" fmla="*/ 1275443 h 1295400"/>
              <a:gd name="connsiteX10" fmla="*/ 253999 w 763813"/>
              <a:gd name="connsiteY10" fmla="*/ 1123043 h 1295400"/>
              <a:gd name="connsiteX11" fmla="*/ 101599 w 763813"/>
              <a:gd name="connsiteY11" fmla="*/ 1003300 h 1295400"/>
              <a:gd name="connsiteX12" fmla="*/ 3628 w 763813"/>
              <a:gd name="connsiteY12" fmla="*/ 752928 h 1295400"/>
              <a:gd name="connsiteX13" fmla="*/ 79828 w 763813"/>
              <a:gd name="connsiteY13" fmla="*/ 459014 h 1295400"/>
              <a:gd name="connsiteX14" fmla="*/ 14514 w 763813"/>
              <a:gd name="connsiteY14" fmla="*/ 175986 h 1295400"/>
              <a:gd name="connsiteX15" fmla="*/ 156028 w 763813"/>
              <a:gd name="connsiteY15" fmla="*/ 23586 h 1295400"/>
              <a:gd name="connsiteX16" fmla="*/ 493485 w 763813"/>
              <a:gd name="connsiteY16" fmla="*/ 295728 h 1295400"/>
              <a:gd name="connsiteX0" fmla="*/ 493485 w 763813"/>
              <a:gd name="connsiteY0" fmla="*/ 295728 h 1284514"/>
              <a:gd name="connsiteX1" fmla="*/ 678542 w 763813"/>
              <a:gd name="connsiteY1" fmla="*/ 459014 h 1284514"/>
              <a:gd name="connsiteX2" fmla="*/ 754742 w 763813"/>
              <a:gd name="connsiteY2" fmla="*/ 622300 h 1284514"/>
              <a:gd name="connsiteX3" fmla="*/ 624114 w 763813"/>
              <a:gd name="connsiteY3" fmla="*/ 785586 h 1284514"/>
              <a:gd name="connsiteX4" fmla="*/ 406399 w 763813"/>
              <a:gd name="connsiteY4" fmla="*/ 742043 h 1284514"/>
              <a:gd name="connsiteX5" fmla="*/ 308428 w 763813"/>
              <a:gd name="connsiteY5" fmla="*/ 850900 h 1284514"/>
              <a:gd name="connsiteX6" fmla="*/ 537028 w 763813"/>
              <a:gd name="connsiteY6" fmla="*/ 959757 h 1284514"/>
              <a:gd name="connsiteX7" fmla="*/ 537028 w 763813"/>
              <a:gd name="connsiteY7" fmla="*/ 1035957 h 1284514"/>
              <a:gd name="connsiteX8" fmla="*/ 667657 w 763813"/>
              <a:gd name="connsiteY8" fmla="*/ 1242786 h 1284514"/>
              <a:gd name="connsiteX9" fmla="*/ 384628 w 763813"/>
              <a:gd name="connsiteY9" fmla="*/ 1264557 h 1284514"/>
              <a:gd name="connsiteX10" fmla="*/ 253999 w 763813"/>
              <a:gd name="connsiteY10" fmla="*/ 1123043 h 1284514"/>
              <a:gd name="connsiteX11" fmla="*/ 101599 w 763813"/>
              <a:gd name="connsiteY11" fmla="*/ 1003300 h 1284514"/>
              <a:gd name="connsiteX12" fmla="*/ 3628 w 763813"/>
              <a:gd name="connsiteY12" fmla="*/ 752928 h 1284514"/>
              <a:gd name="connsiteX13" fmla="*/ 79828 w 763813"/>
              <a:gd name="connsiteY13" fmla="*/ 459014 h 1284514"/>
              <a:gd name="connsiteX14" fmla="*/ 14514 w 763813"/>
              <a:gd name="connsiteY14" fmla="*/ 175986 h 1284514"/>
              <a:gd name="connsiteX15" fmla="*/ 156028 w 763813"/>
              <a:gd name="connsiteY15" fmla="*/ 23586 h 1284514"/>
              <a:gd name="connsiteX16" fmla="*/ 493485 w 763813"/>
              <a:gd name="connsiteY16" fmla="*/ 295728 h 1284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63813" h="1284514">
                <a:moveTo>
                  <a:pt x="493485" y="295728"/>
                </a:moveTo>
                <a:cubicBezTo>
                  <a:pt x="580571" y="368299"/>
                  <a:pt x="634999" y="404585"/>
                  <a:pt x="678542" y="459014"/>
                </a:cubicBezTo>
                <a:cubicBezTo>
                  <a:pt x="722085" y="513443"/>
                  <a:pt x="763813" y="567871"/>
                  <a:pt x="754742" y="622300"/>
                </a:cubicBezTo>
                <a:cubicBezTo>
                  <a:pt x="745671" y="676729"/>
                  <a:pt x="682171" y="765629"/>
                  <a:pt x="624114" y="785586"/>
                </a:cubicBezTo>
                <a:cubicBezTo>
                  <a:pt x="566057" y="805543"/>
                  <a:pt x="459013" y="731157"/>
                  <a:pt x="406399" y="742043"/>
                </a:cubicBezTo>
                <a:cubicBezTo>
                  <a:pt x="353785" y="752929"/>
                  <a:pt x="286657" y="814614"/>
                  <a:pt x="308428" y="850900"/>
                </a:cubicBezTo>
                <a:cubicBezTo>
                  <a:pt x="330199" y="887186"/>
                  <a:pt x="498928" y="928914"/>
                  <a:pt x="537028" y="959757"/>
                </a:cubicBezTo>
                <a:cubicBezTo>
                  <a:pt x="575128" y="990600"/>
                  <a:pt x="515257" y="988786"/>
                  <a:pt x="537028" y="1035957"/>
                </a:cubicBezTo>
                <a:cubicBezTo>
                  <a:pt x="558799" y="1083128"/>
                  <a:pt x="693057" y="1204686"/>
                  <a:pt x="667657" y="1242786"/>
                </a:cubicBezTo>
                <a:cubicBezTo>
                  <a:pt x="642257" y="1280886"/>
                  <a:pt x="453571" y="1284514"/>
                  <a:pt x="384628" y="1264557"/>
                </a:cubicBezTo>
                <a:cubicBezTo>
                  <a:pt x="315685" y="1244600"/>
                  <a:pt x="301170" y="1166586"/>
                  <a:pt x="253999" y="1123043"/>
                </a:cubicBezTo>
                <a:cubicBezTo>
                  <a:pt x="206828" y="1079500"/>
                  <a:pt x="143328" y="1064986"/>
                  <a:pt x="101599" y="1003300"/>
                </a:cubicBezTo>
                <a:cubicBezTo>
                  <a:pt x="59870" y="941614"/>
                  <a:pt x="7256" y="843642"/>
                  <a:pt x="3628" y="752928"/>
                </a:cubicBezTo>
                <a:cubicBezTo>
                  <a:pt x="0" y="662214"/>
                  <a:pt x="78014" y="555171"/>
                  <a:pt x="79828" y="459014"/>
                </a:cubicBezTo>
                <a:cubicBezTo>
                  <a:pt x="81642" y="362857"/>
                  <a:pt x="1814" y="248557"/>
                  <a:pt x="14514" y="175986"/>
                </a:cubicBezTo>
                <a:cubicBezTo>
                  <a:pt x="27214" y="103415"/>
                  <a:pt x="68943" y="0"/>
                  <a:pt x="156028" y="23586"/>
                </a:cubicBezTo>
                <a:cubicBezTo>
                  <a:pt x="243113" y="47172"/>
                  <a:pt x="406399" y="223157"/>
                  <a:pt x="493485" y="295728"/>
                </a:cubicBezTo>
                <a:close/>
              </a:path>
            </a:pathLst>
          </a:cu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680540" y="76200"/>
            <a:ext cx="7772400" cy="914400"/>
          </a:xfrm>
        </p:spPr>
        <p:txBody>
          <a:bodyPr/>
          <a:lstStyle/>
          <a:p>
            <a:pPr algn="ctr"/>
            <a:r>
              <a:rPr lang="en-US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1739 UTC 0.5º Z/SRM </a:t>
            </a:r>
            <a:endParaRPr lang="en-US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540" y="76200"/>
            <a:ext cx="7772400" cy="914400"/>
          </a:xfrm>
        </p:spPr>
        <p:txBody>
          <a:bodyPr/>
          <a:lstStyle/>
          <a:p>
            <a:pPr algn="ctr"/>
            <a:r>
              <a:rPr lang="en-US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1813 UTC 0.5º Z/SRM </a:t>
            </a:r>
            <a:endParaRPr lang="en-US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4" descr="1717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1303" y="842463"/>
            <a:ext cx="8762998" cy="5771170"/>
          </a:xfrm>
          <a:prstGeom prst="rect">
            <a:avLst/>
          </a:prstGeom>
          <a:ln w="25400">
            <a:solidFill>
              <a:schemeClr val="bg1"/>
            </a:solidFill>
          </a:ln>
        </p:spPr>
      </p:pic>
      <p:sp>
        <p:nvSpPr>
          <p:cNvPr id="7" name="Freeform 6"/>
          <p:cNvSpPr/>
          <p:nvPr/>
        </p:nvSpPr>
        <p:spPr>
          <a:xfrm>
            <a:off x="1935843" y="2696029"/>
            <a:ext cx="1006928" cy="2026556"/>
          </a:xfrm>
          <a:custGeom>
            <a:avLst/>
            <a:gdLst>
              <a:gd name="connsiteX0" fmla="*/ 328386 w 1006928"/>
              <a:gd name="connsiteY0" fmla="*/ 210457 h 2026556"/>
              <a:gd name="connsiteX1" fmla="*/ 132443 w 1006928"/>
              <a:gd name="connsiteY1" fmla="*/ 504371 h 2026556"/>
              <a:gd name="connsiteX2" fmla="*/ 12700 w 1006928"/>
              <a:gd name="connsiteY2" fmla="*/ 787400 h 2026556"/>
              <a:gd name="connsiteX3" fmla="*/ 56243 w 1006928"/>
              <a:gd name="connsiteY3" fmla="*/ 1179285 h 2026556"/>
              <a:gd name="connsiteX4" fmla="*/ 132443 w 1006928"/>
              <a:gd name="connsiteY4" fmla="*/ 1636485 h 2026556"/>
              <a:gd name="connsiteX5" fmla="*/ 263071 w 1006928"/>
              <a:gd name="connsiteY5" fmla="*/ 1843314 h 2026556"/>
              <a:gd name="connsiteX6" fmla="*/ 491671 w 1006928"/>
              <a:gd name="connsiteY6" fmla="*/ 2017485 h 2026556"/>
              <a:gd name="connsiteX7" fmla="*/ 665843 w 1006928"/>
              <a:gd name="connsiteY7" fmla="*/ 1897742 h 2026556"/>
              <a:gd name="connsiteX8" fmla="*/ 622300 w 1006928"/>
              <a:gd name="connsiteY8" fmla="*/ 1723571 h 2026556"/>
              <a:gd name="connsiteX9" fmla="*/ 448128 w 1006928"/>
              <a:gd name="connsiteY9" fmla="*/ 1625600 h 2026556"/>
              <a:gd name="connsiteX10" fmla="*/ 350157 w 1006928"/>
              <a:gd name="connsiteY10" fmla="*/ 1658257 h 2026556"/>
              <a:gd name="connsiteX11" fmla="*/ 284843 w 1006928"/>
              <a:gd name="connsiteY11" fmla="*/ 1625600 h 2026556"/>
              <a:gd name="connsiteX12" fmla="*/ 382814 w 1006928"/>
              <a:gd name="connsiteY12" fmla="*/ 1538514 h 2026556"/>
              <a:gd name="connsiteX13" fmla="*/ 502557 w 1006928"/>
              <a:gd name="connsiteY13" fmla="*/ 1538514 h 2026556"/>
              <a:gd name="connsiteX14" fmla="*/ 633186 w 1006928"/>
              <a:gd name="connsiteY14" fmla="*/ 1418771 h 2026556"/>
              <a:gd name="connsiteX15" fmla="*/ 578757 w 1006928"/>
              <a:gd name="connsiteY15" fmla="*/ 1190171 h 2026556"/>
              <a:gd name="connsiteX16" fmla="*/ 796471 w 1006928"/>
              <a:gd name="connsiteY16" fmla="*/ 918028 h 2026556"/>
              <a:gd name="connsiteX17" fmla="*/ 840014 w 1006928"/>
              <a:gd name="connsiteY17" fmla="*/ 656771 h 2026556"/>
              <a:gd name="connsiteX18" fmla="*/ 992414 w 1006928"/>
              <a:gd name="connsiteY18" fmla="*/ 439057 h 2026556"/>
              <a:gd name="connsiteX19" fmla="*/ 752928 w 1006928"/>
              <a:gd name="connsiteY19" fmla="*/ 275771 h 2026556"/>
              <a:gd name="connsiteX20" fmla="*/ 687614 w 1006928"/>
              <a:gd name="connsiteY20" fmla="*/ 25400 h 2026556"/>
              <a:gd name="connsiteX21" fmla="*/ 404586 w 1006928"/>
              <a:gd name="connsiteY21" fmla="*/ 123371 h 2026556"/>
              <a:gd name="connsiteX22" fmla="*/ 295728 w 1006928"/>
              <a:gd name="connsiteY22" fmla="*/ 254000 h 2026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006928" h="2026556">
                <a:moveTo>
                  <a:pt x="328386" y="210457"/>
                </a:moveTo>
                <a:cubicBezTo>
                  <a:pt x="256721" y="309335"/>
                  <a:pt x="185057" y="408214"/>
                  <a:pt x="132443" y="504371"/>
                </a:cubicBezTo>
                <a:cubicBezTo>
                  <a:pt x="79829" y="600528"/>
                  <a:pt x="25400" y="674914"/>
                  <a:pt x="12700" y="787400"/>
                </a:cubicBezTo>
                <a:cubicBezTo>
                  <a:pt x="0" y="899886"/>
                  <a:pt x="36286" y="1037771"/>
                  <a:pt x="56243" y="1179285"/>
                </a:cubicBezTo>
                <a:cubicBezTo>
                  <a:pt x="76200" y="1320799"/>
                  <a:pt x="97972" y="1525814"/>
                  <a:pt x="132443" y="1636485"/>
                </a:cubicBezTo>
                <a:cubicBezTo>
                  <a:pt x="166914" y="1747156"/>
                  <a:pt x="203200" y="1779814"/>
                  <a:pt x="263071" y="1843314"/>
                </a:cubicBezTo>
                <a:cubicBezTo>
                  <a:pt x="322942" y="1906814"/>
                  <a:pt x="424542" y="2008414"/>
                  <a:pt x="491671" y="2017485"/>
                </a:cubicBezTo>
                <a:cubicBezTo>
                  <a:pt x="558800" y="2026556"/>
                  <a:pt x="644072" y="1946728"/>
                  <a:pt x="665843" y="1897742"/>
                </a:cubicBezTo>
                <a:cubicBezTo>
                  <a:pt x="687614" y="1848756"/>
                  <a:pt x="658586" y="1768928"/>
                  <a:pt x="622300" y="1723571"/>
                </a:cubicBezTo>
                <a:cubicBezTo>
                  <a:pt x="586014" y="1678214"/>
                  <a:pt x="493485" y="1636486"/>
                  <a:pt x="448128" y="1625600"/>
                </a:cubicBezTo>
                <a:cubicBezTo>
                  <a:pt x="402771" y="1614714"/>
                  <a:pt x="377371" y="1658257"/>
                  <a:pt x="350157" y="1658257"/>
                </a:cubicBezTo>
                <a:cubicBezTo>
                  <a:pt x="322943" y="1658257"/>
                  <a:pt x="279400" y="1645557"/>
                  <a:pt x="284843" y="1625600"/>
                </a:cubicBezTo>
                <a:cubicBezTo>
                  <a:pt x="290286" y="1605643"/>
                  <a:pt x="346528" y="1553028"/>
                  <a:pt x="382814" y="1538514"/>
                </a:cubicBezTo>
                <a:cubicBezTo>
                  <a:pt x="419100" y="1524000"/>
                  <a:pt x="460828" y="1558471"/>
                  <a:pt x="502557" y="1538514"/>
                </a:cubicBezTo>
                <a:cubicBezTo>
                  <a:pt x="544286" y="1518557"/>
                  <a:pt x="620486" y="1476828"/>
                  <a:pt x="633186" y="1418771"/>
                </a:cubicBezTo>
                <a:cubicBezTo>
                  <a:pt x="645886" y="1360714"/>
                  <a:pt x="551543" y="1273628"/>
                  <a:pt x="578757" y="1190171"/>
                </a:cubicBezTo>
                <a:cubicBezTo>
                  <a:pt x="605971" y="1106714"/>
                  <a:pt x="752928" y="1006928"/>
                  <a:pt x="796471" y="918028"/>
                </a:cubicBezTo>
                <a:cubicBezTo>
                  <a:pt x="840014" y="829128"/>
                  <a:pt x="807357" y="736599"/>
                  <a:pt x="840014" y="656771"/>
                </a:cubicBezTo>
                <a:cubicBezTo>
                  <a:pt x="872671" y="576943"/>
                  <a:pt x="1006928" y="502557"/>
                  <a:pt x="992414" y="439057"/>
                </a:cubicBezTo>
                <a:cubicBezTo>
                  <a:pt x="977900" y="375557"/>
                  <a:pt x="803728" y="344714"/>
                  <a:pt x="752928" y="275771"/>
                </a:cubicBezTo>
                <a:cubicBezTo>
                  <a:pt x="702128" y="206828"/>
                  <a:pt x="745671" y="50800"/>
                  <a:pt x="687614" y="25400"/>
                </a:cubicBezTo>
                <a:cubicBezTo>
                  <a:pt x="629557" y="0"/>
                  <a:pt x="469900" y="85271"/>
                  <a:pt x="404586" y="123371"/>
                </a:cubicBezTo>
                <a:cubicBezTo>
                  <a:pt x="339272" y="161471"/>
                  <a:pt x="317500" y="207735"/>
                  <a:pt x="295728" y="254000"/>
                </a:cubicBezTo>
              </a:path>
            </a:pathLst>
          </a:cu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04800"/>
            <a:ext cx="7772400" cy="914400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Bluestein and Weisman 2000</a:t>
            </a:r>
            <a:endParaRPr lang="en-US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828800"/>
            <a:ext cx="4305300" cy="447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1828800"/>
            <a:ext cx="4276725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7772400" cy="9144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ea typeface="Tahoma" pitchFamily="34" charset="0"/>
                <a:cs typeface="Tahoma" pitchFamily="34" charset="0"/>
              </a:rPr>
              <a:t>Concluding Remarks	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447800"/>
            <a:ext cx="8153400" cy="45720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pitchFamily="34" charset="0"/>
                <a:ea typeface="Batang" pitchFamily="18" charset="-127"/>
                <a:cs typeface="Arial" pitchFamily="34" charset="0"/>
              </a:rPr>
              <a:t>Majority of the tornadoes were produced by a QLCS</a:t>
            </a:r>
          </a:p>
          <a:p>
            <a:pPr eaLnBrk="1" hangingPunct="1"/>
            <a:r>
              <a:rPr lang="en-US" dirty="0" smtClean="0">
                <a:latin typeface="Arial" pitchFamily="34" charset="0"/>
                <a:ea typeface="Batang" pitchFamily="18" charset="-127"/>
                <a:cs typeface="Arial" pitchFamily="34" charset="0"/>
              </a:rPr>
              <a:t>The QLCS exhibited complex structure –</a:t>
            </a:r>
          </a:p>
          <a:p>
            <a:pPr lvl="1" eaLnBrk="1" hangingPunct="1"/>
            <a:r>
              <a:rPr lang="en-US" dirty="0" smtClean="0">
                <a:latin typeface="Arial" pitchFamily="34" charset="0"/>
                <a:ea typeface="Batang" pitchFamily="18" charset="-127"/>
                <a:cs typeface="Arial" pitchFamily="34" charset="0"/>
              </a:rPr>
              <a:t>Numerous mesovortices of varying depths</a:t>
            </a:r>
          </a:p>
          <a:p>
            <a:pPr lvl="1" eaLnBrk="1" hangingPunct="1"/>
            <a:r>
              <a:rPr lang="en-US" dirty="0" smtClean="0">
                <a:latin typeface="Arial" pitchFamily="34" charset="0"/>
                <a:ea typeface="Batang" pitchFamily="18" charset="-127"/>
                <a:cs typeface="Arial" pitchFamily="34" charset="0"/>
              </a:rPr>
              <a:t>Embedded bowing segments with rear inflow jets</a:t>
            </a:r>
          </a:p>
          <a:p>
            <a:pPr lvl="1" eaLnBrk="1" hangingPunct="1"/>
            <a:r>
              <a:rPr lang="en-US" dirty="0" smtClean="0">
                <a:latin typeface="Arial" pitchFamily="34" charset="0"/>
                <a:ea typeface="Batang" pitchFamily="18" charset="-127"/>
                <a:cs typeface="Arial" pitchFamily="34" charset="0"/>
              </a:rPr>
              <a:t>A cyclonic northern bookend vortex</a:t>
            </a:r>
          </a:p>
          <a:p>
            <a:pPr lvl="1" eaLnBrk="1" hangingPunct="1"/>
            <a:r>
              <a:rPr lang="en-US" dirty="0" smtClean="0">
                <a:latin typeface="Arial" pitchFamily="34" charset="0"/>
                <a:ea typeface="Batang" pitchFamily="18" charset="-127"/>
                <a:cs typeface="Arial" pitchFamily="34" charset="0"/>
              </a:rPr>
              <a:t>Supercell structures</a:t>
            </a:r>
          </a:p>
          <a:p>
            <a:pPr eaLnBrk="1" hangingPunct="1">
              <a:buFont typeface="Wingdings" pitchFamily="2" charset="2"/>
              <a:buNone/>
            </a:pPr>
            <a:endParaRPr lang="en-US" dirty="0" smtClean="0">
              <a:latin typeface="Arial Unicode MS" pitchFamily="34" charset="-128"/>
            </a:endParaRPr>
          </a:p>
        </p:txBody>
      </p:sp>
    </p:spTree>
  </p:cSld>
  <p:clrMapOvr>
    <a:masterClrMapping/>
  </p:clrMapOvr>
  <p:transition advTm="13040"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5244" y="914400"/>
            <a:ext cx="7772400" cy="4572000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en-US" sz="2800" dirty="0" smtClean="0">
                <a:latin typeface="Arial" pitchFamily="34" charset="0"/>
                <a:cs typeface="Arial" pitchFamily="34" charset="0"/>
              </a:rPr>
              <a:t>Commonalities for the two strongest tornadoes…</a:t>
            </a:r>
          </a:p>
          <a:p>
            <a:pPr>
              <a:spcAft>
                <a:spcPts val="600"/>
              </a:spcAft>
            </a:pPr>
            <a:r>
              <a:rPr lang="en-US" sz="2800" dirty="0" smtClean="0">
                <a:latin typeface="Arial" pitchFamily="34" charset="0"/>
                <a:cs typeface="Arial" pitchFamily="34" charset="0"/>
              </a:rPr>
              <a:t>Vortex development occurs on the leading edge in the low-levels, along/just north of the RIJ associated with the bowing segment</a:t>
            </a:r>
          </a:p>
          <a:p>
            <a:pPr>
              <a:spcAft>
                <a:spcPts val="600"/>
              </a:spcAft>
            </a:pPr>
            <a:r>
              <a:rPr lang="en-US" sz="2800" dirty="0" smtClean="0">
                <a:latin typeface="Arial" pitchFamily="34" charset="0"/>
                <a:cs typeface="Arial" pitchFamily="34" charset="0"/>
              </a:rPr>
              <a:t>RIJ associated with the segment intensifies – enhanced by the bookend vortex of the segment</a:t>
            </a: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pPr lvl="1">
              <a:spcAft>
                <a:spcPts val="600"/>
              </a:spcAft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segment bows out</a:t>
            </a:r>
          </a:p>
          <a:p>
            <a:pPr lvl="1">
              <a:spcAft>
                <a:spcPts val="600"/>
              </a:spcAft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Mesovortex deepens and intensifies and translates towards back of segment</a:t>
            </a:r>
          </a:p>
          <a:p>
            <a:pPr lvl="1">
              <a:spcAft>
                <a:spcPts val="600"/>
              </a:spcAft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tornado is located within higher reflectivity</a:t>
            </a:r>
          </a:p>
          <a:p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685800" y="76200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-10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Calibri" pitchFamily="34" charset="0"/>
                <a:ea typeface="Tahoma" pitchFamily="34" charset="0"/>
                <a:cs typeface="Tahoma" pitchFamily="34" charset="0"/>
              </a:rPr>
              <a:t>Concluding Remarks	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5720"/>
            <a:ext cx="7772400" cy="914400"/>
          </a:xfrm>
        </p:spPr>
        <p:txBody>
          <a:bodyPr anchor="ctr"/>
          <a:lstStyle/>
          <a:p>
            <a:pPr algn="ctr"/>
            <a:r>
              <a:rPr lang="en-US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ea typeface="Tahoma" pitchFamily="34" charset="0"/>
                <a:cs typeface="Arial" pitchFamily="34" charset="0"/>
              </a:rPr>
              <a:t>Tornado Tracks In LSX CWA</a:t>
            </a:r>
            <a:endParaRPr lang="en-US" b="1" dirty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ea typeface="Tahoma" pitchFamily="34" charset="0"/>
              <a:cs typeface="Arial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 l="21250" t="20000" r="15000" b="7000"/>
          <a:stretch>
            <a:fillRect/>
          </a:stretch>
        </p:blipFill>
        <p:spPr bwMode="auto">
          <a:xfrm>
            <a:off x="670560" y="1066800"/>
            <a:ext cx="7772400" cy="5562600"/>
          </a:xfrm>
          <a:prstGeom prst="rect">
            <a:avLst/>
          </a:prstGeom>
          <a:noFill/>
          <a:ln w="19050">
            <a:solidFill>
              <a:schemeClr val="bg1"/>
            </a:solidFill>
            <a:miter lim="800000"/>
            <a:headEnd/>
            <a:tailEnd/>
          </a:ln>
        </p:spPr>
      </p:pic>
      <p:grpSp>
        <p:nvGrpSpPr>
          <p:cNvPr id="20" name="Group 19"/>
          <p:cNvGrpSpPr/>
          <p:nvPr/>
        </p:nvGrpSpPr>
        <p:grpSpPr>
          <a:xfrm>
            <a:off x="685800" y="1143000"/>
            <a:ext cx="7684446" cy="5562600"/>
            <a:chOff x="685800" y="1143000"/>
            <a:chExt cx="7684446" cy="5562600"/>
          </a:xfrm>
        </p:grpSpPr>
        <p:sp>
          <p:nvSpPr>
            <p:cNvPr id="6" name="TextBox 5"/>
            <p:cNvSpPr txBox="1"/>
            <p:nvPr/>
          </p:nvSpPr>
          <p:spPr>
            <a:xfrm>
              <a:off x="685800" y="6182380"/>
              <a:ext cx="36740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 smtClean="0">
                  <a:solidFill>
                    <a:srgbClr val="FF0000"/>
                  </a:solidFill>
                  <a:latin typeface="Calibri" pitchFamily="34" charset="0"/>
                  <a:ea typeface="Tahoma" pitchFamily="34" charset="0"/>
                  <a:cs typeface="Tahoma" pitchFamily="34" charset="0"/>
                </a:rPr>
                <a:t>0</a:t>
              </a:r>
              <a:endParaRPr lang="en-US" sz="2800" dirty="0">
                <a:solidFill>
                  <a:srgbClr val="FF0000"/>
                </a:solidFill>
                <a:latin typeface="Calibri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3168272" y="1143000"/>
              <a:ext cx="36740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 smtClean="0">
                  <a:solidFill>
                    <a:srgbClr val="FF0000"/>
                  </a:solidFill>
                  <a:latin typeface="Calibri" pitchFamily="34" charset="0"/>
                  <a:ea typeface="Tahoma" pitchFamily="34" charset="0"/>
                  <a:cs typeface="Tahoma" pitchFamily="34" charset="0"/>
                </a:rPr>
                <a:t>0</a:t>
              </a:r>
              <a:endParaRPr lang="en-US" sz="2800" dirty="0">
                <a:solidFill>
                  <a:srgbClr val="FF0000"/>
                </a:solidFill>
                <a:latin typeface="Calibri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810958" y="4605051"/>
              <a:ext cx="36740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 smtClean="0">
                  <a:solidFill>
                    <a:srgbClr val="FF0000"/>
                  </a:solidFill>
                  <a:latin typeface="Calibri" pitchFamily="34" charset="0"/>
                  <a:ea typeface="Tahoma" pitchFamily="34" charset="0"/>
                  <a:cs typeface="Tahoma" pitchFamily="34" charset="0"/>
                </a:rPr>
                <a:t>0</a:t>
              </a:r>
              <a:endParaRPr lang="en-US" sz="2800" dirty="0">
                <a:solidFill>
                  <a:srgbClr val="FF0000"/>
                </a:solidFill>
                <a:latin typeface="Calibri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2523779" y="4864946"/>
              <a:ext cx="36740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 smtClean="0">
                  <a:solidFill>
                    <a:srgbClr val="FF0000"/>
                  </a:solidFill>
                  <a:latin typeface="Calibri" pitchFamily="34" charset="0"/>
                  <a:ea typeface="Tahoma" pitchFamily="34" charset="0"/>
                  <a:cs typeface="Tahoma" pitchFamily="34" charset="0"/>
                </a:rPr>
                <a:t>0</a:t>
              </a:r>
              <a:endParaRPr lang="en-US" sz="2800" dirty="0">
                <a:solidFill>
                  <a:srgbClr val="FF0000"/>
                </a:solidFill>
                <a:latin typeface="Calibri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330068" y="4724400"/>
              <a:ext cx="36740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 smtClean="0">
                  <a:solidFill>
                    <a:srgbClr val="FF0000"/>
                  </a:solidFill>
                  <a:latin typeface="Calibri" pitchFamily="34" charset="0"/>
                  <a:ea typeface="Tahoma" pitchFamily="34" charset="0"/>
                  <a:cs typeface="Tahoma" pitchFamily="34" charset="0"/>
                </a:rPr>
                <a:t>1</a:t>
              </a:r>
              <a:endParaRPr lang="en-US" sz="2800" dirty="0">
                <a:solidFill>
                  <a:srgbClr val="FF0000"/>
                </a:solidFill>
                <a:latin typeface="Calibri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2832992" y="5572780"/>
              <a:ext cx="36740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 smtClean="0">
                  <a:solidFill>
                    <a:srgbClr val="FF0000"/>
                  </a:solidFill>
                  <a:latin typeface="Calibri" pitchFamily="34" charset="0"/>
                  <a:ea typeface="Tahoma" pitchFamily="34" charset="0"/>
                  <a:cs typeface="Tahoma" pitchFamily="34" charset="0"/>
                </a:rPr>
                <a:t>2</a:t>
              </a:r>
              <a:endParaRPr lang="en-US" sz="2800" dirty="0">
                <a:solidFill>
                  <a:srgbClr val="FF0000"/>
                </a:solidFill>
                <a:latin typeface="Calibri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4280792" y="4908095"/>
              <a:ext cx="36740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 smtClean="0">
                  <a:solidFill>
                    <a:srgbClr val="FF0000"/>
                  </a:solidFill>
                  <a:latin typeface="Calibri" pitchFamily="34" charset="0"/>
                  <a:ea typeface="Tahoma" pitchFamily="34" charset="0"/>
                  <a:cs typeface="Tahoma" pitchFamily="34" charset="0"/>
                </a:rPr>
                <a:t>3</a:t>
              </a:r>
              <a:endParaRPr lang="en-US" sz="2800" dirty="0">
                <a:solidFill>
                  <a:srgbClr val="FF0000"/>
                </a:solidFill>
                <a:latin typeface="Calibri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213992" y="5725180"/>
              <a:ext cx="36740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 smtClean="0">
                  <a:solidFill>
                    <a:srgbClr val="FF0000"/>
                  </a:solidFill>
                  <a:latin typeface="Calibri" pitchFamily="34" charset="0"/>
                  <a:ea typeface="Tahoma" pitchFamily="34" charset="0"/>
                  <a:cs typeface="Tahoma" pitchFamily="34" charset="0"/>
                </a:rPr>
                <a:t>1</a:t>
              </a:r>
              <a:endParaRPr lang="en-US" sz="2800" dirty="0">
                <a:solidFill>
                  <a:srgbClr val="FF0000"/>
                </a:solidFill>
                <a:latin typeface="Calibri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965894" y="4376451"/>
              <a:ext cx="36740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 smtClean="0">
                  <a:solidFill>
                    <a:srgbClr val="FF0000"/>
                  </a:solidFill>
                  <a:latin typeface="Calibri" pitchFamily="34" charset="0"/>
                  <a:ea typeface="Tahoma" pitchFamily="34" charset="0"/>
                  <a:cs typeface="Tahoma" pitchFamily="34" charset="0"/>
                </a:rPr>
                <a:t>1</a:t>
              </a:r>
              <a:endParaRPr lang="en-US" sz="2800" dirty="0">
                <a:solidFill>
                  <a:srgbClr val="FF0000"/>
                </a:solidFill>
                <a:latin typeface="Calibri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641336" y="4277380"/>
              <a:ext cx="36740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 smtClean="0">
                  <a:solidFill>
                    <a:srgbClr val="FF0000"/>
                  </a:solidFill>
                  <a:latin typeface="Calibri" pitchFamily="34" charset="0"/>
                  <a:ea typeface="Tahoma" pitchFamily="34" charset="0"/>
                  <a:cs typeface="Tahoma" pitchFamily="34" charset="0"/>
                </a:rPr>
                <a:t>0</a:t>
              </a:r>
              <a:endParaRPr lang="en-US" sz="2800" dirty="0">
                <a:solidFill>
                  <a:srgbClr val="FF0000"/>
                </a:solidFill>
                <a:latin typeface="Calibri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8002838" y="3101329"/>
              <a:ext cx="36740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 smtClean="0">
                  <a:solidFill>
                    <a:srgbClr val="FF0000"/>
                  </a:solidFill>
                  <a:latin typeface="Calibri" pitchFamily="34" charset="0"/>
                  <a:ea typeface="Tahoma" pitchFamily="34" charset="0"/>
                  <a:cs typeface="Tahoma" pitchFamily="34" charset="0"/>
                </a:rPr>
                <a:t>0</a:t>
              </a:r>
              <a:endParaRPr lang="en-US" sz="2800" dirty="0">
                <a:solidFill>
                  <a:srgbClr val="FF0000"/>
                </a:solidFill>
                <a:latin typeface="Calibri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5074924" y="4233312"/>
              <a:ext cx="36740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 smtClean="0">
                  <a:solidFill>
                    <a:srgbClr val="FF0000"/>
                  </a:solidFill>
                  <a:latin typeface="Calibri" pitchFamily="34" charset="0"/>
                  <a:ea typeface="Tahoma" pitchFamily="34" charset="0"/>
                  <a:cs typeface="Tahoma" pitchFamily="34" charset="0"/>
                </a:rPr>
                <a:t>1</a:t>
              </a:r>
              <a:endParaRPr lang="en-US" sz="2800" dirty="0">
                <a:solidFill>
                  <a:srgbClr val="FF0000"/>
                </a:solidFill>
                <a:latin typeface="Calibri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881349" y="6084146"/>
              <a:ext cx="36740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 smtClean="0">
                  <a:solidFill>
                    <a:srgbClr val="FF0000"/>
                  </a:solidFill>
                  <a:latin typeface="Calibri" pitchFamily="34" charset="0"/>
                  <a:ea typeface="Tahoma" pitchFamily="34" charset="0"/>
                  <a:cs typeface="Tahoma" pitchFamily="34" charset="0"/>
                </a:rPr>
                <a:t>1</a:t>
              </a:r>
              <a:endParaRPr lang="en-US" sz="2800" dirty="0">
                <a:solidFill>
                  <a:srgbClr val="FF0000"/>
                </a:solidFill>
                <a:latin typeface="Calibri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7772400" cy="914400"/>
          </a:xfrm>
        </p:spPr>
        <p:txBody>
          <a:bodyPr/>
          <a:lstStyle/>
          <a:p>
            <a:pPr algn="ctr"/>
            <a:r>
              <a:rPr lang="en-US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ea typeface="Tahoma" pitchFamily="34" charset="0"/>
                <a:cs typeface="Tahoma" pitchFamily="34" charset="0"/>
              </a:rPr>
              <a:t>500 mb  1200 UTC 31 Dec 2010</a:t>
            </a:r>
            <a:endParaRPr lang="en-US" b="1" dirty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3" name="Picture 2" descr="500_101231_12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2000" y="990600"/>
            <a:ext cx="7620000" cy="5715000"/>
          </a:xfrm>
          <a:prstGeom prst="rect">
            <a:avLst/>
          </a:prstGeom>
          <a:ln w="25400">
            <a:solidFill>
              <a:schemeClr val="bg1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3605680" y="3210448"/>
            <a:ext cx="56137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Arial Black" pitchFamily="34" charset="0"/>
              </a:rPr>
              <a:t>L</a:t>
            </a:r>
            <a:endParaRPr lang="en-US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" name="Freeform 4"/>
          <p:cNvSpPr/>
          <p:nvPr/>
        </p:nvSpPr>
        <p:spPr>
          <a:xfrm>
            <a:off x="3999244" y="3567165"/>
            <a:ext cx="894303" cy="1708220"/>
          </a:xfrm>
          <a:custGeom>
            <a:avLst/>
            <a:gdLst>
              <a:gd name="connsiteX0" fmla="*/ 0 w 894303"/>
              <a:gd name="connsiteY0" fmla="*/ 0 h 1708220"/>
              <a:gd name="connsiteX1" fmla="*/ 411982 w 894303"/>
              <a:gd name="connsiteY1" fmla="*/ 251209 h 1708220"/>
              <a:gd name="connsiteX2" fmla="*/ 793820 w 894303"/>
              <a:gd name="connsiteY2" fmla="*/ 874206 h 1708220"/>
              <a:gd name="connsiteX3" fmla="*/ 894303 w 894303"/>
              <a:gd name="connsiteY3" fmla="*/ 1708220 h 1708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4303" h="1708220">
                <a:moveTo>
                  <a:pt x="0" y="0"/>
                </a:moveTo>
                <a:cubicBezTo>
                  <a:pt x="139839" y="52754"/>
                  <a:pt x="279679" y="105508"/>
                  <a:pt x="411982" y="251209"/>
                </a:cubicBezTo>
                <a:cubicBezTo>
                  <a:pt x="544285" y="396910"/>
                  <a:pt x="713433" y="631371"/>
                  <a:pt x="793820" y="874206"/>
                </a:cubicBezTo>
                <a:cubicBezTo>
                  <a:pt x="874207" y="1117041"/>
                  <a:pt x="884255" y="1412630"/>
                  <a:pt x="894303" y="1708220"/>
                </a:cubicBezTo>
              </a:path>
            </a:pathLst>
          </a:custGeom>
          <a:ln w="508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1497204" y="3245618"/>
            <a:ext cx="1547447" cy="1356527"/>
          </a:xfrm>
          <a:custGeom>
            <a:avLst/>
            <a:gdLst>
              <a:gd name="connsiteX0" fmla="*/ 1547447 w 1547447"/>
              <a:gd name="connsiteY0" fmla="*/ 0 h 1356527"/>
              <a:gd name="connsiteX1" fmla="*/ 1346480 w 1547447"/>
              <a:gd name="connsiteY1" fmla="*/ 371789 h 1356527"/>
              <a:gd name="connsiteX2" fmla="*/ 934497 w 1547447"/>
              <a:gd name="connsiteY2" fmla="*/ 813916 h 1356527"/>
              <a:gd name="connsiteX3" fmla="*/ 542611 w 1547447"/>
              <a:gd name="connsiteY3" fmla="*/ 1105318 h 1356527"/>
              <a:gd name="connsiteX4" fmla="*/ 0 w 1547447"/>
              <a:gd name="connsiteY4" fmla="*/ 1356527 h 1356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47447" h="1356527">
                <a:moveTo>
                  <a:pt x="1547447" y="0"/>
                </a:moveTo>
                <a:cubicBezTo>
                  <a:pt x="1498042" y="118068"/>
                  <a:pt x="1448638" y="236136"/>
                  <a:pt x="1346480" y="371789"/>
                </a:cubicBezTo>
                <a:cubicBezTo>
                  <a:pt x="1244322" y="507442"/>
                  <a:pt x="1068475" y="691661"/>
                  <a:pt x="934497" y="813916"/>
                </a:cubicBezTo>
                <a:cubicBezTo>
                  <a:pt x="800519" y="936171"/>
                  <a:pt x="698360" y="1014883"/>
                  <a:pt x="542611" y="1105318"/>
                </a:cubicBezTo>
                <a:cubicBezTo>
                  <a:pt x="386862" y="1195753"/>
                  <a:pt x="193431" y="1276140"/>
                  <a:pt x="0" y="1356527"/>
                </a:cubicBezTo>
              </a:path>
            </a:pathLst>
          </a:custGeom>
          <a:ln w="508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895600" y="2667000"/>
            <a:ext cx="56137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Arial Black" pitchFamily="34" charset="0"/>
              </a:rPr>
              <a:t>L</a:t>
            </a:r>
            <a:endParaRPr lang="en-US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3285811" y="3828422"/>
            <a:ext cx="562708" cy="1838848"/>
          </a:xfrm>
          <a:custGeom>
            <a:avLst/>
            <a:gdLst>
              <a:gd name="connsiteX0" fmla="*/ 562708 w 562708"/>
              <a:gd name="connsiteY0" fmla="*/ 0 h 1838848"/>
              <a:gd name="connsiteX1" fmla="*/ 462224 w 562708"/>
              <a:gd name="connsiteY1" fmla="*/ 572756 h 1838848"/>
              <a:gd name="connsiteX2" fmla="*/ 351692 w 562708"/>
              <a:gd name="connsiteY2" fmla="*/ 1034980 h 1838848"/>
              <a:gd name="connsiteX3" fmla="*/ 211015 w 562708"/>
              <a:gd name="connsiteY3" fmla="*/ 1457011 h 1838848"/>
              <a:gd name="connsiteX4" fmla="*/ 0 w 562708"/>
              <a:gd name="connsiteY4" fmla="*/ 1838848 h 1838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2708" h="1838848">
                <a:moveTo>
                  <a:pt x="562708" y="0"/>
                </a:moveTo>
                <a:cubicBezTo>
                  <a:pt x="530050" y="200129"/>
                  <a:pt x="497393" y="400259"/>
                  <a:pt x="462224" y="572756"/>
                </a:cubicBezTo>
                <a:cubicBezTo>
                  <a:pt x="427055" y="745253"/>
                  <a:pt x="393560" y="887604"/>
                  <a:pt x="351692" y="1034980"/>
                </a:cubicBezTo>
                <a:cubicBezTo>
                  <a:pt x="309824" y="1182356"/>
                  <a:pt x="269630" y="1323033"/>
                  <a:pt x="211015" y="1457011"/>
                </a:cubicBezTo>
                <a:cubicBezTo>
                  <a:pt x="152400" y="1590989"/>
                  <a:pt x="0" y="1838848"/>
                  <a:pt x="0" y="1838848"/>
                </a:cubicBezTo>
              </a:path>
            </a:pathLst>
          </a:custGeom>
          <a:ln w="508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2542233" y="3315956"/>
            <a:ext cx="793819" cy="2210637"/>
          </a:xfrm>
          <a:custGeom>
            <a:avLst/>
            <a:gdLst>
              <a:gd name="connsiteX0" fmla="*/ 763675 w 793819"/>
              <a:gd name="connsiteY0" fmla="*/ 0 h 2210637"/>
              <a:gd name="connsiteX1" fmla="*/ 723481 w 793819"/>
              <a:gd name="connsiteY1" fmla="*/ 562708 h 2210637"/>
              <a:gd name="connsiteX2" fmla="*/ 341644 w 793819"/>
              <a:gd name="connsiteY2" fmla="*/ 1637881 h 2210637"/>
              <a:gd name="connsiteX3" fmla="*/ 0 w 793819"/>
              <a:gd name="connsiteY3" fmla="*/ 2210637 h 2210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3819" h="2210637">
                <a:moveTo>
                  <a:pt x="763675" y="0"/>
                </a:moveTo>
                <a:cubicBezTo>
                  <a:pt x="778747" y="144864"/>
                  <a:pt x="793819" y="289728"/>
                  <a:pt x="723481" y="562708"/>
                </a:cubicBezTo>
                <a:cubicBezTo>
                  <a:pt x="653143" y="835688"/>
                  <a:pt x="462224" y="1363226"/>
                  <a:pt x="341644" y="1637881"/>
                </a:cubicBezTo>
                <a:cubicBezTo>
                  <a:pt x="221064" y="1912536"/>
                  <a:pt x="110532" y="2061586"/>
                  <a:pt x="0" y="2210637"/>
                </a:cubicBezTo>
              </a:path>
            </a:pathLst>
          </a:custGeom>
          <a:ln w="508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/>
          <p:cNvGrpSpPr/>
          <p:nvPr/>
        </p:nvGrpSpPr>
        <p:grpSpPr>
          <a:xfrm>
            <a:off x="2391508" y="3505200"/>
            <a:ext cx="2485292" cy="1147186"/>
            <a:chOff x="2391508" y="3505200"/>
            <a:chExt cx="2485292" cy="1147186"/>
          </a:xfrm>
        </p:grpSpPr>
        <p:sp>
          <p:nvSpPr>
            <p:cNvPr id="11" name="Freeform 10"/>
            <p:cNvSpPr/>
            <p:nvPr/>
          </p:nvSpPr>
          <p:spPr>
            <a:xfrm>
              <a:off x="2391508" y="3677697"/>
              <a:ext cx="2301072" cy="974689"/>
            </a:xfrm>
            <a:custGeom>
              <a:avLst/>
              <a:gdLst>
                <a:gd name="connsiteX0" fmla="*/ 2301072 w 2301072"/>
                <a:gd name="connsiteY0" fmla="*/ 0 h 974689"/>
                <a:gd name="connsiteX1" fmla="*/ 1939332 w 2301072"/>
                <a:gd name="connsiteY1" fmla="*/ 492369 h 974689"/>
                <a:gd name="connsiteX2" fmla="*/ 1527349 w 2301072"/>
                <a:gd name="connsiteY2" fmla="*/ 743578 h 974689"/>
                <a:gd name="connsiteX3" fmla="*/ 1085222 w 2301072"/>
                <a:gd name="connsiteY3" fmla="*/ 914400 h 974689"/>
                <a:gd name="connsiteX4" fmla="*/ 512466 w 2301072"/>
                <a:gd name="connsiteY4" fmla="*/ 934496 h 974689"/>
                <a:gd name="connsiteX5" fmla="*/ 0 w 2301072"/>
                <a:gd name="connsiteY5" fmla="*/ 673239 h 974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01072" h="974689">
                  <a:moveTo>
                    <a:pt x="2301072" y="0"/>
                  </a:moveTo>
                  <a:cubicBezTo>
                    <a:pt x="2184679" y="184219"/>
                    <a:pt x="2068286" y="368439"/>
                    <a:pt x="1939332" y="492369"/>
                  </a:cubicBezTo>
                  <a:cubicBezTo>
                    <a:pt x="1810378" y="616299"/>
                    <a:pt x="1669701" y="673239"/>
                    <a:pt x="1527349" y="743578"/>
                  </a:cubicBezTo>
                  <a:cubicBezTo>
                    <a:pt x="1384997" y="813917"/>
                    <a:pt x="1254369" y="882580"/>
                    <a:pt x="1085222" y="914400"/>
                  </a:cubicBezTo>
                  <a:cubicBezTo>
                    <a:pt x="916075" y="946220"/>
                    <a:pt x="693336" y="974689"/>
                    <a:pt x="512466" y="934496"/>
                  </a:cubicBezTo>
                  <a:cubicBezTo>
                    <a:pt x="331596" y="894303"/>
                    <a:pt x="165798" y="783771"/>
                    <a:pt x="0" y="673239"/>
                  </a:cubicBezTo>
                </a:path>
              </a:pathLst>
            </a:custGeom>
            <a:ln w="101600">
              <a:solidFill>
                <a:srgbClr val="DD21C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3" name="Straight Arrow Connector 12"/>
            <p:cNvCxnSpPr/>
            <p:nvPr/>
          </p:nvCxnSpPr>
          <p:spPr>
            <a:xfrm rot="5400000" flipH="1" flipV="1">
              <a:off x="4724400" y="3505200"/>
              <a:ext cx="152400" cy="152400"/>
            </a:xfrm>
            <a:prstGeom prst="straightConnector1">
              <a:avLst/>
            </a:prstGeom>
            <a:ln w="114300">
              <a:solidFill>
                <a:srgbClr val="DD21C7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7772400" cy="914400"/>
          </a:xfrm>
        </p:spPr>
        <p:txBody>
          <a:bodyPr/>
          <a:lstStyle/>
          <a:p>
            <a:pPr algn="ctr"/>
            <a:r>
              <a:rPr lang="en-US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ea typeface="Tahoma" pitchFamily="34" charset="0"/>
                <a:cs typeface="Tahoma" pitchFamily="34" charset="0"/>
              </a:rPr>
              <a:t>850 mb  1200 UTC 31 Dec 2010</a:t>
            </a:r>
            <a:endParaRPr lang="en-US" b="1" dirty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3" name="Picture 2" descr="500_101231_12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2000" y="990600"/>
            <a:ext cx="7620000" cy="5715000"/>
          </a:xfrm>
          <a:prstGeom prst="rect">
            <a:avLst/>
          </a:prstGeom>
          <a:ln w="25400">
            <a:solidFill>
              <a:schemeClr val="bg1"/>
            </a:solidFill>
          </a:ln>
        </p:spPr>
      </p:pic>
      <p:cxnSp>
        <p:nvCxnSpPr>
          <p:cNvPr id="5" name="Straight Arrow Connector 4"/>
          <p:cNvCxnSpPr/>
          <p:nvPr/>
        </p:nvCxnSpPr>
        <p:spPr>
          <a:xfrm rot="5400000" flipH="1" flipV="1">
            <a:off x="4572000" y="3581400"/>
            <a:ext cx="1447800" cy="533400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4239228" y="3210448"/>
            <a:ext cx="56137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Arial Black" pitchFamily="34" charset="0"/>
              </a:rPr>
              <a:t>L</a:t>
            </a:r>
            <a:endParaRPr lang="en-US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01228" y="2049959"/>
            <a:ext cx="56137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Arial Black" pitchFamily="34" charset="0"/>
              </a:rPr>
              <a:t>L</a:t>
            </a:r>
            <a:endParaRPr lang="en-US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7772400" cy="914400"/>
          </a:xfrm>
        </p:spPr>
        <p:txBody>
          <a:bodyPr/>
          <a:lstStyle/>
          <a:p>
            <a:pPr algn="ctr"/>
            <a:r>
              <a:rPr lang="en-US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ea typeface="Tahoma" pitchFamily="34" charset="0"/>
                <a:cs typeface="Tahoma" pitchFamily="34" charset="0"/>
              </a:rPr>
              <a:t>Surface  1500 UTC 31 Dec 2010</a:t>
            </a:r>
            <a:endParaRPr lang="en-US" b="1" dirty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3" name="Picture 2" descr="500_101231_12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2000" y="993140"/>
            <a:ext cx="7620000" cy="5709920"/>
          </a:xfrm>
          <a:prstGeom prst="rect">
            <a:avLst/>
          </a:prstGeom>
          <a:ln w="25400">
            <a:solidFill>
              <a:schemeClr val="bg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28600"/>
            <a:ext cx="7772400" cy="914400"/>
          </a:xfrm>
        </p:spPr>
        <p:txBody>
          <a:bodyPr/>
          <a:lstStyle/>
          <a:p>
            <a:pPr algn="ctr"/>
            <a:r>
              <a:rPr lang="en-US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1700 UTC 00H RUC Sounding</a:t>
            </a:r>
            <a:br>
              <a:rPr lang="en-US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Sunset Hills</a:t>
            </a:r>
            <a:endParaRPr lang="en-US" b="1" dirty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 descr="20101231_1700_ruc_sunhills.png"/>
          <p:cNvPicPr>
            <a:picLocks noChangeAspect="1"/>
          </p:cNvPicPr>
          <p:nvPr/>
        </p:nvPicPr>
        <p:blipFill>
          <a:blip r:embed="rId3" cstate="print"/>
          <a:srcRect r="16456" b="41538"/>
          <a:stretch>
            <a:fillRect/>
          </a:stretch>
        </p:blipFill>
        <p:spPr>
          <a:xfrm>
            <a:off x="120316" y="1676400"/>
            <a:ext cx="5301068" cy="4800600"/>
          </a:xfrm>
          <a:prstGeom prst="rect">
            <a:avLst/>
          </a:prstGeom>
        </p:spPr>
      </p:pic>
      <p:pic>
        <p:nvPicPr>
          <p:cNvPr id="4" name="Picture 3" descr="2010123117_ruc_hodo2.png"/>
          <p:cNvPicPr>
            <a:picLocks noChangeAspect="1"/>
          </p:cNvPicPr>
          <p:nvPr/>
        </p:nvPicPr>
        <p:blipFill>
          <a:blip r:embed="rId4" cstate="print"/>
          <a:srcRect r="41491"/>
          <a:stretch>
            <a:fillRect/>
          </a:stretch>
        </p:blipFill>
        <p:spPr>
          <a:xfrm>
            <a:off x="5486400" y="1676400"/>
            <a:ext cx="3505200" cy="399597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971801" y="2151552"/>
            <a:ext cx="2187766" cy="1200329"/>
          </a:xfrm>
          <a:prstGeom prst="rect">
            <a:avLst/>
          </a:prstGeom>
          <a:solidFill>
            <a:schemeClr val="tx1"/>
          </a:solidFill>
          <a:ln w="2540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US" sz="1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MLCAPE  217 j/kg</a:t>
            </a:r>
          </a:p>
          <a:p>
            <a:r>
              <a:rPr lang="en-US" sz="1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MUCAPE  353 j/kg</a:t>
            </a:r>
          </a:p>
          <a:p>
            <a:r>
              <a:rPr lang="en-US" sz="1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LCL  1062’</a:t>
            </a:r>
          </a:p>
          <a:p>
            <a:r>
              <a:rPr lang="en-US" sz="1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EL  23331’</a:t>
            </a:r>
            <a:endParaRPr lang="en-US" sz="1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997766" y="4459586"/>
            <a:ext cx="2971801" cy="1200329"/>
          </a:xfrm>
          <a:prstGeom prst="rect">
            <a:avLst/>
          </a:prstGeom>
          <a:solidFill>
            <a:schemeClr val="tx1"/>
          </a:solidFill>
          <a:ln w="2540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US" sz="1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0-2 km bulk shear  28 m/s</a:t>
            </a:r>
          </a:p>
          <a:p>
            <a:r>
              <a:rPr lang="en-US" sz="1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0-6 km bulk shear  32 m/s 0-1 km SRH  527 m2/s2</a:t>
            </a:r>
          </a:p>
          <a:p>
            <a:r>
              <a:rPr lang="en-US" sz="1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0-3 km SRH  599 m2/s2</a:t>
            </a:r>
            <a:endParaRPr lang="en-US" sz="1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tro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7136</TotalTime>
  <Words>742</Words>
  <Application>Microsoft Office PowerPoint</Application>
  <PresentationFormat>On-screen Show (4:3)</PresentationFormat>
  <Paragraphs>218</Paragraphs>
  <Slides>45</Slides>
  <Notes>45</Notes>
  <HiddenSlides>5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46" baseType="lpstr">
      <vt:lpstr>Metro</vt:lpstr>
      <vt:lpstr> A Damage and Radar Overview of the New Year’s Eve 2010 Tornado Outbreak </vt:lpstr>
      <vt:lpstr>Overview </vt:lpstr>
      <vt:lpstr>Impacts/Damage</vt:lpstr>
      <vt:lpstr>Impacts/Damage</vt:lpstr>
      <vt:lpstr>Tornado Tracks In LSX CWA</vt:lpstr>
      <vt:lpstr>500 mb  1200 UTC 31 Dec 2010</vt:lpstr>
      <vt:lpstr>850 mb  1200 UTC 31 Dec 2010</vt:lpstr>
      <vt:lpstr>Surface  1500 UTC 31 Dec 2010</vt:lpstr>
      <vt:lpstr>1700 UTC 00H RUC Sounding Sunset Hills</vt:lpstr>
      <vt:lpstr>Reflectivity Loop for 1200-2136 UTC 31 Dec 2010</vt:lpstr>
      <vt:lpstr>KLSX WSR-88D and TSTL TDWR</vt:lpstr>
      <vt:lpstr>TSTL TDWR Reflectivity Loop for 1700-1740 UTC</vt:lpstr>
      <vt:lpstr>TSTL TDWR SRM Loop for 1700-1740 UTC</vt:lpstr>
      <vt:lpstr>TSTL TDWR Reflectivity Loop for 1741-1759 UTC</vt:lpstr>
      <vt:lpstr>TSTL TDWR SRM Loop for 1741-1759 UTC</vt:lpstr>
      <vt:lpstr>KLSX Reflectivity Loop for 1639-1817 UTC</vt:lpstr>
      <vt:lpstr>KLSX SRM Loop for 1639-1817 UTC</vt:lpstr>
      <vt:lpstr>9 Mesovortices – 3 tornadic (1726)</vt:lpstr>
      <vt:lpstr>Tracks of coherent non-transient mesovortices</vt:lpstr>
      <vt:lpstr>Robertsville EF2</vt:lpstr>
      <vt:lpstr>Slide 21</vt:lpstr>
      <vt:lpstr>Slide 22</vt:lpstr>
      <vt:lpstr>Slide 23</vt:lpstr>
      <vt:lpstr>Slide 24</vt:lpstr>
      <vt:lpstr>Slide 25</vt:lpstr>
      <vt:lpstr>Southwest of Robertsville 1722 UTC</vt:lpstr>
      <vt:lpstr>Robertsville 1727/26 UTC</vt:lpstr>
      <vt:lpstr>Sunset Hills EF3</vt:lpstr>
      <vt:lpstr>Sunset Hills EF3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Sunset Hills 1756 UTC</vt:lpstr>
      <vt:lpstr>Ballwin 1749/47 UTC</vt:lpstr>
      <vt:lpstr>Supercell Characteristics</vt:lpstr>
      <vt:lpstr>1717 UTC 0.5º Z/SRM </vt:lpstr>
      <vt:lpstr>1739 UTC 0.5º Z/SRM </vt:lpstr>
      <vt:lpstr>1813 UTC 0.5º Z/SRM </vt:lpstr>
      <vt:lpstr>Bluestein and Weisman 2000</vt:lpstr>
      <vt:lpstr>Concluding Remarks </vt:lpstr>
      <vt:lpstr>Slide 45</vt:lpstr>
    </vt:vector>
  </TitlesOfParts>
  <Company>National Weather Service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March 28, 2007 Tornadoes</dc:title>
  <dc:creator>Fred</dc:creator>
  <cp:lastModifiedBy>Fred</cp:lastModifiedBy>
  <cp:revision>457</cp:revision>
  <dcterms:created xsi:type="dcterms:W3CDTF">2007-05-18T01:37:10Z</dcterms:created>
  <dcterms:modified xsi:type="dcterms:W3CDTF">2011-03-09T18:25:11Z</dcterms:modified>
</cp:coreProperties>
</file>