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98" r:id="rId3"/>
    <p:sldId id="299" r:id="rId4"/>
    <p:sldId id="300" r:id="rId5"/>
    <p:sldId id="303" r:id="rId6"/>
    <p:sldId id="304" r:id="rId7"/>
    <p:sldId id="262" r:id="rId8"/>
    <p:sldId id="258" r:id="rId9"/>
    <p:sldId id="259" r:id="rId10"/>
    <p:sldId id="260" r:id="rId11"/>
    <p:sldId id="261" r:id="rId12"/>
    <p:sldId id="266" r:id="rId13"/>
    <p:sldId id="269" r:id="rId14"/>
    <p:sldId id="274" r:id="rId15"/>
    <p:sldId id="275" r:id="rId16"/>
    <p:sldId id="276" r:id="rId17"/>
    <p:sldId id="277" r:id="rId18"/>
    <p:sldId id="267" r:id="rId19"/>
    <p:sldId id="329" r:id="rId20"/>
    <p:sldId id="268" r:id="rId21"/>
    <p:sldId id="305" r:id="rId22"/>
    <p:sldId id="270" r:id="rId23"/>
    <p:sldId id="271" r:id="rId24"/>
    <p:sldId id="278" r:id="rId25"/>
    <p:sldId id="306" r:id="rId26"/>
    <p:sldId id="279" r:id="rId27"/>
    <p:sldId id="294" r:id="rId28"/>
    <p:sldId id="331" r:id="rId29"/>
    <p:sldId id="312" r:id="rId30"/>
    <p:sldId id="307" r:id="rId31"/>
    <p:sldId id="322" r:id="rId32"/>
    <p:sldId id="293" r:id="rId33"/>
    <p:sldId id="281" r:id="rId34"/>
    <p:sldId id="295" r:id="rId35"/>
    <p:sldId id="283" r:id="rId36"/>
    <p:sldId id="325" r:id="rId37"/>
    <p:sldId id="284" r:id="rId38"/>
    <p:sldId id="296" r:id="rId39"/>
    <p:sldId id="313" r:id="rId40"/>
    <p:sldId id="323" r:id="rId41"/>
    <p:sldId id="324" r:id="rId42"/>
    <p:sldId id="286" r:id="rId43"/>
    <p:sldId id="290" r:id="rId44"/>
    <p:sldId id="287" r:id="rId45"/>
    <p:sldId id="308" r:id="rId46"/>
    <p:sldId id="328" r:id="rId47"/>
    <p:sldId id="257" r:id="rId48"/>
    <p:sldId id="314" r:id="rId49"/>
    <p:sldId id="28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20" autoAdjust="0"/>
  </p:normalViewPr>
  <p:slideViewPr>
    <p:cSldViewPr>
      <p:cViewPr>
        <p:scale>
          <a:sx n="90" d="100"/>
          <a:sy n="90" d="100"/>
        </p:scale>
        <p:origin x="-270" y="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E566C-7F11-456A-BA0A-A769118D7835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30AD8-10C5-4939-9A54-15370215A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855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805" indent="-175805">
              <a:buFont typeface="Arial" pitchFamily="34" charset="0"/>
              <a:buChar char="•"/>
            </a:pPr>
            <a:r>
              <a:rPr lang="en-US" baseline="0" dirty="0"/>
              <a:t>2012 Severe Local Storm conference (manuscript and poster)</a:t>
            </a:r>
          </a:p>
          <a:p>
            <a:pPr marL="175805" indent="-175805">
              <a:buFont typeface="Arial" pitchFamily="34" charset="0"/>
              <a:buChar char="•"/>
            </a:pPr>
            <a:r>
              <a:rPr lang="en-US" dirty="0"/>
              <a:t>Mesovortex</a:t>
            </a:r>
            <a:r>
              <a:rPr lang="en-US" baseline="0" dirty="0"/>
              <a:t> genesis and strong intensification does not necessarily mean a tornado!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31B17-6CF6-4557-9212-1E6E915564E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852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0-3km Shear oriented southwest-to</a:t>
            </a:r>
            <a:r>
              <a:rPr lang="en-US" baseline="0" dirty="0"/>
              <a:t>-northeast ~30kt to as much as 40kt.</a:t>
            </a:r>
          </a:p>
          <a:p>
            <a:r>
              <a:rPr lang="en-US" baseline="0" dirty="0"/>
              <a:t>0-3km Theta-E is 15-20K</a:t>
            </a:r>
          </a:p>
          <a:p>
            <a:r>
              <a:rPr lang="en-US" baseline="0" dirty="0"/>
              <a:t>What orientations to the UDCZ would give you a 30 knot line-normal component?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30AD8-10C5-4939-9A54-15370215AD0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961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LCLs</a:t>
            </a:r>
            <a:r>
              <a:rPr lang="en-US" baseline="0" dirty="0"/>
              <a:t> 500-1000m</a:t>
            </a:r>
          </a:p>
          <a:p>
            <a:r>
              <a:rPr lang="en-US" baseline="0" dirty="0"/>
              <a:t>Or ~1600-3200ft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30AD8-10C5-4939-9A54-15370215AD0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840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30AD8-10C5-4939-9A54-15370215AD0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50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805" indent="-175805">
              <a:buFont typeface="Arial" panose="020B0604020202020204" pitchFamily="34" charset="0"/>
              <a:buChar char="•"/>
            </a:pPr>
            <a:r>
              <a:rPr lang="en-US" dirty="0"/>
              <a:t>Determining</a:t>
            </a:r>
            <a:r>
              <a:rPr lang="en-US" baseline="0" dirty="0"/>
              <a:t> ingredient #1</a:t>
            </a:r>
          </a:p>
          <a:p>
            <a:pPr marL="175805" indent="-175805" defTabSz="937626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Worst is not always first!</a:t>
            </a:r>
            <a:endParaRPr lang="en-US" dirty="0"/>
          </a:p>
          <a:p>
            <a:pPr marL="175805" indent="-175805">
              <a:buFont typeface="Arial" panose="020B0604020202020204" pitchFamily="34" charset="0"/>
              <a:buChar char="•"/>
            </a:pPr>
            <a:r>
              <a:rPr lang="en-US" baseline="0" dirty="0"/>
              <a:t>Point out inflection point</a:t>
            </a:r>
          </a:p>
          <a:p>
            <a:pPr marL="175805" indent="-175805">
              <a:buFont typeface="Arial" panose="020B0604020202020204" pitchFamily="34" charset="0"/>
              <a:buChar char="•"/>
            </a:pPr>
            <a:r>
              <a:rPr lang="en-US" baseline="0" dirty="0"/>
              <a:t>Mesovortices remain tethered to the UDCZ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7A43C-E194-4FB0-B6FE-38D124EDFC1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66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7A43C-E194-4FB0-B6FE-38D124EDFC1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136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805" indent="-175805">
              <a:buFont typeface="Arial" panose="020B0604020202020204" pitchFamily="34" charset="0"/>
              <a:buChar char="•"/>
            </a:pPr>
            <a:r>
              <a:rPr lang="en-US" dirty="0"/>
              <a:t>Using the three ingredients method as a foundation, we have identified additional radar</a:t>
            </a:r>
            <a:r>
              <a:rPr lang="en-US" baseline="0" dirty="0"/>
              <a:t> features and mesoscale parameters which indicate an increased likelihood for tornadoes</a:t>
            </a:r>
          </a:p>
          <a:p>
            <a:pPr marL="175805" indent="-175805">
              <a:buFont typeface="Arial" panose="020B0604020202020204" pitchFamily="34" charset="0"/>
              <a:buChar char="•"/>
            </a:pPr>
            <a:r>
              <a:rPr lang="en-US" baseline="0" dirty="0"/>
              <a:t>EF-1 tornado near </a:t>
            </a:r>
            <a:r>
              <a:rPr lang="en-US" baseline="0" dirty="0" err="1"/>
              <a:t>Vanzant</a:t>
            </a:r>
            <a:r>
              <a:rPr lang="en-US" baseline="0" dirty="0"/>
              <a:t>, MO</a:t>
            </a:r>
          </a:p>
          <a:p>
            <a:pPr marL="175805" indent="-175805">
              <a:buFont typeface="Arial" panose="020B0604020202020204" pitchFamily="34" charset="0"/>
              <a:buChar char="•"/>
            </a:pPr>
            <a:r>
              <a:rPr lang="en-US" baseline="0" dirty="0"/>
              <a:t>Don’t want to wait until the last two scenarios if at all possible</a:t>
            </a:r>
            <a:endParaRPr lang="en-US" dirty="0"/>
          </a:p>
          <a:p>
            <a:pPr marL="175805" indent="-175805">
              <a:buFont typeface="Arial" panose="020B0604020202020204" pitchFamily="34" charset="0"/>
              <a:buChar char="•"/>
            </a:pPr>
            <a:r>
              <a:rPr lang="en-US" dirty="0"/>
              <a:t>Poster</a:t>
            </a:r>
            <a:r>
              <a:rPr lang="en-US" baseline="0" dirty="0"/>
              <a:t> session this afternoon and again on Wednesday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7A43C-E194-4FB0-B6FE-38D124EDFC1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921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moist</a:t>
            </a:r>
          </a:p>
          <a:p>
            <a:r>
              <a:rPr lang="en-US" dirty="0"/>
              <a:t>40-50kt</a:t>
            </a:r>
            <a:r>
              <a:rPr lang="en-US" baseline="0" dirty="0"/>
              <a:t> LLJ – due south to north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30AD8-10C5-4939-9A54-15370215AD0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4948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winds are backed.</a:t>
            </a:r>
          </a:p>
          <a:p>
            <a:r>
              <a:rPr lang="en-US" dirty="0" err="1"/>
              <a:t>Tds</a:t>
            </a:r>
            <a:r>
              <a:rPr lang="en-US" baseline="0" dirty="0"/>
              <a:t> well into the 60s.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30AD8-10C5-4939-9A54-15370215AD0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381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Uncapped.</a:t>
            </a:r>
          </a:p>
          <a:p>
            <a:r>
              <a:rPr lang="en-US" dirty="0"/>
              <a:t>Ridge</a:t>
            </a:r>
            <a:r>
              <a:rPr lang="en-US" baseline="0" dirty="0"/>
              <a:t> of 2000-3000 J/kg nosing into the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30AD8-10C5-4939-9A54-15370215AD0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681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</a:t>
            </a:r>
            <a:r>
              <a:rPr lang="en-US" baseline="0" dirty="0"/>
              <a:t> these low level CAPE values trustworthy?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30AD8-10C5-4939-9A54-15370215AD0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9684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Beware</a:t>
            </a:r>
            <a:r>
              <a:rPr lang="en-US" baseline="0" dirty="0"/>
              <a:t> to compare objective analysis to </a:t>
            </a:r>
            <a:r>
              <a:rPr lang="en-US" baseline="0" dirty="0" err="1"/>
              <a:t>raobs</a:t>
            </a:r>
            <a:r>
              <a:rPr lang="en-US" baseline="0" dirty="0"/>
              <a:t>:</a:t>
            </a:r>
          </a:p>
          <a:p>
            <a:r>
              <a:rPr lang="en-US" baseline="0" dirty="0"/>
              <a:t>OUN </a:t>
            </a:r>
            <a:r>
              <a:rPr lang="en-US" baseline="0" dirty="0" err="1"/>
              <a:t>raob</a:t>
            </a:r>
            <a:r>
              <a:rPr lang="en-US" baseline="0" dirty="0"/>
              <a:t> to OA – 74 J/kg vs. 50-75 J/kg</a:t>
            </a:r>
          </a:p>
          <a:p>
            <a:r>
              <a:rPr lang="en-US" baseline="0" dirty="0"/>
              <a:t>SGF </a:t>
            </a:r>
            <a:r>
              <a:rPr lang="en-US" baseline="0" dirty="0" err="1"/>
              <a:t>raob</a:t>
            </a:r>
            <a:r>
              <a:rPr lang="en-US" baseline="0" dirty="0"/>
              <a:t> to OA – 88 J/kg vs. 100 to 125 J/kg</a:t>
            </a:r>
          </a:p>
          <a:p>
            <a:r>
              <a:rPr lang="en-US" baseline="0" dirty="0"/>
              <a:t>SHV </a:t>
            </a:r>
            <a:r>
              <a:rPr lang="en-US" baseline="0" dirty="0" err="1"/>
              <a:t>raob</a:t>
            </a:r>
            <a:r>
              <a:rPr lang="en-US" baseline="0" dirty="0"/>
              <a:t> to OA – 72 vs. ~175 J/kg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30AD8-10C5-4939-9A54-15370215AD0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538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164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156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511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042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988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881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607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749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987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724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921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42304-E451-4D6E-8C03-C4D17BC4F561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4BEB5-D450-41F2-BF2C-7900F3306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052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57400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Applying the Three-Ingredients Method to the QLCS Warning Process: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Interactive Case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191000"/>
            <a:ext cx="7315200" cy="1752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P.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NWS Milwaukee, WI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Jason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Schaumann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NWS Springfield, MO</a:t>
            </a:r>
          </a:p>
        </p:txBody>
      </p:sp>
    </p:spTree>
    <p:extLst>
      <p:ext uri="{BB962C8B-B14F-4D97-AF65-F5344CB8AC3E}">
        <p14:creationId xmlns:p14="http://schemas.microsoft.com/office/powerpoint/2010/main" xmlns="" val="1852637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9" y="6842"/>
            <a:ext cx="9128801" cy="68443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12689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0300 UTC 850mb</a:t>
            </a:r>
          </a:p>
        </p:txBody>
      </p:sp>
    </p:spTree>
    <p:extLst>
      <p:ext uri="{BB962C8B-B14F-4D97-AF65-F5344CB8AC3E}">
        <p14:creationId xmlns:p14="http://schemas.microsoft.com/office/powerpoint/2010/main" xmlns="" val="2157861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81"/>
            <a:ext cx="9144000" cy="6853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37" y="238780"/>
            <a:ext cx="18023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0300 UTC</a:t>
            </a:r>
          </a:p>
        </p:txBody>
      </p:sp>
    </p:spTree>
    <p:extLst>
      <p:ext uri="{BB962C8B-B14F-4D97-AF65-F5344CB8AC3E}">
        <p14:creationId xmlns:p14="http://schemas.microsoft.com/office/powerpoint/2010/main" xmlns="" val="349695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7" y="0"/>
            <a:ext cx="91318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286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0300 UTC MLCAPE/CIN</a:t>
            </a:r>
          </a:p>
        </p:txBody>
      </p:sp>
    </p:spTree>
    <p:extLst>
      <p:ext uri="{BB962C8B-B14F-4D97-AF65-F5344CB8AC3E}">
        <p14:creationId xmlns:p14="http://schemas.microsoft.com/office/powerpoint/2010/main" xmlns="" val="903256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7" y="0"/>
            <a:ext cx="91318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228600"/>
            <a:ext cx="1447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0300 UTC Low Level CAPE</a:t>
            </a:r>
          </a:p>
        </p:txBody>
      </p:sp>
    </p:spTree>
    <p:extLst>
      <p:ext uri="{BB962C8B-B14F-4D97-AF65-F5344CB8AC3E}">
        <p14:creationId xmlns:p14="http://schemas.microsoft.com/office/powerpoint/2010/main" xmlns="" val="3490155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80"/>
            <a:ext cx="9144000" cy="64358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5800" y="5334000"/>
            <a:ext cx="838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9997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80"/>
            <a:ext cx="9144000" cy="64358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5800" y="5334000"/>
            <a:ext cx="838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283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80"/>
            <a:ext cx="9144000" cy="64358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5800" y="5334000"/>
            <a:ext cx="838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4969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28600"/>
            <a:ext cx="1447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0000 UTC Low Level CAPE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2400" y="206930"/>
            <a:ext cx="126896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Pro Tip</a:t>
            </a:r>
          </a:p>
        </p:txBody>
      </p:sp>
      <p:sp>
        <p:nvSpPr>
          <p:cNvPr id="5" name="Litebulb"/>
          <p:cNvSpPr>
            <a:spLocks noEditPoints="1" noChangeArrowheads="1"/>
          </p:cNvSpPr>
          <p:nvPr/>
        </p:nvSpPr>
        <p:spPr bwMode="auto">
          <a:xfrm>
            <a:off x="8117558" y="585787"/>
            <a:ext cx="578643" cy="9382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800" y="2905780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72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172200" y="3048000"/>
            <a:ext cx="533400" cy="7620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24600" y="228600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88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6019800" y="528310"/>
            <a:ext cx="304800" cy="5747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52800" y="1371600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74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3962400" y="1633210"/>
            <a:ext cx="457199" cy="11939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7053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1" y="0"/>
            <a:ext cx="91409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28600"/>
            <a:ext cx="1447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0300 UTC </a:t>
            </a:r>
          </a:p>
          <a:p>
            <a:pPr algn="ctr"/>
            <a:r>
              <a:rPr lang="en-US" b="1" dirty="0"/>
              <a:t>0-3km Shear</a:t>
            </a:r>
          </a:p>
          <a:p>
            <a:pPr algn="ctr"/>
            <a:r>
              <a:rPr lang="en-US" b="1" dirty="0"/>
              <a:t>0-3km </a:t>
            </a:r>
            <a:r>
              <a:rPr lang="el-GR" b="1" dirty="0"/>
              <a:t>ϴ</a:t>
            </a:r>
            <a:r>
              <a:rPr lang="en-US" b="1" dirty="0"/>
              <a:t>e</a:t>
            </a:r>
          </a:p>
          <a:p>
            <a:pPr algn="ctr"/>
            <a:r>
              <a:rPr lang="en-US" b="1" dirty="0"/>
              <a:t>MLCAPE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6800" y="914400"/>
            <a:ext cx="8382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8338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Normal Component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74752"/>
            <a:ext cx="4419600" cy="488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0693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5549657" cy="2976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portion of the QLCS in which the system cold pool and ambient low-level shear are nearly balanced or slightly shear-dominant </a:t>
            </a:r>
          </a:p>
          <a:p>
            <a:pPr marL="0" lvl="0" indent="0">
              <a:buNone/>
            </a:pP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0-3 km line-normal bulk shear magnitudes are equal to or greater than 30 knots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 rear-inflow jet (RIJ) or enhanced outflow causes a surge or bow in the line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48820"/>
            <a:ext cx="9144000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Keep in mind that mesovortex genesis and strong intensification does not necessarily mean a tornado!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Ingredients Method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Schaumann and Przybylinski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399" y="1639669"/>
            <a:ext cx="8001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QLCS mesovortex genesis and strong intensification is favored where the following three criteria are </a:t>
            </a:r>
            <a:r>
              <a:rPr lang="en-U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co-located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4457" y="2756942"/>
            <a:ext cx="3137143" cy="326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0528" y="5758190"/>
            <a:ext cx="1813317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17 Nov 2013 Central Indiana</a:t>
            </a:r>
          </a:p>
        </p:txBody>
      </p:sp>
    </p:spTree>
    <p:extLst>
      <p:ext uri="{BB962C8B-B14F-4D97-AF65-F5344CB8AC3E}">
        <p14:creationId xmlns:p14="http://schemas.microsoft.com/office/powerpoint/2010/main" xmlns="" val="3030145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7" y="0"/>
            <a:ext cx="91318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286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0300 UTC </a:t>
            </a:r>
          </a:p>
          <a:p>
            <a:pPr algn="ctr"/>
            <a:r>
              <a:rPr lang="en-US" b="1" dirty="0"/>
              <a:t>LCL</a:t>
            </a:r>
          </a:p>
        </p:txBody>
      </p:sp>
    </p:spTree>
    <p:extLst>
      <p:ext uri="{BB962C8B-B14F-4D97-AF65-F5344CB8AC3E}">
        <p14:creationId xmlns:p14="http://schemas.microsoft.com/office/powerpoint/2010/main" xmlns="" val="1321757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Northeast Oklahoma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16-17 May 2015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Warning Application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Radar - KINX</a:t>
            </a:r>
          </a:p>
        </p:txBody>
      </p:sp>
    </p:spTree>
    <p:extLst>
      <p:ext uri="{BB962C8B-B14F-4D97-AF65-F5344CB8AC3E}">
        <p14:creationId xmlns:p14="http://schemas.microsoft.com/office/powerpoint/2010/main" xmlns="" val="3639803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6409"/>
            <a:ext cx="9144000" cy="59615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KINX 0.5° – 0359 UTC</a:t>
            </a:r>
          </a:p>
        </p:txBody>
      </p:sp>
    </p:spTree>
    <p:extLst>
      <p:ext uri="{BB962C8B-B14F-4D97-AF65-F5344CB8AC3E}">
        <p14:creationId xmlns:p14="http://schemas.microsoft.com/office/powerpoint/2010/main" xmlns="" val="4056834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Radar Settings Would Be Optimal At This Point?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VCP12 as there are no RF issues.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514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AVSET should be enabled.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48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MESO-SAILS 2 or 3 are recommended.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5814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CMD should be turned OFF if there is potential for tornadoes within 30 miles of the RDA.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62998" y="4116943"/>
            <a:ext cx="126896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Pro Tip</a:t>
            </a:r>
          </a:p>
        </p:txBody>
      </p:sp>
      <p:sp>
        <p:nvSpPr>
          <p:cNvPr id="8" name="Litebulb"/>
          <p:cNvSpPr>
            <a:spLocks noEditPoints="1" noChangeArrowheads="1"/>
          </p:cNvSpPr>
          <p:nvPr/>
        </p:nvSpPr>
        <p:spPr bwMode="auto">
          <a:xfrm>
            <a:off x="8108157" y="4495800"/>
            <a:ext cx="578643" cy="9382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258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0408 UTC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Typical Level for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Mesovortex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Genesis?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685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or just above 1km AGL.</a:t>
            </a:r>
          </a:p>
        </p:txBody>
      </p:sp>
    </p:spTree>
    <p:extLst>
      <p:ext uri="{BB962C8B-B14F-4D97-AF65-F5344CB8AC3E}">
        <p14:creationId xmlns:p14="http://schemas.microsoft.com/office/powerpoint/2010/main" xmlns="" val="31911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0408 UTC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Would This Impact Your Radar Interrogation Strategies as This System Approaches the RDA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5146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0.5° tilt will likely not be optimal as you get inside of 30nm.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4800" y="2145268"/>
            <a:ext cx="92380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Pro Tip</a:t>
            </a:r>
          </a:p>
        </p:txBody>
      </p:sp>
      <p:sp>
        <p:nvSpPr>
          <p:cNvPr id="9" name="Litebulb"/>
          <p:cNvSpPr>
            <a:spLocks noEditPoints="1" noChangeArrowheads="1"/>
          </p:cNvSpPr>
          <p:nvPr/>
        </p:nvSpPr>
        <p:spPr bwMode="auto">
          <a:xfrm>
            <a:off x="8198462" y="2514600"/>
            <a:ext cx="421251" cy="74464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3581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 looking at other lower to mid-level tilts to interrogate for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mesovorticies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4648200"/>
            <a:ext cx="8229600" cy="1409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Mid-Level Rescan of Low-Elevations (MRLE) will be a big help!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3998" y="3305626"/>
            <a:ext cx="92380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Pro Tip</a:t>
            </a:r>
          </a:p>
        </p:txBody>
      </p:sp>
      <p:sp>
        <p:nvSpPr>
          <p:cNvPr id="15" name="Litebulb"/>
          <p:cNvSpPr>
            <a:spLocks noEditPoints="1" noChangeArrowheads="1"/>
          </p:cNvSpPr>
          <p:nvPr/>
        </p:nvSpPr>
        <p:spPr bwMode="auto">
          <a:xfrm>
            <a:off x="8417660" y="3674958"/>
            <a:ext cx="421251" cy="74464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62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2" grpId="0"/>
      <p:bldP spid="13" grpId="0"/>
      <p:bldP spid="14" grpId="0" animBg="1"/>
      <p:bldP spid="14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0421 UTC – Apply the Three Ingredients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3528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UDCZ is provided for you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which areas of lines are balanced or slightly shear dominant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where 0-3 km line normal magnitudes are ≥ 30 knots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 where a surge or bow is present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do all three of these ingredients exist?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your area where mesovortex genesis is favored!</a:t>
            </a:r>
          </a:p>
        </p:txBody>
      </p:sp>
    </p:spTree>
    <p:extLst>
      <p:ext uri="{BB962C8B-B14F-4D97-AF65-F5344CB8AC3E}">
        <p14:creationId xmlns:p14="http://schemas.microsoft.com/office/powerpoint/2010/main" xmlns="" val="320810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KINX 0.5° – 0421 UTC – UDCZ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9"/>
          <a:stretch/>
        </p:blipFill>
        <p:spPr>
          <a:xfrm>
            <a:off x="0" y="1968721"/>
            <a:ext cx="6242113" cy="419719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1968721"/>
            <a:ext cx="3124200" cy="4219869"/>
          </a:xfrm>
          <a:prstGeom prst="rect">
            <a:avLst/>
          </a:prstGeom>
        </p:spPr>
      </p:pic>
      <p:sp>
        <p:nvSpPr>
          <p:cNvPr id="15" name="Freeform: Shape 14"/>
          <p:cNvSpPr/>
          <p:nvPr/>
        </p:nvSpPr>
        <p:spPr>
          <a:xfrm>
            <a:off x="3525025" y="2720538"/>
            <a:ext cx="1199788" cy="3101555"/>
          </a:xfrm>
          <a:custGeom>
            <a:avLst/>
            <a:gdLst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59226 w 348913"/>
              <a:gd name="connsiteY5" fmla="*/ 1060101 h 1441939"/>
              <a:gd name="connsiteX6" fmla="*/ 124057 w 348913"/>
              <a:gd name="connsiteY6" fmla="*/ 1029956 h 1441939"/>
              <a:gd name="connsiteX7" fmla="*/ 98936 w 348913"/>
              <a:gd name="connsiteY7" fmla="*/ 98976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43986 w 348913"/>
              <a:gd name="connsiteY5" fmla="*/ 1071531 h 1441939"/>
              <a:gd name="connsiteX6" fmla="*/ 124057 w 348913"/>
              <a:gd name="connsiteY6" fmla="*/ 1029956 h 1441939"/>
              <a:gd name="connsiteX7" fmla="*/ 98936 w 348913"/>
              <a:gd name="connsiteY7" fmla="*/ 98976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43986 w 348913"/>
              <a:gd name="connsiteY5" fmla="*/ 1071531 h 1441939"/>
              <a:gd name="connsiteX6" fmla="*/ 66907 w 348913"/>
              <a:gd name="connsiteY6" fmla="*/ 1033766 h 1441939"/>
              <a:gd name="connsiteX7" fmla="*/ 98936 w 348913"/>
              <a:gd name="connsiteY7" fmla="*/ 98976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43986 w 348913"/>
              <a:gd name="connsiteY5" fmla="*/ 1071531 h 1441939"/>
              <a:gd name="connsiteX6" fmla="*/ 66907 w 348913"/>
              <a:gd name="connsiteY6" fmla="*/ 1033766 h 1441939"/>
              <a:gd name="connsiteX7" fmla="*/ 37976 w 348913"/>
              <a:gd name="connsiteY7" fmla="*/ 98595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9004 w 353860"/>
              <a:gd name="connsiteY0" fmla="*/ 1441939 h 1441939"/>
              <a:gd name="connsiteX1" fmla="*/ 179245 w 353860"/>
              <a:gd name="connsiteY1" fmla="*/ 1336431 h 1441939"/>
              <a:gd name="connsiteX2" fmla="*/ 209390 w 353860"/>
              <a:gd name="connsiteY2" fmla="*/ 1251020 h 1441939"/>
              <a:gd name="connsiteX3" fmla="*/ 209390 w 353860"/>
              <a:gd name="connsiteY3" fmla="*/ 1195754 h 1441939"/>
              <a:gd name="connsiteX4" fmla="*/ 184269 w 353860"/>
              <a:gd name="connsiteY4" fmla="*/ 1085222 h 1441939"/>
              <a:gd name="connsiteX5" fmla="*/ 148933 w 353860"/>
              <a:gd name="connsiteY5" fmla="*/ 1071531 h 1441939"/>
              <a:gd name="connsiteX6" fmla="*/ 71854 w 353860"/>
              <a:gd name="connsiteY6" fmla="*/ 1033766 h 1441939"/>
              <a:gd name="connsiteX7" fmla="*/ 42923 w 353860"/>
              <a:gd name="connsiteY7" fmla="*/ 985953 h 1441939"/>
              <a:gd name="connsiteX8" fmla="*/ 83786 w 353860"/>
              <a:gd name="connsiteY8" fmla="*/ 959618 h 1441939"/>
              <a:gd name="connsiteX9" fmla="*/ 133 w 353860"/>
              <a:gd name="connsiteY9" fmla="*/ 934497 h 1441939"/>
              <a:gd name="connsiteX10" fmla="*/ 63689 w 353860"/>
              <a:gd name="connsiteY10" fmla="*/ 899328 h 1441939"/>
              <a:gd name="connsiteX11" fmla="*/ 38568 w 353860"/>
              <a:gd name="connsiteY11" fmla="*/ 874207 h 1441939"/>
              <a:gd name="connsiteX12" fmla="*/ 23496 w 353860"/>
              <a:gd name="connsiteY12" fmla="*/ 839037 h 1441939"/>
              <a:gd name="connsiteX13" fmla="*/ 13448 w 353860"/>
              <a:gd name="connsiteY13" fmla="*/ 798844 h 1441939"/>
              <a:gd name="connsiteX14" fmla="*/ 8423 w 353860"/>
              <a:gd name="connsiteY14" fmla="*/ 748602 h 1441939"/>
              <a:gd name="connsiteX15" fmla="*/ 68713 w 353860"/>
              <a:gd name="connsiteY15" fmla="*/ 663191 h 1441939"/>
              <a:gd name="connsiteX16" fmla="*/ 179245 w 353860"/>
              <a:gd name="connsiteY16" fmla="*/ 602901 h 1441939"/>
              <a:gd name="connsiteX17" fmla="*/ 274705 w 353860"/>
              <a:gd name="connsiteY17" fmla="*/ 552659 h 1441939"/>
              <a:gd name="connsiteX18" fmla="*/ 324946 w 353860"/>
              <a:gd name="connsiteY18" fmla="*/ 502418 h 1441939"/>
              <a:gd name="connsiteX19" fmla="*/ 350067 w 353860"/>
              <a:gd name="connsiteY19" fmla="*/ 452176 h 1441939"/>
              <a:gd name="connsiteX20" fmla="*/ 350067 w 353860"/>
              <a:gd name="connsiteY20" fmla="*/ 406958 h 1441939"/>
              <a:gd name="connsiteX21" fmla="*/ 314898 w 353860"/>
              <a:gd name="connsiteY21" fmla="*/ 346668 h 1441939"/>
              <a:gd name="connsiteX22" fmla="*/ 289777 w 353860"/>
              <a:gd name="connsiteY22" fmla="*/ 311499 h 1441939"/>
              <a:gd name="connsiteX23" fmla="*/ 254608 w 353860"/>
              <a:gd name="connsiteY23" fmla="*/ 281354 h 1441939"/>
              <a:gd name="connsiteX24" fmla="*/ 234511 w 353860"/>
              <a:gd name="connsiteY24" fmla="*/ 130629 h 1441939"/>
              <a:gd name="connsiteX25" fmla="*/ 309874 w 353860"/>
              <a:gd name="connsiteY25" fmla="*/ 0 h 1441939"/>
              <a:gd name="connsiteX0" fmla="*/ 130557 w 355413"/>
              <a:gd name="connsiteY0" fmla="*/ 1441939 h 1441939"/>
              <a:gd name="connsiteX1" fmla="*/ 180798 w 355413"/>
              <a:gd name="connsiteY1" fmla="*/ 1336431 h 1441939"/>
              <a:gd name="connsiteX2" fmla="*/ 210943 w 355413"/>
              <a:gd name="connsiteY2" fmla="*/ 1251020 h 1441939"/>
              <a:gd name="connsiteX3" fmla="*/ 210943 w 355413"/>
              <a:gd name="connsiteY3" fmla="*/ 1195754 h 1441939"/>
              <a:gd name="connsiteX4" fmla="*/ 185822 w 355413"/>
              <a:gd name="connsiteY4" fmla="*/ 1085222 h 1441939"/>
              <a:gd name="connsiteX5" fmla="*/ 150486 w 355413"/>
              <a:gd name="connsiteY5" fmla="*/ 1071531 h 1441939"/>
              <a:gd name="connsiteX6" fmla="*/ 73407 w 355413"/>
              <a:gd name="connsiteY6" fmla="*/ 1033766 h 1441939"/>
              <a:gd name="connsiteX7" fmla="*/ 44476 w 355413"/>
              <a:gd name="connsiteY7" fmla="*/ 985953 h 1441939"/>
              <a:gd name="connsiteX8" fmla="*/ 20569 w 355413"/>
              <a:gd name="connsiteY8" fmla="*/ 963428 h 1441939"/>
              <a:gd name="connsiteX9" fmla="*/ 1686 w 355413"/>
              <a:gd name="connsiteY9" fmla="*/ 934497 h 1441939"/>
              <a:gd name="connsiteX10" fmla="*/ 65242 w 355413"/>
              <a:gd name="connsiteY10" fmla="*/ 899328 h 1441939"/>
              <a:gd name="connsiteX11" fmla="*/ 40121 w 355413"/>
              <a:gd name="connsiteY11" fmla="*/ 874207 h 1441939"/>
              <a:gd name="connsiteX12" fmla="*/ 25049 w 355413"/>
              <a:gd name="connsiteY12" fmla="*/ 839037 h 1441939"/>
              <a:gd name="connsiteX13" fmla="*/ 15001 w 355413"/>
              <a:gd name="connsiteY13" fmla="*/ 798844 h 1441939"/>
              <a:gd name="connsiteX14" fmla="*/ 9976 w 355413"/>
              <a:gd name="connsiteY14" fmla="*/ 748602 h 1441939"/>
              <a:gd name="connsiteX15" fmla="*/ 70266 w 355413"/>
              <a:gd name="connsiteY15" fmla="*/ 663191 h 1441939"/>
              <a:gd name="connsiteX16" fmla="*/ 180798 w 355413"/>
              <a:gd name="connsiteY16" fmla="*/ 602901 h 1441939"/>
              <a:gd name="connsiteX17" fmla="*/ 276258 w 355413"/>
              <a:gd name="connsiteY17" fmla="*/ 552659 h 1441939"/>
              <a:gd name="connsiteX18" fmla="*/ 326499 w 355413"/>
              <a:gd name="connsiteY18" fmla="*/ 502418 h 1441939"/>
              <a:gd name="connsiteX19" fmla="*/ 351620 w 355413"/>
              <a:gd name="connsiteY19" fmla="*/ 452176 h 1441939"/>
              <a:gd name="connsiteX20" fmla="*/ 351620 w 355413"/>
              <a:gd name="connsiteY20" fmla="*/ 406958 h 1441939"/>
              <a:gd name="connsiteX21" fmla="*/ 316451 w 355413"/>
              <a:gd name="connsiteY21" fmla="*/ 346668 h 1441939"/>
              <a:gd name="connsiteX22" fmla="*/ 291330 w 355413"/>
              <a:gd name="connsiteY22" fmla="*/ 311499 h 1441939"/>
              <a:gd name="connsiteX23" fmla="*/ 256161 w 355413"/>
              <a:gd name="connsiteY23" fmla="*/ 281354 h 1441939"/>
              <a:gd name="connsiteX24" fmla="*/ 236064 w 355413"/>
              <a:gd name="connsiteY24" fmla="*/ 130629 h 1441939"/>
              <a:gd name="connsiteX25" fmla="*/ 311427 w 355413"/>
              <a:gd name="connsiteY25" fmla="*/ 0 h 1441939"/>
              <a:gd name="connsiteX0" fmla="*/ 154046 w 378902"/>
              <a:gd name="connsiteY0" fmla="*/ 1441939 h 1441939"/>
              <a:gd name="connsiteX1" fmla="*/ 204287 w 378902"/>
              <a:gd name="connsiteY1" fmla="*/ 1336431 h 1441939"/>
              <a:gd name="connsiteX2" fmla="*/ 234432 w 378902"/>
              <a:gd name="connsiteY2" fmla="*/ 1251020 h 1441939"/>
              <a:gd name="connsiteX3" fmla="*/ 234432 w 378902"/>
              <a:gd name="connsiteY3" fmla="*/ 1195754 h 1441939"/>
              <a:gd name="connsiteX4" fmla="*/ 209311 w 378902"/>
              <a:gd name="connsiteY4" fmla="*/ 1085222 h 1441939"/>
              <a:gd name="connsiteX5" fmla="*/ 173975 w 378902"/>
              <a:gd name="connsiteY5" fmla="*/ 1071531 h 1441939"/>
              <a:gd name="connsiteX6" fmla="*/ 96896 w 378902"/>
              <a:gd name="connsiteY6" fmla="*/ 1033766 h 1441939"/>
              <a:gd name="connsiteX7" fmla="*/ 67965 w 378902"/>
              <a:gd name="connsiteY7" fmla="*/ 985953 h 1441939"/>
              <a:gd name="connsiteX8" fmla="*/ 44058 w 378902"/>
              <a:gd name="connsiteY8" fmla="*/ 963428 h 1441939"/>
              <a:gd name="connsiteX9" fmla="*/ 25175 w 378902"/>
              <a:gd name="connsiteY9" fmla="*/ 934497 h 1441939"/>
              <a:gd name="connsiteX10" fmla="*/ 1101 w 378902"/>
              <a:gd name="connsiteY10" fmla="*/ 895518 h 1441939"/>
              <a:gd name="connsiteX11" fmla="*/ 63610 w 378902"/>
              <a:gd name="connsiteY11" fmla="*/ 874207 h 1441939"/>
              <a:gd name="connsiteX12" fmla="*/ 48538 w 378902"/>
              <a:gd name="connsiteY12" fmla="*/ 839037 h 1441939"/>
              <a:gd name="connsiteX13" fmla="*/ 38490 w 378902"/>
              <a:gd name="connsiteY13" fmla="*/ 798844 h 1441939"/>
              <a:gd name="connsiteX14" fmla="*/ 33465 w 378902"/>
              <a:gd name="connsiteY14" fmla="*/ 748602 h 1441939"/>
              <a:gd name="connsiteX15" fmla="*/ 93755 w 378902"/>
              <a:gd name="connsiteY15" fmla="*/ 663191 h 1441939"/>
              <a:gd name="connsiteX16" fmla="*/ 204287 w 378902"/>
              <a:gd name="connsiteY16" fmla="*/ 602901 h 1441939"/>
              <a:gd name="connsiteX17" fmla="*/ 299747 w 378902"/>
              <a:gd name="connsiteY17" fmla="*/ 552659 h 1441939"/>
              <a:gd name="connsiteX18" fmla="*/ 349988 w 378902"/>
              <a:gd name="connsiteY18" fmla="*/ 502418 h 1441939"/>
              <a:gd name="connsiteX19" fmla="*/ 375109 w 378902"/>
              <a:gd name="connsiteY19" fmla="*/ 452176 h 1441939"/>
              <a:gd name="connsiteX20" fmla="*/ 375109 w 378902"/>
              <a:gd name="connsiteY20" fmla="*/ 406958 h 1441939"/>
              <a:gd name="connsiteX21" fmla="*/ 339940 w 378902"/>
              <a:gd name="connsiteY21" fmla="*/ 346668 h 1441939"/>
              <a:gd name="connsiteX22" fmla="*/ 314819 w 378902"/>
              <a:gd name="connsiteY22" fmla="*/ 311499 h 1441939"/>
              <a:gd name="connsiteX23" fmla="*/ 279650 w 378902"/>
              <a:gd name="connsiteY23" fmla="*/ 281354 h 1441939"/>
              <a:gd name="connsiteX24" fmla="*/ 259553 w 378902"/>
              <a:gd name="connsiteY24" fmla="*/ 130629 h 1441939"/>
              <a:gd name="connsiteX25" fmla="*/ 334916 w 378902"/>
              <a:gd name="connsiteY25" fmla="*/ 0 h 1441939"/>
              <a:gd name="connsiteX0" fmla="*/ 201872 w 426728"/>
              <a:gd name="connsiteY0" fmla="*/ 1441939 h 1441939"/>
              <a:gd name="connsiteX1" fmla="*/ 252113 w 426728"/>
              <a:gd name="connsiteY1" fmla="*/ 1336431 h 1441939"/>
              <a:gd name="connsiteX2" fmla="*/ 282258 w 426728"/>
              <a:gd name="connsiteY2" fmla="*/ 1251020 h 1441939"/>
              <a:gd name="connsiteX3" fmla="*/ 282258 w 426728"/>
              <a:gd name="connsiteY3" fmla="*/ 1195754 h 1441939"/>
              <a:gd name="connsiteX4" fmla="*/ 257137 w 426728"/>
              <a:gd name="connsiteY4" fmla="*/ 1085222 h 1441939"/>
              <a:gd name="connsiteX5" fmla="*/ 221801 w 426728"/>
              <a:gd name="connsiteY5" fmla="*/ 1071531 h 1441939"/>
              <a:gd name="connsiteX6" fmla="*/ 144722 w 426728"/>
              <a:gd name="connsiteY6" fmla="*/ 1033766 h 1441939"/>
              <a:gd name="connsiteX7" fmla="*/ 115791 w 426728"/>
              <a:gd name="connsiteY7" fmla="*/ 985953 h 1441939"/>
              <a:gd name="connsiteX8" fmla="*/ 91884 w 426728"/>
              <a:gd name="connsiteY8" fmla="*/ 963428 h 1441939"/>
              <a:gd name="connsiteX9" fmla="*/ 73001 w 426728"/>
              <a:gd name="connsiteY9" fmla="*/ 934497 h 1441939"/>
              <a:gd name="connsiteX10" fmla="*/ 48927 w 426728"/>
              <a:gd name="connsiteY10" fmla="*/ 895518 h 1441939"/>
              <a:gd name="connsiteX11" fmla="*/ 946 w 426728"/>
              <a:gd name="connsiteY11" fmla="*/ 881827 h 1441939"/>
              <a:gd name="connsiteX12" fmla="*/ 96364 w 426728"/>
              <a:gd name="connsiteY12" fmla="*/ 839037 h 1441939"/>
              <a:gd name="connsiteX13" fmla="*/ 86316 w 426728"/>
              <a:gd name="connsiteY13" fmla="*/ 798844 h 1441939"/>
              <a:gd name="connsiteX14" fmla="*/ 81291 w 426728"/>
              <a:gd name="connsiteY14" fmla="*/ 748602 h 1441939"/>
              <a:gd name="connsiteX15" fmla="*/ 141581 w 426728"/>
              <a:gd name="connsiteY15" fmla="*/ 663191 h 1441939"/>
              <a:gd name="connsiteX16" fmla="*/ 252113 w 426728"/>
              <a:gd name="connsiteY16" fmla="*/ 602901 h 1441939"/>
              <a:gd name="connsiteX17" fmla="*/ 347573 w 426728"/>
              <a:gd name="connsiteY17" fmla="*/ 552659 h 1441939"/>
              <a:gd name="connsiteX18" fmla="*/ 397814 w 426728"/>
              <a:gd name="connsiteY18" fmla="*/ 502418 h 1441939"/>
              <a:gd name="connsiteX19" fmla="*/ 422935 w 426728"/>
              <a:gd name="connsiteY19" fmla="*/ 452176 h 1441939"/>
              <a:gd name="connsiteX20" fmla="*/ 422935 w 426728"/>
              <a:gd name="connsiteY20" fmla="*/ 406958 h 1441939"/>
              <a:gd name="connsiteX21" fmla="*/ 387766 w 426728"/>
              <a:gd name="connsiteY21" fmla="*/ 346668 h 1441939"/>
              <a:gd name="connsiteX22" fmla="*/ 362645 w 426728"/>
              <a:gd name="connsiteY22" fmla="*/ 311499 h 1441939"/>
              <a:gd name="connsiteX23" fmla="*/ 327476 w 426728"/>
              <a:gd name="connsiteY23" fmla="*/ 281354 h 1441939"/>
              <a:gd name="connsiteX24" fmla="*/ 307379 w 426728"/>
              <a:gd name="connsiteY24" fmla="*/ 130629 h 1441939"/>
              <a:gd name="connsiteX25" fmla="*/ 382742 w 426728"/>
              <a:gd name="connsiteY25" fmla="*/ 0 h 1441939"/>
              <a:gd name="connsiteX0" fmla="*/ 211936 w 436792"/>
              <a:gd name="connsiteY0" fmla="*/ 1441939 h 1441939"/>
              <a:gd name="connsiteX1" fmla="*/ 262177 w 436792"/>
              <a:gd name="connsiteY1" fmla="*/ 1336431 h 1441939"/>
              <a:gd name="connsiteX2" fmla="*/ 292322 w 436792"/>
              <a:gd name="connsiteY2" fmla="*/ 1251020 h 1441939"/>
              <a:gd name="connsiteX3" fmla="*/ 292322 w 436792"/>
              <a:gd name="connsiteY3" fmla="*/ 1195754 h 1441939"/>
              <a:gd name="connsiteX4" fmla="*/ 267201 w 436792"/>
              <a:gd name="connsiteY4" fmla="*/ 1085222 h 1441939"/>
              <a:gd name="connsiteX5" fmla="*/ 231865 w 436792"/>
              <a:gd name="connsiteY5" fmla="*/ 1071531 h 1441939"/>
              <a:gd name="connsiteX6" fmla="*/ 154786 w 436792"/>
              <a:gd name="connsiteY6" fmla="*/ 1033766 h 1441939"/>
              <a:gd name="connsiteX7" fmla="*/ 125855 w 436792"/>
              <a:gd name="connsiteY7" fmla="*/ 985953 h 1441939"/>
              <a:gd name="connsiteX8" fmla="*/ 101948 w 436792"/>
              <a:gd name="connsiteY8" fmla="*/ 963428 h 1441939"/>
              <a:gd name="connsiteX9" fmla="*/ 83065 w 436792"/>
              <a:gd name="connsiteY9" fmla="*/ 934497 h 1441939"/>
              <a:gd name="connsiteX10" fmla="*/ 58991 w 436792"/>
              <a:gd name="connsiteY10" fmla="*/ 895518 h 1441939"/>
              <a:gd name="connsiteX11" fmla="*/ 11010 w 436792"/>
              <a:gd name="connsiteY11" fmla="*/ 881827 h 1441939"/>
              <a:gd name="connsiteX12" fmla="*/ 7368 w 436792"/>
              <a:gd name="connsiteY12" fmla="*/ 835227 h 1441939"/>
              <a:gd name="connsiteX13" fmla="*/ 96380 w 436792"/>
              <a:gd name="connsiteY13" fmla="*/ 798844 h 1441939"/>
              <a:gd name="connsiteX14" fmla="*/ 91355 w 436792"/>
              <a:gd name="connsiteY14" fmla="*/ 748602 h 1441939"/>
              <a:gd name="connsiteX15" fmla="*/ 151645 w 436792"/>
              <a:gd name="connsiteY15" fmla="*/ 663191 h 1441939"/>
              <a:gd name="connsiteX16" fmla="*/ 262177 w 436792"/>
              <a:gd name="connsiteY16" fmla="*/ 602901 h 1441939"/>
              <a:gd name="connsiteX17" fmla="*/ 357637 w 436792"/>
              <a:gd name="connsiteY17" fmla="*/ 552659 h 1441939"/>
              <a:gd name="connsiteX18" fmla="*/ 407878 w 436792"/>
              <a:gd name="connsiteY18" fmla="*/ 502418 h 1441939"/>
              <a:gd name="connsiteX19" fmla="*/ 432999 w 436792"/>
              <a:gd name="connsiteY19" fmla="*/ 452176 h 1441939"/>
              <a:gd name="connsiteX20" fmla="*/ 432999 w 436792"/>
              <a:gd name="connsiteY20" fmla="*/ 406958 h 1441939"/>
              <a:gd name="connsiteX21" fmla="*/ 397830 w 436792"/>
              <a:gd name="connsiteY21" fmla="*/ 346668 h 1441939"/>
              <a:gd name="connsiteX22" fmla="*/ 372709 w 436792"/>
              <a:gd name="connsiteY22" fmla="*/ 311499 h 1441939"/>
              <a:gd name="connsiteX23" fmla="*/ 337540 w 436792"/>
              <a:gd name="connsiteY23" fmla="*/ 281354 h 1441939"/>
              <a:gd name="connsiteX24" fmla="*/ 317443 w 436792"/>
              <a:gd name="connsiteY24" fmla="*/ 130629 h 1441939"/>
              <a:gd name="connsiteX25" fmla="*/ 392806 w 436792"/>
              <a:gd name="connsiteY25" fmla="*/ 0 h 1441939"/>
              <a:gd name="connsiteX0" fmla="*/ 207042 w 431898"/>
              <a:gd name="connsiteY0" fmla="*/ 1441939 h 1441939"/>
              <a:gd name="connsiteX1" fmla="*/ 257283 w 431898"/>
              <a:gd name="connsiteY1" fmla="*/ 1336431 h 1441939"/>
              <a:gd name="connsiteX2" fmla="*/ 287428 w 431898"/>
              <a:gd name="connsiteY2" fmla="*/ 1251020 h 1441939"/>
              <a:gd name="connsiteX3" fmla="*/ 287428 w 431898"/>
              <a:gd name="connsiteY3" fmla="*/ 1195754 h 1441939"/>
              <a:gd name="connsiteX4" fmla="*/ 262307 w 431898"/>
              <a:gd name="connsiteY4" fmla="*/ 1085222 h 1441939"/>
              <a:gd name="connsiteX5" fmla="*/ 226971 w 431898"/>
              <a:gd name="connsiteY5" fmla="*/ 1071531 h 1441939"/>
              <a:gd name="connsiteX6" fmla="*/ 149892 w 431898"/>
              <a:gd name="connsiteY6" fmla="*/ 1033766 h 1441939"/>
              <a:gd name="connsiteX7" fmla="*/ 120961 w 431898"/>
              <a:gd name="connsiteY7" fmla="*/ 985953 h 1441939"/>
              <a:gd name="connsiteX8" fmla="*/ 97054 w 431898"/>
              <a:gd name="connsiteY8" fmla="*/ 963428 h 1441939"/>
              <a:gd name="connsiteX9" fmla="*/ 78171 w 431898"/>
              <a:gd name="connsiteY9" fmla="*/ 934497 h 1441939"/>
              <a:gd name="connsiteX10" fmla="*/ 54097 w 431898"/>
              <a:gd name="connsiteY10" fmla="*/ 895518 h 1441939"/>
              <a:gd name="connsiteX11" fmla="*/ 6116 w 431898"/>
              <a:gd name="connsiteY11" fmla="*/ 881827 h 1441939"/>
              <a:gd name="connsiteX12" fmla="*/ 2474 w 431898"/>
              <a:gd name="connsiteY12" fmla="*/ 835227 h 1441939"/>
              <a:gd name="connsiteX13" fmla="*/ 22906 w 431898"/>
              <a:gd name="connsiteY13" fmla="*/ 798844 h 1441939"/>
              <a:gd name="connsiteX14" fmla="*/ 86461 w 431898"/>
              <a:gd name="connsiteY14" fmla="*/ 748602 h 1441939"/>
              <a:gd name="connsiteX15" fmla="*/ 146751 w 431898"/>
              <a:gd name="connsiteY15" fmla="*/ 663191 h 1441939"/>
              <a:gd name="connsiteX16" fmla="*/ 257283 w 431898"/>
              <a:gd name="connsiteY16" fmla="*/ 602901 h 1441939"/>
              <a:gd name="connsiteX17" fmla="*/ 352743 w 431898"/>
              <a:gd name="connsiteY17" fmla="*/ 552659 h 1441939"/>
              <a:gd name="connsiteX18" fmla="*/ 402984 w 431898"/>
              <a:gd name="connsiteY18" fmla="*/ 502418 h 1441939"/>
              <a:gd name="connsiteX19" fmla="*/ 428105 w 431898"/>
              <a:gd name="connsiteY19" fmla="*/ 452176 h 1441939"/>
              <a:gd name="connsiteX20" fmla="*/ 428105 w 431898"/>
              <a:gd name="connsiteY20" fmla="*/ 406958 h 1441939"/>
              <a:gd name="connsiteX21" fmla="*/ 392936 w 431898"/>
              <a:gd name="connsiteY21" fmla="*/ 346668 h 1441939"/>
              <a:gd name="connsiteX22" fmla="*/ 367815 w 431898"/>
              <a:gd name="connsiteY22" fmla="*/ 311499 h 1441939"/>
              <a:gd name="connsiteX23" fmla="*/ 332646 w 431898"/>
              <a:gd name="connsiteY23" fmla="*/ 281354 h 1441939"/>
              <a:gd name="connsiteX24" fmla="*/ 312549 w 431898"/>
              <a:gd name="connsiteY24" fmla="*/ 130629 h 1441939"/>
              <a:gd name="connsiteX25" fmla="*/ 387912 w 431898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20538 w 431475"/>
              <a:gd name="connsiteY7" fmla="*/ 985953 h 1441939"/>
              <a:gd name="connsiteX8" fmla="*/ 96631 w 431475"/>
              <a:gd name="connsiteY8" fmla="*/ 963428 h 1441939"/>
              <a:gd name="connsiteX9" fmla="*/ 77748 w 431475"/>
              <a:gd name="connsiteY9" fmla="*/ 93449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20538 w 431475"/>
              <a:gd name="connsiteY7" fmla="*/ 985953 h 1441939"/>
              <a:gd name="connsiteX8" fmla="*/ 96631 w 431475"/>
              <a:gd name="connsiteY8" fmla="*/ 96342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20538 w 431475"/>
              <a:gd name="connsiteY7" fmla="*/ 985953 h 1441939"/>
              <a:gd name="connsiteX8" fmla="*/ 123301 w 431475"/>
              <a:gd name="connsiteY8" fmla="*/ 95199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39588 w 431475"/>
              <a:gd name="connsiteY7" fmla="*/ 985953 h 1441939"/>
              <a:gd name="connsiteX8" fmla="*/ 123301 w 431475"/>
              <a:gd name="connsiteY8" fmla="*/ 95199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64709 w 431475"/>
              <a:gd name="connsiteY6" fmla="*/ 1045196 h 1441939"/>
              <a:gd name="connsiteX7" fmla="*/ 139588 w 431475"/>
              <a:gd name="connsiteY7" fmla="*/ 985953 h 1441939"/>
              <a:gd name="connsiteX8" fmla="*/ 123301 w 431475"/>
              <a:gd name="connsiteY8" fmla="*/ 95199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354 w 431210"/>
              <a:gd name="connsiteY0" fmla="*/ 1441939 h 1441939"/>
              <a:gd name="connsiteX1" fmla="*/ 256595 w 431210"/>
              <a:gd name="connsiteY1" fmla="*/ 1336431 h 1441939"/>
              <a:gd name="connsiteX2" fmla="*/ 286740 w 431210"/>
              <a:gd name="connsiteY2" fmla="*/ 1251020 h 1441939"/>
              <a:gd name="connsiteX3" fmla="*/ 286740 w 431210"/>
              <a:gd name="connsiteY3" fmla="*/ 1195754 h 1441939"/>
              <a:gd name="connsiteX4" fmla="*/ 261619 w 431210"/>
              <a:gd name="connsiteY4" fmla="*/ 1085222 h 1441939"/>
              <a:gd name="connsiteX5" fmla="*/ 226283 w 431210"/>
              <a:gd name="connsiteY5" fmla="*/ 1071531 h 1441939"/>
              <a:gd name="connsiteX6" fmla="*/ 164444 w 431210"/>
              <a:gd name="connsiteY6" fmla="*/ 1045196 h 1441939"/>
              <a:gd name="connsiteX7" fmla="*/ 139323 w 431210"/>
              <a:gd name="connsiteY7" fmla="*/ 985953 h 1441939"/>
              <a:gd name="connsiteX8" fmla="*/ 123036 w 431210"/>
              <a:gd name="connsiteY8" fmla="*/ 951998 h 1441939"/>
              <a:gd name="connsiteX9" fmla="*/ 96533 w 431210"/>
              <a:gd name="connsiteY9" fmla="*/ 919257 h 1441939"/>
              <a:gd name="connsiteX10" fmla="*/ 45789 w 431210"/>
              <a:gd name="connsiteY10" fmla="*/ 903138 h 1441939"/>
              <a:gd name="connsiteX11" fmla="*/ 5428 w 431210"/>
              <a:gd name="connsiteY11" fmla="*/ 881827 h 1441939"/>
              <a:gd name="connsiteX12" fmla="*/ 1786 w 431210"/>
              <a:gd name="connsiteY12" fmla="*/ 835227 h 1441939"/>
              <a:gd name="connsiteX13" fmla="*/ 18408 w 431210"/>
              <a:gd name="connsiteY13" fmla="*/ 783604 h 1441939"/>
              <a:gd name="connsiteX14" fmla="*/ 85773 w 431210"/>
              <a:gd name="connsiteY14" fmla="*/ 748602 h 1441939"/>
              <a:gd name="connsiteX15" fmla="*/ 146063 w 431210"/>
              <a:gd name="connsiteY15" fmla="*/ 663191 h 1441939"/>
              <a:gd name="connsiteX16" fmla="*/ 256595 w 431210"/>
              <a:gd name="connsiteY16" fmla="*/ 602901 h 1441939"/>
              <a:gd name="connsiteX17" fmla="*/ 352055 w 431210"/>
              <a:gd name="connsiteY17" fmla="*/ 552659 h 1441939"/>
              <a:gd name="connsiteX18" fmla="*/ 402296 w 431210"/>
              <a:gd name="connsiteY18" fmla="*/ 502418 h 1441939"/>
              <a:gd name="connsiteX19" fmla="*/ 427417 w 431210"/>
              <a:gd name="connsiteY19" fmla="*/ 452176 h 1441939"/>
              <a:gd name="connsiteX20" fmla="*/ 427417 w 431210"/>
              <a:gd name="connsiteY20" fmla="*/ 406958 h 1441939"/>
              <a:gd name="connsiteX21" fmla="*/ 392248 w 431210"/>
              <a:gd name="connsiteY21" fmla="*/ 346668 h 1441939"/>
              <a:gd name="connsiteX22" fmla="*/ 367127 w 431210"/>
              <a:gd name="connsiteY22" fmla="*/ 311499 h 1441939"/>
              <a:gd name="connsiteX23" fmla="*/ 331958 w 431210"/>
              <a:gd name="connsiteY23" fmla="*/ 281354 h 1441939"/>
              <a:gd name="connsiteX24" fmla="*/ 311861 w 431210"/>
              <a:gd name="connsiteY24" fmla="*/ 130629 h 1441939"/>
              <a:gd name="connsiteX25" fmla="*/ 387224 w 431210"/>
              <a:gd name="connsiteY25" fmla="*/ 0 h 1441939"/>
              <a:gd name="connsiteX0" fmla="*/ 206354 w 431210"/>
              <a:gd name="connsiteY0" fmla="*/ 1441939 h 1441939"/>
              <a:gd name="connsiteX1" fmla="*/ 256595 w 431210"/>
              <a:gd name="connsiteY1" fmla="*/ 1336431 h 1441939"/>
              <a:gd name="connsiteX2" fmla="*/ 286740 w 431210"/>
              <a:gd name="connsiteY2" fmla="*/ 1251020 h 1441939"/>
              <a:gd name="connsiteX3" fmla="*/ 286740 w 431210"/>
              <a:gd name="connsiteY3" fmla="*/ 1195754 h 1441939"/>
              <a:gd name="connsiteX4" fmla="*/ 261619 w 431210"/>
              <a:gd name="connsiteY4" fmla="*/ 1085222 h 1441939"/>
              <a:gd name="connsiteX5" fmla="*/ 226283 w 431210"/>
              <a:gd name="connsiteY5" fmla="*/ 1071531 h 1441939"/>
              <a:gd name="connsiteX6" fmla="*/ 164444 w 431210"/>
              <a:gd name="connsiteY6" fmla="*/ 1045196 h 1441939"/>
              <a:gd name="connsiteX7" fmla="*/ 139323 w 431210"/>
              <a:gd name="connsiteY7" fmla="*/ 985953 h 1441939"/>
              <a:gd name="connsiteX8" fmla="*/ 123036 w 431210"/>
              <a:gd name="connsiteY8" fmla="*/ 951998 h 1441939"/>
              <a:gd name="connsiteX9" fmla="*/ 96533 w 431210"/>
              <a:gd name="connsiteY9" fmla="*/ 919257 h 1441939"/>
              <a:gd name="connsiteX10" fmla="*/ 45789 w 431210"/>
              <a:gd name="connsiteY10" fmla="*/ 903138 h 1441939"/>
              <a:gd name="connsiteX11" fmla="*/ 5428 w 431210"/>
              <a:gd name="connsiteY11" fmla="*/ 881827 h 1441939"/>
              <a:gd name="connsiteX12" fmla="*/ 1786 w 431210"/>
              <a:gd name="connsiteY12" fmla="*/ 835227 h 1441939"/>
              <a:gd name="connsiteX13" fmla="*/ 18408 w 431210"/>
              <a:gd name="connsiteY13" fmla="*/ 783604 h 1441939"/>
              <a:gd name="connsiteX14" fmla="*/ 62913 w 431210"/>
              <a:gd name="connsiteY14" fmla="*/ 733362 h 1441939"/>
              <a:gd name="connsiteX15" fmla="*/ 146063 w 431210"/>
              <a:gd name="connsiteY15" fmla="*/ 663191 h 1441939"/>
              <a:gd name="connsiteX16" fmla="*/ 256595 w 431210"/>
              <a:gd name="connsiteY16" fmla="*/ 602901 h 1441939"/>
              <a:gd name="connsiteX17" fmla="*/ 352055 w 431210"/>
              <a:gd name="connsiteY17" fmla="*/ 552659 h 1441939"/>
              <a:gd name="connsiteX18" fmla="*/ 402296 w 431210"/>
              <a:gd name="connsiteY18" fmla="*/ 502418 h 1441939"/>
              <a:gd name="connsiteX19" fmla="*/ 427417 w 431210"/>
              <a:gd name="connsiteY19" fmla="*/ 452176 h 1441939"/>
              <a:gd name="connsiteX20" fmla="*/ 427417 w 431210"/>
              <a:gd name="connsiteY20" fmla="*/ 406958 h 1441939"/>
              <a:gd name="connsiteX21" fmla="*/ 392248 w 431210"/>
              <a:gd name="connsiteY21" fmla="*/ 346668 h 1441939"/>
              <a:gd name="connsiteX22" fmla="*/ 367127 w 431210"/>
              <a:gd name="connsiteY22" fmla="*/ 311499 h 1441939"/>
              <a:gd name="connsiteX23" fmla="*/ 331958 w 431210"/>
              <a:gd name="connsiteY23" fmla="*/ 281354 h 1441939"/>
              <a:gd name="connsiteX24" fmla="*/ 311861 w 431210"/>
              <a:gd name="connsiteY24" fmla="*/ 130629 h 1441939"/>
              <a:gd name="connsiteX25" fmla="*/ 387224 w 431210"/>
              <a:gd name="connsiteY25" fmla="*/ 0 h 1441939"/>
              <a:gd name="connsiteX0" fmla="*/ 206354 w 431210"/>
              <a:gd name="connsiteY0" fmla="*/ 1441939 h 1441939"/>
              <a:gd name="connsiteX1" fmla="*/ 256595 w 431210"/>
              <a:gd name="connsiteY1" fmla="*/ 1336431 h 1441939"/>
              <a:gd name="connsiteX2" fmla="*/ 286740 w 431210"/>
              <a:gd name="connsiteY2" fmla="*/ 1251020 h 1441939"/>
              <a:gd name="connsiteX3" fmla="*/ 286740 w 431210"/>
              <a:gd name="connsiteY3" fmla="*/ 1195754 h 1441939"/>
              <a:gd name="connsiteX4" fmla="*/ 261619 w 431210"/>
              <a:gd name="connsiteY4" fmla="*/ 1085222 h 1441939"/>
              <a:gd name="connsiteX5" fmla="*/ 226283 w 431210"/>
              <a:gd name="connsiteY5" fmla="*/ 1071531 h 1441939"/>
              <a:gd name="connsiteX6" fmla="*/ 164444 w 431210"/>
              <a:gd name="connsiteY6" fmla="*/ 1045196 h 1441939"/>
              <a:gd name="connsiteX7" fmla="*/ 139323 w 431210"/>
              <a:gd name="connsiteY7" fmla="*/ 985953 h 1441939"/>
              <a:gd name="connsiteX8" fmla="*/ 123036 w 431210"/>
              <a:gd name="connsiteY8" fmla="*/ 951998 h 1441939"/>
              <a:gd name="connsiteX9" fmla="*/ 96533 w 431210"/>
              <a:gd name="connsiteY9" fmla="*/ 919257 h 1441939"/>
              <a:gd name="connsiteX10" fmla="*/ 45789 w 431210"/>
              <a:gd name="connsiteY10" fmla="*/ 903138 h 1441939"/>
              <a:gd name="connsiteX11" fmla="*/ 5428 w 431210"/>
              <a:gd name="connsiteY11" fmla="*/ 881827 h 1441939"/>
              <a:gd name="connsiteX12" fmla="*/ 1786 w 431210"/>
              <a:gd name="connsiteY12" fmla="*/ 835227 h 1441939"/>
              <a:gd name="connsiteX13" fmla="*/ 18408 w 431210"/>
              <a:gd name="connsiteY13" fmla="*/ 783604 h 1441939"/>
              <a:gd name="connsiteX14" fmla="*/ 62913 w 431210"/>
              <a:gd name="connsiteY14" fmla="*/ 733362 h 1441939"/>
              <a:gd name="connsiteX15" fmla="*/ 146063 w 431210"/>
              <a:gd name="connsiteY15" fmla="*/ 663191 h 1441939"/>
              <a:gd name="connsiteX16" fmla="*/ 256595 w 431210"/>
              <a:gd name="connsiteY16" fmla="*/ 602901 h 1441939"/>
              <a:gd name="connsiteX17" fmla="*/ 340625 w 431210"/>
              <a:gd name="connsiteY17" fmla="*/ 545039 h 1441939"/>
              <a:gd name="connsiteX18" fmla="*/ 402296 w 431210"/>
              <a:gd name="connsiteY18" fmla="*/ 502418 h 1441939"/>
              <a:gd name="connsiteX19" fmla="*/ 427417 w 431210"/>
              <a:gd name="connsiteY19" fmla="*/ 452176 h 1441939"/>
              <a:gd name="connsiteX20" fmla="*/ 427417 w 431210"/>
              <a:gd name="connsiteY20" fmla="*/ 406958 h 1441939"/>
              <a:gd name="connsiteX21" fmla="*/ 392248 w 431210"/>
              <a:gd name="connsiteY21" fmla="*/ 346668 h 1441939"/>
              <a:gd name="connsiteX22" fmla="*/ 367127 w 431210"/>
              <a:gd name="connsiteY22" fmla="*/ 311499 h 1441939"/>
              <a:gd name="connsiteX23" fmla="*/ 331958 w 431210"/>
              <a:gd name="connsiteY23" fmla="*/ 281354 h 1441939"/>
              <a:gd name="connsiteX24" fmla="*/ 311861 w 431210"/>
              <a:gd name="connsiteY24" fmla="*/ 130629 h 1441939"/>
              <a:gd name="connsiteX25" fmla="*/ 387224 w 431210"/>
              <a:gd name="connsiteY25" fmla="*/ 0 h 1441939"/>
              <a:gd name="connsiteX0" fmla="*/ 206354 w 433422"/>
              <a:gd name="connsiteY0" fmla="*/ 1441939 h 1441939"/>
              <a:gd name="connsiteX1" fmla="*/ 256595 w 433422"/>
              <a:gd name="connsiteY1" fmla="*/ 1336431 h 1441939"/>
              <a:gd name="connsiteX2" fmla="*/ 286740 w 433422"/>
              <a:gd name="connsiteY2" fmla="*/ 1251020 h 1441939"/>
              <a:gd name="connsiteX3" fmla="*/ 286740 w 433422"/>
              <a:gd name="connsiteY3" fmla="*/ 1195754 h 1441939"/>
              <a:gd name="connsiteX4" fmla="*/ 261619 w 433422"/>
              <a:gd name="connsiteY4" fmla="*/ 1085222 h 1441939"/>
              <a:gd name="connsiteX5" fmla="*/ 226283 w 433422"/>
              <a:gd name="connsiteY5" fmla="*/ 1071531 h 1441939"/>
              <a:gd name="connsiteX6" fmla="*/ 164444 w 433422"/>
              <a:gd name="connsiteY6" fmla="*/ 1045196 h 1441939"/>
              <a:gd name="connsiteX7" fmla="*/ 139323 w 433422"/>
              <a:gd name="connsiteY7" fmla="*/ 985953 h 1441939"/>
              <a:gd name="connsiteX8" fmla="*/ 123036 w 433422"/>
              <a:gd name="connsiteY8" fmla="*/ 951998 h 1441939"/>
              <a:gd name="connsiteX9" fmla="*/ 96533 w 433422"/>
              <a:gd name="connsiteY9" fmla="*/ 919257 h 1441939"/>
              <a:gd name="connsiteX10" fmla="*/ 45789 w 433422"/>
              <a:gd name="connsiteY10" fmla="*/ 903138 h 1441939"/>
              <a:gd name="connsiteX11" fmla="*/ 5428 w 433422"/>
              <a:gd name="connsiteY11" fmla="*/ 881827 h 1441939"/>
              <a:gd name="connsiteX12" fmla="*/ 1786 w 433422"/>
              <a:gd name="connsiteY12" fmla="*/ 835227 h 1441939"/>
              <a:gd name="connsiteX13" fmla="*/ 18408 w 433422"/>
              <a:gd name="connsiteY13" fmla="*/ 783604 h 1441939"/>
              <a:gd name="connsiteX14" fmla="*/ 62913 w 433422"/>
              <a:gd name="connsiteY14" fmla="*/ 733362 h 1441939"/>
              <a:gd name="connsiteX15" fmla="*/ 146063 w 433422"/>
              <a:gd name="connsiteY15" fmla="*/ 663191 h 1441939"/>
              <a:gd name="connsiteX16" fmla="*/ 256595 w 433422"/>
              <a:gd name="connsiteY16" fmla="*/ 602901 h 1441939"/>
              <a:gd name="connsiteX17" fmla="*/ 340625 w 433422"/>
              <a:gd name="connsiteY17" fmla="*/ 545039 h 1441939"/>
              <a:gd name="connsiteX18" fmla="*/ 368006 w 433422"/>
              <a:gd name="connsiteY18" fmla="*/ 498608 h 1441939"/>
              <a:gd name="connsiteX19" fmla="*/ 427417 w 433422"/>
              <a:gd name="connsiteY19" fmla="*/ 452176 h 1441939"/>
              <a:gd name="connsiteX20" fmla="*/ 427417 w 433422"/>
              <a:gd name="connsiteY20" fmla="*/ 406958 h 1441939"/>
              <a:gd name="connsiteX21" fmla="*/ 392248 w 433422"/>
              <a:gd name="connsiteY21" fmla="*/ 346668 h 1441939"/>
              <a:gd name="connsiteX22" fmla="*/ 367127 w 433422"/>
              <a:gd name="connsiteY22" fmla="*/ 311499 h 1441939"/>
              <a:gd name="connsiteX23" fmla="*/ 331958 w 433422"/>
              <a:gd name="connsiteY23" fmla="*/ 281354 h 1441939"/>
              <a:gd name="connsiteX24" fmla="*/ 311861 w 433422"/>
              <a:gd name="connsiteY24" fmla="*/ 130629 h 1441939"/>
              <a:gd name="connsiteX25" fmla="*/ 387224 w 433422"/>
              <a:gd name="connsiteY25" fmla="*/ 0 h 1441939"/>
              <a:gd name="connsiteX0" fmla="*/ 206354 w 427499"/>
              <a:gd name="connsiteY0" fmla="*/ 1441939 h 1441939"/>
              <a:gd name="connsiteX1" fmla="*/ 256595 w 427499"/>
              <a:gd name="connsiteY1" fmla="*/ 1336431 h 1441939"/>
              <a:gd name="connsiteX2" fmla="*/ 286740 w 427499"/>
              <a:gd name="connsiteY2" fmla="*/ 1251020 h 1441939"/>
              <a:gd name="connsiteX3" fmla="*/ 286740 w 427499"/>
              <a:gd name="connsiteY3" fmla="*/ 1195754 h 1441939"/>
              <a:gd name="connsiteX4" fmla="*/ 261619 w 427499"/>
              <a:gd name="connsiteY4" fmla="*/ 1085222 h 1441939"/>
              <a:gd name="connsiteX5" fmla="*/ 226283 w 427499"/>
              <a:gd name="connsiteY5" fmla="*/ 1071531 h 1441939"/>
              <a:gd name="connsiteX6" fmla="*/ 164444 w 427499"/>
              <a:gd name="connsiteY6" fmla="*/ 1045196 h 1441939"/>
              <a:gd name="connsiteX7" fmla="*/ 139323 w 427499"/>
              <a:gd name="connsiteY7" fmla="*/ 985953 h 1441939"/>
              <a:gd name="connsiteX8" fmla="*/ 123036 w 427499"/>
              <a:gd name="connsiteY8" fmla="*/ 951998 h 1441939"/>
              <a:gd name="connsiteX9" fmla="*/ 96533 w 427499"/>
              <a:gd name="connsiteY9" fmla="*/ 919257 h 1441939"/>
              <a:gd name="connsiteX10" fmla="*/ 45789 w 427499"/>
              <a:gd name="connsiteY10" fmla="*/ 903138 h 1441939"/>
              <a:gd name="connsiteX11" fmla="*/ 5428 w 427499"/>
              <a:gd name="connsiteY11" fmla="*/ 881827 h 1441939"/>
              <a:gd name="connsiteX12" fmla="*/ 1786 w 427499"/>
              <a:gd name="connsiteY12" fmla="*/ 835227 h 1441939"/>
              <a:gd name="connsiteX13" fmla="*/ 18408 w 427499"/>
              <a:gd name="connsiteY13" fmla="*/ 783604 h 1441939"/>
              <a:gd name="connsiteX14" fmla="*/ 62913 w 427499"/>
              <a:gd name="connsiteY14" fmla="*/ 733362 h 1441939"/>
              <a:gd name="connsiteX15" fmla="*/ 146063 w 427499"/>
              <a:gd name="connsiteY15" fmla="*/ 663191 h 1441939"/>
              <a:gd name="connsiteX16" fmla="*/ 256595 w 427499"/>
              <a:gd name="connsiteY16" fmla="*/ 602901 h 1441939"/>
              <a:gd name="connsiteX17" fmla="*/ 340625 w 427499"/>
              <a:gd name="connsiteY17" fmla="*/ 545039 h 1441939"/>
              <a:gd name="connsiteX18" fmla="*/ 368006 w 427499"/>
              <a:gd name="connsiteY18" fmla="*/ 498608 h 1441939"/>
              <a:gd name="connsiteX19" fmla="*/ 381697 w 427499"/>
              <a:gd name="connsiteY19" fmla="*/ 448366 h 1441939"/>
              <a:gd name="connsiteX20" fmla="*/ 427417 w 427499"/>
              <a:gd name="connsiteY20" fmla="*/ 406958 h 1441939"/>
              <a:gd name="connsiteX21" fmla="*/ 392248 w 427499"/>
              <a:gd name="connsiteY21" fmla="*/ 346668 h 1441939"/>
              <a:gd name="connsiteX22" fmla="*/ 367127 w 427499"/>
              <a:gd name="connsiteY22" fmla="*/ 311499 h 1441939"/>
              <a:gd name="connsiteX23" fmla="*/ 331958 w 427499"/>
              <a:gd name="connsiteY23" fmla="*/ 281354 h 1441939"/>
              <a:gd name="connsiteX24" fmla="*/ 311861 w 427499"/>
              <a:gd name="connsiteY24" fmla="*/ 130629 h 1441939"/>
              <a:gd name="connsiteX25" fmla="*/ 387224 w 427499"/>
              <a:gd name="connsiteY25" fmla="*/ 0 h 1441939"/>
              <a:gd name="connsiteX0" fmla="*/ 206354 w 392636"/>
              <a:gd name="connsiteY0" fmla="*/ 1441939 h 1441939"/>
              <a:gd name="connsiteX1" fmla="*/ 256595 w 392636"/>
              <a:gd name="connsiteY1" fmla="*/ 1336431 h 1441939"/>
              <a:gd name="connsiteX2" fmla="*/ 286740 w 392636"/>
              <a:gd name="connsiteY2" fmla="*/ 1251020 h 1441939"/>
              <a:gd name="connsiteX3" fmla="*/ 286740 w 392636"/>
              <a:gd name="connsiteY3" fmla="*/ 1195754 h 1441939"/>
              <a:gd name="connsiteX4" fmla="*/ 261619 w 392636"/>
              <a:gd name="connsiteY4" fmla="*/ 1085222 h 1441939"/>
              <a:gd name="connsiteX5" fmla="*/ 226283 w 392636"/>
              <a:gd name="connsiteY5" fmla="*/ 1071531 h 1441939"/>
              <a:gd name="connsiteX6" fmla="*/ 164444 w 392636"/>
              <a:gd name="connsiteY6" fmla="*/ 1045196 h 1441939"/>
              <a:gd name="connsiteX7" fmla="*/ 139323 w 392636"/>
              <a:gd name="connsiteY7" fmla="*/ 985953 h 1441939"/>
              <a:gd name="connsiteX8" fmla="*/ 123036 w 392636"/>
              <a:gd name="connsiteY8" fmla="*/ 951998 h 1441939"/>
              <a:gd name="connsiteX9" fmla="*/ 96533 w 392636"/>
              <a:gd name="connsiteY9" fmla="*/ 919257 h 1441939"/>
              <a:gd name="connsiteX10" fmla="*/ 45789 w 392636"/>
              <a:gd name="connsiteY10" fmla="*/ 903138 h 1441939"/>
              <a:gd name="connsiteX11" fmla="*/ 5428 w 392636"/>
              <a:gd name="connsiteY11" fmla="*/ 881827 h 1441939"/>
              <a:gd name="connsiteX12" fmla="*/ 1786 w 392636"/>
              <a:gd name="connsiteY12" fmla="*/ 835227 h 1441939"/>
              <a:gd name="connsiteX13" fmla="*/ 18408 w 392636"/>
              <a:gd name="connsiteY13" fmla="*/ 783604 h 1441939"/>
              <a:gd name="connsiteX14" fmla="*/ 62913 w 392636"/>
              <a:gd name="connsiteY14" fmla="*/ 733362 h 1441939"/>
              <a:gd name="connsiteX15" fmla="*/ 146063 w 392636"/>
              <a:gd name="connsiteY15" fmla="*/ 663191 h 1441939"/>
              <a:gd name="connsiteX16" fmla="*/ 256595 w 392636"/>
              <a:gd name="connsiteY16" fmla="*/ 602901 h 1441939"/>
              <a:gd name="connsiteX17" fmla="*/ 340625 w 392636"/>
              <a:gd name="connsiteY17" fmla="*/ 545039 h 1441939"/>
              <a:gd name="connsiteX18" fmla="*/ 368006 w 392636"/>
              <a:gd name="connsiteY18" fmla="*/ 498608 h 1441939"/>
              <a:gd name="connsiteX19" fmla="*/ 381697 w 392636"/>
              <a:gd name="connsiteY19" fmla="*/ 448366 h 1441939"/>
              <a:gd name="connsiteX20" fmla="*/ 347407 w 392636"/>
              <a:gd name="connsiteY20" fmla="*/ 406958 h 1441939"/>
              <a:gd name="connsiteX21" fmla="*/ 392248 w 392636"/>
              <a:gd name="connsiteY21" fmla="*/ 346668 h 1441939"/>
              <a:gd name="connsiteX22" fmla="*/ 367127 w 392636"/>
              <a:gd name="connsiteY22" fmla="*/ 311499 h 1441939"/>
              <a:gd name="connsiteX23" fmla="*/ 331958 w 392636"/>
              <a:gd name="connsiteY23" fmla="*/ 281354 h 1441939"/>
              <a:gd name="connsiteX24" fmla="*/ 311861 w 392636"/>
              <a:gd name="connsiteY24" fmla="*/ 130629 h 1441939"/>
              <a:gd name="connsiteX25" fmla="*/ 387224 w 392636"/>
              <a:gd name="connsiteY25" fmla="*/ 0 h 1441939"/>
              <a:gd name="connsiteX0" fmla="*/ 206354 w 387224"/>
              <a:gd name="connsiteY0" fmla="*/ 1441939 h 1441939"/>
              <a:gd name="connsiteX1" fmla="*/ 256595 w 387224"/>
              <a:gd name="connsiteY1" fmla="*/ 1336431 h 1441939"/>
              <a:gd name="connsiteX2" fmla="*/ 286740 w 387224"/>
              <a:gd name="connsiteY2" fmla="*/ 1251020 h 1441939"/>
              <a:gd name="connsiteX3" fmla="*/ 286740 w 387224"/>
              <a:gd name="connsiteY3" fmla="*/ 1195754 h 1441939"/>
              <a:gd name="connsiteX4" fmla="*/ 261619 w 387224"/>
              <a:gd name="connsiteY4" fmla="*/ 1085222 h 1441939"/>
              <a:gd name="connsiteX5" fmla="*/ 226283 w 387224"/>
              <a:gd name="connsiteY5" fmla="*/ 1071531 h 1441939"/>
              <a:gd name="connsiteX6" fmla="*/ 164444 w 387224"/>
              <a:gd name="connsiteY6" fmla="*/ 1045196 h 1441939"/>
              <a:gd name="connsiteX7" fmla="*/ 139323 w 387224"/>
              <a:gd name="connsiteY7" fmla="*/ 985953 h 1441939"/>
              <a:gd name="connsiteX8" fmla="*/ 123036 w 387224"/>
              <a:gd name="connsiteY8" fmla="*/ 951998 h 1441939"/>
              <a:gd name="connsiteX9" fmla="*/ 96533 w 387224"/>
              <a:gd name="connsiteY9" fmla="*/ 919257 h 1441939"/>
              <a:gd name="connsiteX10" fmla="*/ 45789 w 387224"/>
              <a:gd name="connsiteY10" fmla="*/ 903138 h 1441939"/>
              <a:gd name="connsiteX11" fmla="*/ 5428 w 387224"/>
              <a:gd name="connsiteY11" fmla="*/ 881827 h 1441939"/>
              <a:gd name="connsiteX12" fmla="*/ 1786 w 387224"/>
              <a:gd name="connsiteY12" fmla="*/ 835227 h 1441939"/>
              <a:gd name="connsiteX13" fmla="*/ 18408 w 387224"/>
              <a:gd name="connsiteY13" fmla="*/ 783604 h 1441939"/>
              <a:gd name="connsiteX14" fmla="*/ 62913 w 387224"/>
              <a:gd name="connsiteY14" fmla="*/ 733362 h 1441939"/>
              <a:gd name="connsiteX15" fmla="*/ 146063 w 387224"/>
              <a:gd name="connsiteY15" fmla="*/ 663191 h 1441939"/>
              <a:gd name="connsiteX16" fmla="*/ 256595 w 387224"/>
              <a:gd name="connsiteY16" fmla="*/ 602901 h 1441939"/>
              <a:gd name="connsiteX17" fmla="*/ 340625 w 387224"/>
              <a:gd name="connsiteY17" fmla="*/ 545039 h 1441939"/>
              <a:gd name="connsiteX18" fmla="*/ 368006 w 387224"/>
              <a:gd name="connsiteY18" fmla="*/ 498608 h 1441939"/>
              <a:gd name="connsiteX19" fmla="*/ 381697 w 387224"/>
              <a:gd name="connsiteY19" fmla="*/ 448366 h 1441939"/>
              <a:gd name="connsiteX20" fmla="*/ 347407 w 387224"/>
              <a:gd name="connsiteY20" fmla="*/ 406958 h 1441939"/>
              <a:gd name="connsiteX21" fmla="*/ 323668 w 387224"/>
              <a:gd name="connsiteY21" fmla="*/ 354288 h 1441939"/>
              <a:gd name="connsiteX22" fmla="*/ 367127 w 387224"/>
              <a:gd name="connsiteY22" fmla="*/ 311499 h 1441939"/>
              <a:gd name="connsiteX23" fmla="*/ 331958 w 387224"/>
              <a:gd name="connsiteY23" fmla="*/ 281354 h 1441939"/>
              <a:gd name="connsiteX24" fmla="*/ 311861 w 387224"/>
              <a:gd name="connsiteY24" fmla="*/ 130629 h 1441939"/>
              <a:gd name="connsiteX25" fmla="*/ 387224 w 387224"/>
              <a:gd name="connsiteY25" fmla="*/ 0 h 1441939"/>
              <a:gd name="connsiteX0" fmla="*/ 206354 w 387224"/>
              <a:gd name="connsiteY0" fmla="*/ 1441939 h 1441939"/>
              <a:gd name="connsiteX1" fmla="*/ 256595 w 387224"/>
              <a:gd name="connsiteY1" fmla="*/ 1336431 h 1441939"/>
              <a:gd name="connsiteX2" fmla="*/ 286740 w 387224"/>
              <a:gd name="connsiteY2" fmla="*/ 1251020 h 1441939"/>
              <a:gd name="connsiteX3" fmla="*/ 286740 w 387224"/>
              <a:gd name="connsiteY3" fmla="*/ 1195754 h 1441939"/>
              <a:gd name="connsiteX4" fmla="*/ 261619 w 387224"/>
              <a:gd name="connsiteY4" fmla="*/ 1085222 h 1441939"/>
              <a:gd name="connsiteX5" fmla="*/ 226283 w 387224"/>
              <a:gd name="connsiteY5" fmla="*/ 1071531 h 1441939"/>
              <a:gd name="connsiteX6" fmla="*/ 164444 w 387224"/>
              <a:gd name="connsiteY6" fmla="*/ 1045196 h 1441939"/>
              <a:gd name="connsiteX7" fmla="*/ 139323 w 387224"/>
              <a:gd name="connsiteY7" fmla="*/ 985953 h 1441939"/>
              <a:gd name="connsiteX8" fmla="*/ 123036 w 387224"/>
              <a:gd name="connsiteY8" fmla="*/ 951998 h 1441939"/>
              <a:gd name="connsiteX9" fmla="*/ 96533 w 387224"/>
              <a:gd name="connsiteY9" fmla="*/ 919257 h 1441939"/>
              <a:gd name="connsiteX10" fmla="*/ 45789 w 387224"/>
              <a:gd name="connsiteY10" fmla="*/ 903138 h 1441939"/>
              <a:gd name="connsiteX11" fmla="*/ 5428 w 387224"/>
              <a:gd name="connsiteY11" fmla="*/ 881827 h 1441939"/>
              <a:gd name="connsiteX12" fmla="*/ 1786 w 387224"/>
              <a:gd name="connsiteY12" fmla="*/ 835227 h 1441939"/>
              <a:gd name="connsiteX13" fmla="*/ 18408 w 387224"/>
              <a:gd name="connsiteY13" fmla="*/ 783604 h 1441939"/>
              <a:gd name="connsiteX14" fmla="*/ 62913 w 387224"/>
              <a:gd name="connsiteY14" fmla="*/ 733362 h 1441939"/>
              <a:gd name="connsiteX15" fmla="*/ 146063 w 387224"/>
              <a:gd name="connsiteY15" fmla="*/ 663191 h 1441939"/>
              <a:gd name="connsiteX16" fmla="*/ 256595 w 387224"/>
              <a:gd name="connsiteY16" fmla="*/ 602901 h 1441939"/>
              <a:gd name="connsiteX17" fmla="*/ 340625 w 387224"/>
              <a:gd name="connsiteY17" fmla="*/ 545039 h 1441939"/>
              <a:gd name="connsiteX18" fmla="*/ 368006 w 387224"/>
              <a:gd name="connsiteY18" fmla="*/ 498608 h 1441939"/>
              <a:gd name="connsiteX19" fmla="*/ 381697 w 387224"/>
              <a:gd name="connsiteY19" fmla="*/ 448366 h 1441939"/>
              <a:gd name="connsiteX20" fmla="*/ 347407 w 387224"/>
              <a:gd name="connsiteY20" fmla="*/ 406958 h 1441939"/>
              <a:gd name="connsiteX21" fmla="*/ 323668 w 387224"/>
              <a:gd name="connsiteY21" fmla="*/ 354288 h 1441939"/>
              <a:gd name="connsiteX22" fmla="*/ 287117 w 387224"/>
              <a:gd name="connsiteY22" fmla="*/ 315309 h 1441939"/>
              <a:gd name="connsiteX23" fmla="*/ 331958 w 387224"/>
              <a:gd name="connsiteY23" fmla="*/ 281354 h 1441939"/>
              <a:gd name="connsiteX24" fmla="*/ 311861 w 387224"/>
              <a:gd name="connsiteY24" fmla="*/ 130629 h 1441939"/>
              <a:gd name="connsiteX25" fmla="*/ 387224 w 387224"/>
              <a:gd name="connsiteY25" fmla="*/ 0 h 1441939"/>
              <a:gd name="connsiteX0" fmla="*/ 206354 w 387224"/>
              <a:gd name="connsiteY0" fmla="*/ 1441939 h 1441939"/>
              <a:gd name="connsiteX1" fmla="*/ 256595 w 387224"/>
              <a:gd name="connsiteY1" fmla="*/ 1336431 h 1441939"/>
              <a:gd name="connsiteX2" fmla="*/ 286740 w 387224"/>
              <a:gd name="connsiteY2" fmla="*/ 1251020 h 1441939"/>
              <a:gd name="connsiteX3" fmla="*/ 286740 w 387224"/>
              <a:gd name="connsiteY3" fmla="*/ 1195754 h 1441939"/>
              <a:gd name="connsiteX4" fmla="*/ 261619 w 387224"/>
              <a:gd name="connsiteY4" fmla="*/ 1085222 h 1441939"/>
              <a:gd name="connsiteX5" fmla="*/ 226283 w 387224"/>
              <a:gd name="connsiteY5" fmla="*/ 1071531 h 1441939"/>
              <a:gd name="connsiteX6" fmla="*/ 164444 w 387224"/>
              <a:gd name="connsiteY6" fmla="*/ 1045196 h 1441939"/>
              <a:gd name="connsiteX7" fmla="*/ 139323 w 387224"/>
              <a:gd name="connsiteY7" fmla="*/ 985953 h 1441939"/>
              <a:gd name="connsiteX8" fmla="*/ 123036 w 387224"/>
              <a:gd name="connsiteY8" fmla="*/ 951998 h 1441939"/>
              <a:gd name="connsiteX9" fmla="*/ 96533 w 387224"/>
              <a:gd name="connsiteY9" fmla="*/ 919257 h 1441939"/>
              <a:gd name="connsiteX10" fmla="*/ 45789 w 387224"/>
              <a:gd name="connsiteY10" fmla="*/ 903138 h 1441939"/>
              <a:gd name="connsiteX11" fmla="*/ 5428 w 387224"/>
              <a:gd name="connsiteY11" fmla="*/ 881827 h 1441939"/>
              <a:gd name="connsiteX12" fmla="*/ 1786 w 387224"/>
              <a:gd name="connsiteY12" fmla="*/ 835227 h 1441939"/>
              <a:gd name="connsiteX13" fmla="*/ 18408 w 387224"/>
              <a:gd name="connsiteY13" fmla="*/ 783604 h 1441939"/>
              <a:gd name="connsiteX14" fmla="*/ 62913 w 387224"/>
              <a:gd name="connsiteY14" fmla="*/ 733362 h 1441939"/>
              <a:gd name="connsiteX15" fmla="*/ 146063 w 387224"/>
              <a:gd name="connsiteY15" fmla="*/ 663191 h 1441939"/>
              <a:gd name="connsiteX16" fmla="*/ 256595 w 387224"/>
              <a:gd name="connsiteY16" fmla="*/ 602901 h 1441939"/>
              <a:gd name="connsiteX17" fmla="*/ 340625 w 387224"/>
              <a:gd name="connsiteY17" fmla="*/ 545039 h 1441939"/>
              <a:gd name="connsiteX18" fmla="*/ 368006 w 387224"/>
              <a:gd name="connsiteY18" fmla="*/ 498608 h 1441939"/>
              <a:gd name="connsiteX19" fmla="*/ 381697 w 387224"/>
              <a:gd name="connsiteY19" fmla="*/ 448366 h 1441939"/>
              <a:gd name="connsiteX20" fmla="*/ 347407 w 387224"/>
              <a:gd name="connsiteY20" fmla="*/ 406958 h 1441939"/>
              <a:gd name="connsiteX21" fmla="*/ 323668 w 387224"/>
              <a:gd name="connsiteY21" fmla="*/ 354288 h 1441939"/>
              <a:gd name="connsiteX22" fmla="*/ 287117 w 387224"/>
              <a:gd name="connsiteY22" fmla="*/ 315309 h 1441939"/>
              <a:gd name="connsiteX23" fmla="*/ 282428 w 387224"/>
              <a:gd name="connsiteY23" fmla="*/ 266114 h 1441939"/>
              <a:gd name="connsiteX24" fmla="*/ 311861 w 387224"/>
              <a:gd name="connsiteY24" fmla="*/ 130629 h 1441939"/>
              <a:gd name="connsiteX25" fmla="*/ 387224 w 387224"/>
              <a:gd name="connsiteY25" fmla="*/ 0 h 1441939"/>
              <a:gd name="connsiteX0" fmla="*/ 206354 w 382379"/>
              <a:gd name="connsiteY0" fmla="*/ 1445749 h 1445749"/>
              <a:gd name="connsiteX1" fmla="*/ 256595 w 382379"/>
              <a:gd name="connsiteY1" fmla="*/ 1340241 h 1445749"/>
              <a:gd name="connsiteX2" fmla="*/ 286740 w 382379"/>
              <a:gd name="connsiteY2" fmla="*/ 1254830 h 1445749"/>
              <a:gd name="connsiteX3" fmla="*/ 286740 w 382379"/>
              <a:gd name="connsiteY3" fmla="*/ 1199564 h 1445749"/>
              <a:gd name="connsiteX4" fmla="*/ 261619 w 382379"/>
              <a:gd name="connsiteY4" fmla="*/ 1089032 h 1445749"/>
              <a:gd name="connsiteX5" fmla="*/ 226283 w 382379"/>
              <a:gd name="connsiteY5" fmla="*/ 1075341 h 1445749"/>
              <a:gd name="connsiteX6" fmla="*/ 164444 w 382379"/>
              <a:gd name="connsiteY6" fmla="*/ 1049006 h 1445749"/>
              <a:gd name="connsiteX7" fmla="*/ 139323 w 382379"/>
              <a:gd name="connsiteY7" fmla="*/ 989763 h 1445749"/>
              <a:gd name="connsiteX8" fmla="*/ 123036 w 382379"/>
              <a:gd name="connsiteY8" fmla="*/ 955808 h 1445749"/>
              <a:gd name="connsiteX9" fmla="*/ 96533 w 382379"/>
              <a:gd name="connsiteY9" fmla="*/ 923067 h 1445749"/>
              <a:gd name="connsiteX10" fmla="*/ 45789 w 382379"/>
              <a:gd name="connsiteY10" fmla="*/ 906948 h 1445749"/>
              <a:gd name="connsiteX11" fmla="*/ 5428 w 382379"/>
              <a:gd name="connsiteY11" fmla="*/ 885637 h 1445749"/>
              <a:gd name="connsiteX12" fmla="*/ 1786 w 382379"/>
              <a:gd name="connsiteY12" fmla="*/ 839037 h 1445749"/>
              <a:gd name="connsiteX13" fmla="*/ 18408 w 382379"/>
              <a:gd name="connsiteY13" fmla="*/ 787414 h 1445749"/>
              <a:gd name="connsiteX14" fmla="*/ 62913 w 382379"/>
              <a:gd name="connsiteY14" fmla="*/ 737172 h 1445749"/>
              <a:gd name="connsiteX15" fmla="*/ 146063 w 382379"/>
              <a:gd name="connsiteY15" fmla="*/ 667001 h 1445749"/>
              <a:gd name="connsiteX16" fmla="*/ 256595 w 382379"/>
              <a:gd name="connsiteY16" fmla="*/ 606711 h 1445749"/>
              <a:gd name="connsiteX17" fmla="*/ 340625 w 382379"/>
              <a:gd name="connsiteY17" fmla="*/ 548849 h 1445749"/>
              <a:gd name="connsiteX18" fmla="*/ 368006 w 382379"/>
              <a:gd name="connsiteY18" fmla="*/ 502418 h 1445749"/>
              <a:gd name="connsiteX19" fmla="*/ 381697 w 382379"/>
              <a:gd name="connsiteY19" fmla="*/ 452176 h 1445749"/>
              <a:gd name="connsiteX20" fmla="*/ 347407 w 382379"/>
              <a:gd name="connsiteY20" fmla="*/ 410768 h 1445749"/>
              <a:gd name="connsiteX21" fmla="*/ 323668 w 382379"/>
              <a:gd name="connsiteY21" fmla="*/ 358098 h 1445749"/>
              <a:gd name="connsiteX22" fmla="*/ 287117 w 382379"/>
              <a:gd name="connsiteY22" fmla="*/ 319119 h 1445749"/>
              <a:gd name="connsiteX23" fmla="*/ 282428 w 382379"/>
              <a:gd name="connsiteY23" fmla="*/ 269924 h 1445749"/>
              <a:gd name="connsiteX24" fmla="*/ 311861 w 382379"/>
              <a:gd name="connsiteY24" fmla="*/ 134439 h 1445749"/>
              <a:gd name="connsiteX25" fmla="*/ 368174 w 382379"/>
              <a:gd name="connsiteY25" fmla="*/ 0 h 1445749"/>
              <a:gd name="connsiteX0" fmla="*/ 206354 w 382379"/>
              <a:gd name="connsiteY0" fmla="*/ 1445749 h 1445749"/>
              <a:gd name="connsiteX1" fmla="*/ 256595 w 382379"/>
              <a:gd name="connsiteY1" fmla="*/ 1340241 h 1445749"/>
              <a:gd name="connsiteX2" fmla="*/ 286740 w 382379"/>
              <a:gd name="connsiteY2" fmla="*/ 1254830 h 1445749"/>
              <a:gd name="connsiteX3" fmla="*/ 286740 w 382379"/>
              <a:gd name="connsiteY3" fmla="*/ 1199564 h 1445749"/>
              <a:gd name="connsiteX4" fmla="*/ 261619 w 382379"/>
              <a:gd name="connsiteY4" fmla="*/ 1089032 h 1445749"/>
              <a:gd name="connsiteX5" fmla="*/ 226283 w 382379"/>
              <a:gd name="connsiteY5" fmla="*/ 1075341 h 1445749"/>
              <a:gd name="connsiteX6" fmla="*/ 164444 w 382379"/>
              <a:gd name="connsiteY6" fmla="*/ 1049006 h 1445749"/>
              <a:gd name="connsiteX7" fmla="*/ 139323 w 382379"/>
              <a:gd name="connsiteY7" fmla="*/ 989763 h 1445749"/>
              <a:gd name="connsiteX8" fmla="*/ 123036 w 382379"/>
              <a:gd name="connsiteY8" fmla="*/ 955808 h 1445749"/>
              <a:gd name="connsiteX9" fmla="*/ 96533 w 382379"/>
              <a:gd name="connsiteY9" fmla="*/ 923067 h 1445749"/>
              <a:gd name="connsiteX10" fmla="*/ 45789 w 382379"/>
              <a:gd name="connsiteY10" fmla="*/ 906948 h 1445749"/>
              <a:gd name="connsiteX11" fmla="*/ 5428 w 382379"/>
              <a:gd name="connsiteY11" fmla="*/ 885637 h 1445749"/>
              <a:gd name="connsiteX12" fmla="*/ 1786 w 382379"/>
              <a:gd name="connsiteY12" fmla="*/ 839037 h 1445749"/>
              <a:gd name="connsiteX13" fmla="*/ 18408 w 382379"/>
              <a:gd name="connsiteY13" fmla="*/ 787414 h 1445749"/>
              <a:gd name="connsiteX14" fmla="*/ 62913 w 382379"/>
              <a:gd name="connsiteY14" fmla="*/ 737172 h 1445749"/>
              <a:gd name="connsiteX15" fmla="*/ 146063 w 382379"/>
              <a:gd name="connsiteY15" fmla="*/ 667001 h 1445749"/>
              <a:gd name="connsiteX16" fmla="*/ 256595 w 382379"/>
              <a:gd name="connsiteY16" fmla="*/ 606711 h 1445749"/>
              <a:gd name="connsiteX17" fmla="*/ 340625 w 382379"/>
              <a:gd name="connsiteY17" fmla="*/ 548849 h 1445749"/>
              <a:gd name="connsiteX18" fmla="*/ 368006 w 382379"/>
              <a:gd name="connsiteY18" fmla="*/ 502418 h 1445749"/>
              <a:gd name="connsiteX19" fmla="*/ 381697 w 382379"/>
              <a:gd name="connsiteY19" fmla="*/ 452176 h 1445749"/>
              <a:gd name="connsiteX20" fmla="*/ 347407 w 382379"/>
              <a:gd name="connsiteY20" fmla="*/ 410768 h 1445749"/>
              <a:gd name="connsiteX21" fmla="*/ 323668 w 382379"/>
              <a:gd name="connsiteY21" fmla="*/ 358098 h 1445749"/>
              <a:gd name="connsiteX22" fmla="*/ 287117 w 382379"/>
              <a:gd name="connsiteY22" fmla="*/ 319119 h 1445749"/>
              <a:gd name="connsiteX23" fmla="*/ 282428 w 382379"/>
              <a:gd name="connsiteY23" fmla="*/ 269924 h 1445749"/>
              <a:gd name="connsiteX24" fmla="*/ 300431 w 382379"/>
              <a:gd name="connsiteY24" fmla="*/ 142059 h 1445749"/>
              <a:gd name="connsiteX25" fmla="*/ 368174 w 382379"/>
              <a:gd name="connsiteY25" fmla="*/ 0 h 1445749"/>
              <a:gd name="connsiteX0" fmla="*/ 206354 w 382379"/>
              <a:gd name="connsiteY0" fmla="*/ 1445749 h 1445749"/>
              <a:gd name="connsiteX1" fmla="*/ 256595 w 382379"/>
              <a:gd name="connsiteY1" fmla="*/ 1340241 h 1445749"/>
              <a:gd name="connsiteX2" fmla="*/ 286740 w 382379"/>
              <a:gd name="connsiteY2" fmla="*/ 1254830 h 1445749"/>
              <a:gd name="connsiteX3" fmla="*/ 286740 w 382379"/>
              <a:gd name="connsiteY3" fmla="*/ 1199564 h 1445749"/>
              <a:gd name="connsiteX4" fmla="*/ 257809 w 382379"/>
              <a:gd name="connsiteY4" fmla="*/ 1104272 h 1445749"/>
              <a:gd name="connsiteX5" fmla="*/ 226283 w 382379"/>
              <a:gd name="connsiteY5" fmla="*/ 1075341 h 1445749"/>
              <a:gd name="connsiteX6" fmla="*/ 164444 w 382379"/>
              <a:gd name="connsiteY6" fmla="*/ 1049006 h 1445749"/>
              <a:gd name="connsiteX7" fmla="*/ 139323 w 382379"/>
              <a:gd name="connsiteY7" fmla="*/ 989763 h 1445749"/>
              <a:gd name="connsiteX8" fmla="*/ 123036 w 382379"/>
              <a:gd name="connsiteY8" fmla="*/ 955808 h 1445749"/>
              <a:gd name="connsiteX9" fmla="*/ 96533 w 382379"/>
              <a:gd name="connsiteY9" fmla="*/ 923067 h 1445749"/>
              <a:gd name="connsiteX10" fmla="*/ 45789 w 382379"/>
              <a:gd name="connsiteY10" fmla="*/ 906948 h 1445749"/>
              <a:gd name="connsiteX11" fmla="*/ 5428 w 382379"/>
              <a:gd name="connsiteY11" fmla="*/ 885637 h 1445749"/>
              <a:gd name="connsiteX12" fmla="*/ 1786 w 382379"/>
              <a:gd name="connsiteY12" fmla="*/ 839037 h 1445749"/>
              <a:gd name="connsiteX13" fmla="*/ 18408 w 382379"/>
              <a:gd name="connsiteY13" fmla="*/ 787414 h 1445749"/>
              <a:gd name="connsiteX14" fmla="*/ 62913 w 382379"/>
              <a:gd name="connsiteY14" fmla="*/ 737172 h 1445749"/>
              <a:gd name="connsiteX15" fmla="*/ 146063 w 382379"/>
              <a:gd name="connsiteY15" fmla="*/ 667001 h 1445749"/>
              <a:gd name="connsiteX16" fmla="*/ 256595 w 382379"/>
              <a:gd name="connsiteY16" fmla="*/ 606711 h 1445749"/>
              <a:gd name="connsiteX17" fmla="*/ 340625 w 382379"/>
              <a:gd name="connsiteY17" fmla="*/ 548849 h 1445749"/>
              <a:gd name="connsiteX18" fmla="*/ 368006 w 382379"/>
              <a:gd name="connsiteY18" fmla="*/ 502418 h 1445749"/>
              <a:gd name="connsiteX19" fmla="*/ 381697 w 382379"/>
              <a:gd name="connsiteY19" fmla="*/ 452176 h 1445749"/>
              <a:gd name="connsiteX20" fmla="*/ 347407 w 382379"/>
              <a:gd name="connsiteY20" fmla="*/ 410768 h 1445749"/>
              <a:gd name="connsiteX21" fmla="*/ 323668 w 382379"/>
              <a:gd name="connsiteY21" fmla="*/ 358098 h 1445749"/>
              <a:gd name="connsiteX22" fmla="*/ 287117 w 382379"/>
              <a:gd name="connsiteY22" fmla="*/ 319119 h 1445749"/>
              <a:gd name="connsiteX23" fmla="*/ 282428 w 382379"/>
              <a:gd name="connsiteY23" fmla="*/ 269924 h 1445749"/>
              <a:gd name="connsiteX24" fmla="*/ 300431 w 382379"/>
              <a:gd name="connsiteY24" fmla="*/ 142059 h 1445749"/>
              <a:gd name="connsiteX25" fmla="*/ 368174 w 382379"/>
              <a:gd name="connsiteY25" fmla="*/ 0 h 1445749"/>
              <a:gd name="connsiteX0" fmla="*/ 206354 w 385012"/>
              <a:gd name="connsiteY0" fmla="*/ 1445749 h 1445749"/>
              <a:gd name="connsiteX1" fmla="*/ 256595 w 385012"/>
              <a:gd name="connsiteY1" fmla="*/ 1340241 h 1445749"/>
              <a:gd name="connsiteX2" fmla="*/ 286740 w 385012"/>
              <a:gd name="connsiteY2" fmla="*/ 1254830 h 1445749"/>
              <a:gd name="connsiteX3" fmla="*/ 286740 w 385012"/>
              <a:gd name="connsiteY3" fmla="*/ 1199564 h 1445749"/>
              <a:gd name="connsiteX4" fmla="*/ 257809 w 385012"/>
              <a:gd name="connsiteY4" fmla="*/ 1104272 h 1445749"/>
              <a:gd name="connsiteX5" fmla="*/ 226283 w 385012"/>
              <a:gd name="connsiteY5" fmla="*/ 1075341 h 1445749"/>
              <a:gd name="connsiteX6" fmla="*/ 164444 w 385012"/>
              <a:gd name="connsiteY6" fmla="*/ 1049006 h 1445749"/>
              <a:gd name="connsiteX7" fmla="*/ 139323 w 385012"/>
              <a:gd name="connsiteY7" fmla="*/ 989763 h 1445749"/>
              <a:gd name="connsiteX8" fmla="*/ 123036 w 385012"/>
              <a:gd name="connsiteY8" fmla="*/ 955808 h 1445749"/>
              <a:gd name="connsiteX9" fmla="*/ 96533 w 385012"/>
              <a:gd name="connsiteY9" fmla="*/ 923067 h 1445749"/>
              <a:gd name="connsiteX10" fmla="*/ 45789 w 385012"/>
              <a:gd name="connsiteY10" fmla="*/ 906948 h 1445749"/>
              <a:gd name="connsiteX11" fmla="*/ 5428 w 385012"/>
              <a:gd name="connsiteY11" fmla="*/ 885637 h 1445749"/>
              <a:gd name="connsiteX12" fmla="*/ 1786 w 385012"/>
              <a:gd name="connsiteY12" fmla="*/ 839037 h 1445749"/>
              <a:gd name="connsiteX13" fmla="*/ 18408 w 385012"/>
              <a:gd name="connsiteY13" fmla="*/ 787414 h 1445749"/>
              <a:gd name="connsiteX14" fmla="*/ 62913 w 385012"/>
              <a:gd name="connsiteY14" fmla="*/ 737172 h 1445749"/>
              <a:gd name="connsiteX15" fmla="*/ 146063 w 385012"/>
              <a:gd name="connsiteY15" fmla="*/ 667001 h 1445749"/>
              <a:gd name="connsiteX16" fmla="*/ 256595 w 385012"/>
              <a:gd name="connsiteY16" fmla="*/ 606711 h 1445749"/>
              <a:gd name="connsiteX17" fmla="*/ 340625 w 385012"/>
              <a:gd name="connsiteY17" fmla="*/ 548849 h 1445749"/>
              <a:gd name="connsiteX18" fmla="*/ 379023 w 385012"/>
              <a:gd name="connsiteY18" fmla="*/ 498746 h 1445749"/>
              <a:gd name="connsiteX19" fmla="*/ 381697 w 385012"/>
              <a:gd name="connsiteY19" fmla="*/ 452176 h 1445749"/>
              <a:gd name="connsiteX20" fmla="*/ 347407 w 385012"/>
              <a:gd name="connsiteY20" fmla="*/ 410768 h 1445749"/>
              <a:gd name="connsiteX21" fmla="*/ 323668 w 385012"/>
              <a:gd name="connsiteY21" fmla="*/ 358098 h 1445749"/>
              <a:gd name="connsiteX22" fmla="*/ 287117 w 385012"/>
              <a:gd name="connsiteY22" fmla="*/ 319119 h 1445749"/>
              <a:gd name="connsiteX23" fmla="*/ 282428 w 385012"/>
              <a:gd name="connsiteY23" fmla="*/ 269924 h 1445749"/>
              <a:gd name="connsiteX24" fmla="*/ 300431 w 385012"/>
              <a:gd name="connsiteY24" fmla="*/ 142059 h 1445749"/>
              <a:gd name="connsiteX25" fmla="*/ 368174 w 385012"/>
              <a:gd name="connsiteY25" fmla="*/ 0 h 1445749"/>
              <a:gd name="connsiteX0" fmla="*/ 206354 w 397580"/>
              <a:gd name="connsiteY0" fmla="*/ 1445749 h 1445749"/>
              <a:gd name="connsiteX1" fmla="*/ 256595 w 397580"/>
              <a:gd name="connsiteY1" fmla="*/ 1340241 h 1445749"/>
              <a:gd name="connsiteX2" fmla="*/ 286740 w 397580"/>
              <a:gd name="connsiteY2" fmla="*/ 1254830 h 1445749"/>
              <a:gd name="connsiteX3" fmla="*/ 286740 w 397580"/>
              <a:gd name="connsiteY3" fmla="*/ 1199564 h 1445749"/>
              <a:gd name="connsiteX4" fmla="*/ 257809 w 397580"/>
              <a:gd name="connsiteY4" fmla="*/ 1104272 h 1445749"/>
              <a:gd name="connsiteX5" fmla="*/ 226283 w 397580"/>
              <a:gd name="connsiteY5" fmla="*/ 1075341 h 1445749"/>
              <a:gd name="connsiteX6" fmla="*/ 164444 w 397580"/>
              <a:gd name="connsiteY6" fmla="*/ 1049006 h 1445749"/>
              <a:gd name="connsiteX7" fmla="*/ 139323 w 397580"/>
              <a:gd name="connsiteY7" fmla="*/ 989763 h 1445749"/>
              <a:gd name="connsiteX8" fmla="*/ 123036 w 397580"/>
              <a:gd name="connsiteY8" fmla="*/ 955808 h 1445749"/>
              <a:gd name="connsiteX9" fmla="*/ 96533 w 397580"/>
              <a:gd name="connsiteY9" fmla="*/ 923067 h 1445749"/>
              <a:gd name="connsiteX10" fmla="*/ 45789 w 397580"/>
              <a:gd name="connsiteY10" fmla="*/ 906948 h 1445749"/>
              <a:gd name="connsiteX11" fmla="*/ 5428 w 397580"/>
              <a:gd name="connsiteY11" fmla="*/ 885637 h 1445749"/>
              <a:gd name="connsiteX12" fmla="*/ 1786 w 397580"/>
              <a:gd name="connsiteY12" fmla="*/ 839037 h 1445749"/>
              <a:gd name="connsiteX13" fmla="*/ 18408 w 397580"/>
              <a:gd name="connsiteY13" fmla="*/ 787414 h 1445749"/>
              <a:gd name="connsiteX14" fmla="*/ 62913 w 397580"/>
              <a:gd name="connsiteY14" fmla="*/ 737172 h 1445749"/>
              <a:gd name="connsiteX15" fmla="*/ 146063 w 397580"/>
              <a:gd name="connsiteY15" fmla="*/ 667001 h 1445749"/>
              <a:gd name="connsiteX16" fmla="*/ 256595 w 397580"/>
              <a:gd name="connsiteY16" fmla="*/ 606711 h 1445749"/>
              <a:gd name="connsiteX17" fmla="*/ 340625 w 397580"/>
              <a:gd name="connsiteY17" fmla="*/ 548849 h 1445749"/>
              <a:gd name="connsiteX18" fmla="*/ 379023 w 397580"/>
              <a:gd name="connsiteY18" fmla="*/ 498746 h 1445749"/>
              <a:gd name="connsiteX19" fmla="*/ 396387 w 397580"/>
              <a:gd name="connsiteY19" fmla="*/ 444831 h 1445749"/>
              <a:gd name="connsiteX20" fmla="*/ 347407 w 397580"/>
              <a:gd name="connsiteY20" fmla="*/ 410768 h 1445749"/>
              <a:gd name="connsiteX21" fmla="*/ 323668 w 397580"/>
              <a:gd name="connsiteY21" fmla="*/ 358098 h 1445749"/>
              <a:gd name="connsiteX22" fmla="*/ 287117 w 397580"/>
              <a:gd name="connsiteY22" fmla="*/ 319119 h 1445749"/>
              <a:gd name="connsiteX23" fmla="*/ 282428 w 397580"/>
              <a:gd name="connsiteY23" fmla="*/ 269924 h 1445749"/>
              <a:gd name="connsiteX24" fmla="*/ 300431 w 397580"/>
              <a:gd name="connsiteY24" fmla="*/ 142059 h 1445749"/>
              <a:gd name="connsiteX25" fmla="*/ 368174 w 397580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39323 w 397007"/>
              <a:gd name="connsiteY7" fmla="*/ 989763 h 1445749"/>
              <a:gd name="connsiteX8" fmla="*/ 123036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39323 w 397007"/>
              <a:gd name="connsiteY7" fmla="*/ 989763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94407 w 397007"/>
              <a:gd name="connsiteY7" fmla="*/ 997108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72373 w 397007"/>
              <a:gd name="connsiteY7" fmla="*/ 993436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79133 w 397007"/>
              <a:gd name="connsiteY6" fmla="*/ 1049006 h 1445749"/>
              <a:gd name="connsiteX7" fmla="*/ 172373 w 397007"/>
              <a:gd name="connsiteY7" fmla="*/ 993436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4690 w 395343"/>
              <a:gd name="connsiteY0" fmla="*/ 1445749 h 1445749"/>
              <a:gd name="connsiteX1" fmla="*/ 254931 w 395343"/>
              <a:gd name="connsiteY1" fmla="*/ 1340241 h 1445749"/>
              <a:gd name="connsiteX2" fmla="*/ 285076 w 395343"/>
              <a:gd name="connsiteY2" fmla="*/ 1254830 h 1445749"/>
              <a:gd name="connsiteX3" fmla="*/ 285076 w 395343"/>
              <a:gd name="connsiteY3" fmla="*/ 1199564 h 1445749"/>
              <a:gd name="connsiteX4" fmla="*/ 256145 w 395343"/>
              <a:gd name="connsiteY4" fmla="*/ 1104272 h 1445749"/>
              <a:gd name="connsiteX5" fmla="*/ 224619 w 395343"/>
              <a:gd name="connsiteY5" fmla="*/ 1075341 h 1445749"/>
              <a:gd name="connsiteX6" fmla="*/ 177469 w 395343"/>
              <a:gd name="connsiteY6" fmla="*/ 1049006 h 1445749"/>
              <a:gd name="connsiteX7" fmla="*/ 170709 w 395343"/>
              <a:gd name="connsiteY7" fmla="*/ 993436 h 1445749"/>
              <a:gd name="connsiteX8" fmla="*/ 132388 w 395343"/>
              <a:gd name="connsiteY8" fmla="*/ 955808 h 1445749"/>
              <a:gd name="connsiteX9" fmla="*/ 94869 w 395343"/>
              <a:gd name="connsiteY9" fmla="*/ 923067 h 1445749"/>
              <a:gd name="connsiteX10" fmla="*/ 44125 w 395343"/>
              <a:gd name="connsiteY10" fmla="*/ 906948 h 1445749"/>
              <a:gd name="connsiteX11" fmla="*/ 11108 w 395343"/>
              <a:gd name="connsiteY11" fmla="*/ 885637 h 1445749"/>
              <a:gd name="connsiteX12" fmla="*/ 122 w 395343"/>
              <a:gd name="connsiteY12" fmla="*/ 839037 h 1445749"/>
              <a:gd name="connsiteX13" fmla="*/ 16744 w 395343"/>
              <a:gd name="connsiteY13" fmla="*/ 787414 h 1445749"/>
              <a:gd name="connsiteX14" fmla="*/ 61249 w 395343"/>
              <a:gd name="connsiteY14" fmla="*/ 737172 h 1445749"/>
              <a:gd name="connsiteX15" fmla="*/ 144399 w 395343"/>
              <a:gd name="connsiteY15" fmla="*/ 667001 h 1445749"/>
              <a:gd name="connsiteX16" fmla="*/ 254931 w 395343"/>
              <a:gd name="connsiteY16" fmla="*/ 606711 h 1445749"/>
              <a:gd name="connsiteX17" fmla="*/ 338961 w 395343"/>
              <a:gd name="connsiteY17" fmla="*/ 548849 h 1445749"/>
              <a:gd name="connsiteX18" fmla="*/ 377359 w 395343"/>
              <a:gd name="connsiteY18" fmla="*/ 498746 h 1445749"/>
              <a:gd name="connsiteX19" fmla="*/ 394723 w 395343"/>
              <a:gd name="connsiteY19" fmla="*/ 444831 h 1445749"/>
              <a:gd name="connsiteX20" fmla="*/ 356760 w 395343"/>
              <a:gd name="connsiteY20" fmla="*/ 388735 h 1445749"/>
              <a:gd name="connsiteX21" fmla="*/ 322004 w 395343"/>
              <a:gd name="connsiteY21" fmla="*/ 358098 h 1445749"/>
              <a:gd name="connsiteX22" fmla="*/ 285453 w 395343"/>
              <a:gd name="connsiteY22" fmla="*/ 319119 h 1445749"/>
              <a:gd name="connsiteX23" fmla="*/ 280764 w 395343"/>
              <a:gd name="connsiteY23" fmla="*/ 269924 h 1445749"/>
              <a:gd name="connsiteX24" fmla="*/ 298767 w 395343"/>
              <a:gd name="connsiteY24" fmla="*/ 142059 h 1445749"/>
              <a:gd name="connsiteX25" fmla="*/ 366510 w 395343"/>
              <a:gd name="connsiteY25" fmla="*/ 0 h 1445749"/>
              <a:gd name="connsiteX0" fmla="*/ 194200 w 384853"/>
              <a:gd name="connsiteY0" fmla="*/ 1445749 h 1445749"/>
              <a:gd name="connsiteX1" fmla="*/ 244441 w 384853"/>
              <a:gd name="connsiteY1" fmla="*/ 1340241 h 1445749"/>
              <a:gd name="connsiteX2" fmla="*/ 274586 w 384853"/>
              <a:gd name="connsiteY2" fmla="*/ 1254830 h 1445749"/>
              <a:gd name="connsiteX3" fmla="*/ 274586 w 384853"/>
              <a:gd name="connsiteY3" fmla="*/ 1199564 h 1445749"/>
              <a:gd name="connsiteX4" fmla="*/ 245655 w 384853"/>
              <a:gd name="connsiteY4" fmla="*/ 1104272 h 1445749"/>
              <a:gd name="connsiteX5" fmla="*/ 214129 w 384853"/>
              <a:gd name="connsiteY5" fmla="*/ 1075341 h 1445749"/>
              <a:gd name="connsiteX6" fmla="*/ 166979 w 384853"/>
              <a:gd name="connsiteY6" fmla="*/ 1049006 h 1445749"/>
              <a:gd name="connsiteX7" fmla="*/ 160219 w 384853"/>
              <a:gd name="connsiteY7" fmla="*/ 993436 h 1445749"/>
              <a:gd name="connsiteX8" fmla="*/ 121898 w 384853"/>
              <a:gd name="connsiteY8" fmla="*/ 955808 h 1445749"/>
              <a:gd name="connsiteX9" fmla="*/ 84379 w 384853"/>
              <a:gd name="connsiteY9" fmla="*/ 923067 h 1445749"/>
              <a:gd name="connsiteX10" fmla="*/ 33635 w 384853"/>
              <a:gd name="connsiteY10" fmla="*/ 906948 h 1445749"/>
              <a:gd name="connsiteX11" fmla="*/ 618 w 384853"/>
              <a:gd name="connsiteY11" fmla="*/ 885637 h 1445749"/>
              <a:gd name="connsiteX12" fmla="*/ 11665 w 384853"/>
              <a:gd name="connsiteY12" fmla="*/ 835364 h 1445749"/>
              <a:gd name="connsiteX13" fmla="*/ 6254 w 384853"/>
              <a:gd name="connsiteY13" fmla="*/ 787414 h 1445749"/>
              <a:gd name="connsiteX14" fmla="*/ 50759 w 384853"/>
              <a:gd name="connsiteY14" fmla="*/ 737172 h 1445749"/>
              <a:gd name="connsiteX15" fmla="*/ 133909 w 384853"/>
              <a:gd name="connsiteY15" fmla="*/ 667001 h 1445749"/>
              <a:gd name="connsiteX16" fmla="*/ 244441 w 384853"/>
              <a:gd name="connsiteY16" fmla="*/ 606711 h 1445749"/>
              <a:gd name="connsiteX17" fmla="*/ 328471 w 384853"/>
              <a:gd name="connsiteY17" fmla="*/ 548849 h 1445749"/>
              <a:gd name="connsiteX18" fmla="*/ 366869 w 384853"/>
              <a:gd name="connsiteY18" fmla="*/ 498746 h 1445749"/>
              <a:gd name="connsiteX19" fmla="*/ 384233 w 384853"/>
              <a:gd name="connsiteY19" fmla="*/ 444831 h 1445749"/>
              <a:gd name="connsiteX20" fmla="*/ 346270 w 384853"/>
              <a:gd name="connsiteY20" fmla="*/ 388735 h 1445749"/>
              <a:gd name="connsiteX21" fmla="*/ 311514 w 384853"/>
              <a:gd name="connsiteY21" fmla="*/ 358098 h 1445749"/>
              <a:gd name="connsiteX22" fmla="*/ 274963 w 384853"/>
              <a:gd name="connsiteY22" fmla="*/ 319119 h 1445749"/>
              <a:gd name="connsiteX23" fmla="*/ 270274 w 384853"/>
              <a:gd name="connsiteY23" fmla="*/ 269924 h 1445749"/>
              <a:gd name="connsiteX24" fmla="*/ 288277 w 384853"/>
              <a:gd name="connsiteY24" fmla="*/ 142059 h 1445749"/>
              <a:gd name="connsiteX25" fmla="*/ 356020 w 384853"/>
              <a:gd name="connsiteY25" fmla="*/ 0 h 1445749"/>
              <a:gd name="connsiteX0" fmla="*/ 194333 w 384986"/>
              <a:gd name="connsiteY0" fmla="*/ 1445749 h 1445749"/>
              <a:gd name="connsiteX1" fmla="*/ 244574 w 384986"/>
              <a:gd name="connsiteY1" fmla="*/ 1340241 h 1445749"/>
              <a:gd name="connsiteX2" fmla="*/ 274719 w 384986"/>
              <a:gd name="connsiteY2" fmla="*/ 1254830 h 1445749"/>
              <a:gd name="connsiteX3" fmla="*/ 274719 w 384986"/>
              <a:gd name="connsiteY3" fmla="*/ 1199564 h 1445749"/>
              <a:gd name="connsiteX4" fmla="*/ 245788 w 384986"/>
              <a:gd name="connsiteY4" fmla="*/ 1104272 h 1445749"/>
              <a:gd name="connsiteX5" fmla="*/ 214262 w 384986"/>
              <a:gd name="connsiteY5" fmla="*/ 1075341 h 1445749"/>
              <a:gd name="connsiteX6" fmla="*/ 167112 w 384986"/>
              <a:gd name="connsiteY6" fmla="*/ 1049006 h 1445749"/>
              <a:gd name="connsiteX7" fmla="*/ 160352 w 384986"/>
              <a:gd name="connsiteY7" fmla="*/ 993436 h 1445749"/>
              <a:gd name="connsiteX8" fmla="*/ 122031 w 384986"/>
              <a:gd name="connsiteY8" fmla="*/ 955808 h 1445749"/>
              <a:gd name="connsiteX9" fmla="*/ 84512 w 384986"/>
              <a:gd name="connsiteY9" fmla="*/ 923067 h 1445749"/>
              <a:gd name="connsiteX10" fmla="*/ 33768 w 384986"/>
              <a:gd name="connsiteY10" fmla="*/ 906948 h 1445749"/>
              <a:gd name="connsiteX11" fmla="*/ 751 w 384986"/>
              <a:gd name="connsiteY11" fmla="*/ 885637 h 1445749"/>
              <a:gd name="connsiteX12" fmla="*/ 11798 w 384986"/>
              <a:gd name="connsiteY12" fmla="*/ 835364 h 1445749"/>
              <a:gd name="connsiteX13" fmla="*/ 24749 w 384986"/>
              <a:gd name="connsiteY13" fmla="*/ 787414 h 1445749"/>
              <a:gd name="connsiteX14" fmla="*/ 50892 w 384986"/>
              <a:gd name="connsiteY14" fmla="*/ 737172 h 1445749"/>
              <a:gd name="connsiteX15" fmla="*/ 134042 w 384986"/>
              <a:gd name="connsiteY15" fmla="*/ 667001 h 1445749"/>
              <a:gd name="connsiteX16" fmla="*/ 244574 w 384986"/>
              <a:gd name="connsiteY16" fmla="*/ 606711 h 1445749"/>
              <a:gd name="connsiteX17" fmla="*/ 328604 w 384986"/>
              <a:gd name="connsiteY17" fmla="*/ 548849 h 1445749"/>
              <a:gd name="connsiteX18" fmla="*/ 367002 w 384986"/>
              <a:gd name="connsiteY18" fmla="*/ 498746 h 1445749"/>
              <a:gd name="connsiteX19" fmla="*/ 384366 w 384986"/>
              <a:gd name="connsiteY19" fmla="*/ 444831 h 1445749"/>
              <a:gd name="connsiteX20" fmla="*/ 346403 w 384986"/>
              <a:gd name="connsiteY20" fmla="*/ 388735 h 1445749"/>
              <a:gd name="connsiteX21" fmla="*/ 311647 w 384986"/>
              <a:gd name="connsiteY21" fmla="*/ 358098 h 1445749"/>
              <a:gd name="connsiteX22" fmla="*/ 275096 w 384986"/>
              <a:gd name="connsiteY22" fmla="*/ 319119 h 1445749"/>
              <a:gd name="connsiteX23" fmla="*/ 270407 w 384986"/>
              <a:gd name="connsiteY23" fmla="*/ 269924 h 1445749"/>
              <a:gd name="connsiteX24" fmla="*/ 288410 w 384986"/>
              <a:gd name="connsiteY24" fmla="*/ 142059 h 1445749"/>
              <a:gd name="connsiteX25" fmla="*/ 356153 w 384986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8607 w 387805"/>
              <a:gd name="connsiteY4" fmla="*/ 1104272 h 1445749"/>
              <a:gd name="connsiteX5" fmla="*/ 217081 w 387805"/>
              <a:gd name="connsiteY5" fmla="*/ 1075341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53711 w 387805"/>
              <a:gd name="connsiteY14" fmla="*/ 737172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8607 w 387805"/>
              <a:gd name="connsiteY4" fmla="*/ 1104272 h 1445749"/>
              <a:gd name="connsiteX5" fmla="*/ 217081 w 387805"/>
              <a:gd name="connsiteY5" fmla="*/ 1075341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17081 w 387805"/>
              <a:gd name="connsiteY5" fmla="*/ 1075341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2509 w 387805"/>
              <a:gd name="connsiteY5" fmla="*/ 1078984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2509 w 387805"/>
              <a:gd name="connsiteY5" fmla="*/ 1078984 h 1445749"/>
              <a:gd name="connsiteX6" fmla="*/ 169931 w 387805"/>
              <a:gd name="connsiteY6" fmla="*/ 1049006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2509 w 387805"/>
              <a:gd name="connsiteY5" fmla="*/ 1078984 h 1445749"/>
              <a:gd name="connsiteX6" fmla="*/ 194644 w 387805"/>
              <a:gd name="connsiteY6" fmla="*/ 1034884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94644 w 387805"/>
              <a:gd name="connsiteY6" fmla="*/ 1034884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87583 w 387805"/>
              <a:gd name="connsiteY6" fmla="*/ 1041945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87583 w 387805"/>
              <a:gd name="connsiteY6" fmla="*/ 1041945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76770 w 387805"/>
              <a:gd name="connsiteY24" fmla="*/ 192127 h 1445749"/>
              <a:gd name="connsiteX25" fmla="*/ 291229 w 387805"/>
              <a:gd name="connsiteY25" fmla="*/ 142059 h 1445749"/>
              <a:gd name="connsiteX26" fmla="*/ 358972 w 387805"/>
              <a:gd name="connsiteY26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87583 w 387805"/>
              <a:gd name="connsiteY6" fmla="*/ 1041945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76770 w 387805"/>
              <a:gd name="connsiteY24" fmla="*/ 192127 h 1445749"/>
              <a:gd name="connsiteX25" fmla="*/ 291229 w 387805"/>
              <a:gd name="connsiteY25" fmla="*/ 142059 h 1445749"/>
              <a:gd name="connsiteX26" fmla="*/ 315605 w 387805"/>
              <a:gd name="connsiteY26" fmla="*/ 68559 h 1445749"/>
              <a:gd name="connsiteX27" fmla="*/ 358972 w 387805"/>
              <a:gd name="connsiteY27" fmla="*/ 0 h 1445749"/>
              <a:gd name="connsiteX0" fmla="*/ 197152 w 556680"/>
              <a:gd name="connsiteY0" fmla="*/ 1728189 h 1728189"/>
              <a:gd name="connsiteX1" fmla="*/ 247393 w 556680"/>
              <a:gd name="connsiteY1" fmla="*/ 1622681 h 1728189"/>
              <a:gd name="connsiteX2" fmla="*/ 277538 w 556680"/>
              <a:gd name="connsiteY2" fmla="*/ 1537270 h 1728189"/>
              <a:gd name="connsiteX3" fmla="*/ 277538 w 556680"/>
              <a:gd name="connsiteY3" fmla="*/ 1482004 h 1728189"/>
              <a:gd name="connsiteX4" fmla="*/ 241321 w 556680"/>
              <a:gd name="connsiteY4" fmla="*/ 1393998 h 1728189"/>
              <a:gd name="connsiteX5" fmla="*/ 209570 w 556680"/>
              <a:gd name="connsiteY5" fmla="*/ 1350833 h 1728189"/>
              <a:gd name="connsiteX6" fmla="*/ 187583 w 556680"/>
              <a:gd name="connsiteY6" fmla="*/ 1324385 h 1728189"/>
              <a:gd name="connsiteX7" fmla="*/ 159528 w 556680"/>
              <a:gd name="connsiteY7" fmla="*/ 1279520 h 1728189"/>
              <a:gd name="connsiteX8" fmla="*/ 124850 w 556680"/>
              <a:gd name="connsiteY8" fmla="*/ 1238248 h 1728189"/>
              <a:gd name="connsiteX9" fmla="*/ 87331 w 556680"/>
              <a:gd name="connsiteY9" fmla="*/ 1205507 h 1728189"/>
              <a:gd name="connsiteX10" fmla="*/ 36587 w 556680"/>
              <a:gd name="connsiteY10" fmla="*/ 1189388 h 1728189"/>
              <a:gd name="connsiteX11" fmla="*/ 3570 w 556680"/>
              <a:gd name="connsiteY11" fmla="*/ 1168077 h 1728189"/>
              <a:gd name="connsiteX12" fmla="*/ 3600 w 556680"/>
              <a:gd name="connsiteY12" fmla="*/ 1117804 h 1728189"/>
              <a:gd name="connsiteX13" fmla="*/ 27568 w 556680"/>
              <a:gd name="connsiteY13" fmla="*/ 1069854 h 1728189"/>
              <a:gd name="connsiteX14" fmla="*/ 64727 w 556680"/>
              <a:gd name="connsiteY14" fmla="*/ 1026957 h 1728189"/>
              <a:gd name="connsiteX15" fmla="*/ 136861 w 556680"/>
              <a:gd name="connsiteY15" fmla="*/ 949441 h 1728189"/>
              <a:gd name="connsiteX16" fmla="*/ 247393 w 556680"/>
              <a:gd name="connsiteY16" fmla="*/ 889151 h 1728189"/>
              <a:gd name="connsiteX17" fmla="*/ 331423 w 556680"/>
              <a:gd name="connsiteY17" fmla="*/ 831289 h 1728189"/>
              <a:gd name="connsiteX18" fmla="*/ 369821 w 556680"/>
              <a:gd name="connsiteY18" fmla="*/ 781186 h 1728189"/>
              <a:gd name="connsiteX19" fmla="*/ 387185 w 556680"/>
              <a:gd name="connsiteY19" fmla="*/ 727271 h 1728189"/>
              <a:gd name="connsiteX20" fmla="*/ 349222 w 556680"/>
              <a:gd name="connsiteY20" fmla="*/ 671175 h 1728189"/>
              <a:gd name="connsiteX21" fmla="*/ 314466 w 556680"/>
              <a:gd name="connsiteY21" fmla="*/ 640538 h 1728189"/>
              <a:gd name="connsiteX22" fmla="*/ 277915 w 556680"/>
              <a:gd name="connsiteY22" fmla="*/ 601559 h 1728189"/>
              <a:gd name="connsiteX23" fmla="*/ 273226 w 556680"/>
              <a:gd name="connsiteY23" fmla="*/ 552364 h 1728189"/>
              <a:gd name="connsiteX24" fmla="*/ 276770 w 556680"/>
              <a:gd name="connsiteY24" fmla="*/ 474567 h 1728189"/>
              <a:gd name="connsiteX25" fmla="*/ 291229 w 556680"/>
              <a:gd name="connsiteY25" fmla="*/ 424499 h 1728189"/>
              <a:gd name="connsiteX26" fmla="*/ 315605 w 556680"/>
              <a:gd name="connsiteY26" fmla="*/ 350999 h 1728189"/>
              <a:gd name="connsiteX27" fmla="*/ 556680 w 556680"/>
              <a:gd name="connsiteY27" fmla="*/ 0 h 1728189"/>
              <a:gd name="connsiteX0" fmla="*/ 197152 w 556680"/>
              <a:gd name="connsiteY0" fmla="*/ 1728189 h 1728189"/>
              <a:gd name="connsiteX1" fmla="*/ 247393 w 556680"/>
              <a:gd name="connsiteY1" fmla="*/ 1622681 h 1728189"/>
              <a:gd name="connsiteX2" fmla="*/ 277538 w 556680"/>
              <a:gd name="connsiteY2" fmla="*/ 1537270 h 1728189"/>
              <a:gd name="connsiteX3" fmla="*/ 277538 w 556680"/>
              <a:gd name="connsiteY3" fmla="*/ 1482004 h 1728189"/>
              <a:gd name="connsiteX4" fmla="*/ 241321 w 556680"/>
              <a:gd name="connsiteY4" fmla="*/ 1393998 h 1728189"/>
              <a:gd name="connsiteX5" fmla="*/ 209570 w 556680"/>
              <a:gd name="connsiteY5" fmla="*/ 1350833 h 1728189"/>
              <a:gd name="connsiteX6" fmla="*/ 187583 w 556680"/>
              <a:gd name="connsiteY6" fmla="*/ 1324385 h 1728189"/>
              <a:gd name="connsiteX7" fmla="*/ 159528 w 556680"/>
              <a:gd name="connsiteY7" fmla="*/ 1279520 h 1728189"/>
              <a:gd name="connsiteX8" fmla="*/ 124850 w 556680"/>
              <a:gd name="connsiteY8" fmla="*/ 1238248 h 1728189"/>
              <a:gd name="connsiteX9" fmla="*/ 87331 w 556680"/>
              <a:gd name="connsiteY9" fmla="*/ 1205507 h 1728189"/>
              <a:gd name="connsiteX10" fmla="*/ 36587 w 556680"/>
              <a:gd name="connsiteY10" fmla="*/ 1189388 h 1728189"/>
              <a:gd name="connsiteX11" fmla="*/ 3570 w 556680"/>
              <a:gd name="connsiteY11" fmla="*/ 1168077 h 1728189"/>
              <a:gd name="connsiteX12" fmla="*/ 3600 w 556680"/>
              <a:gd name="connsiteY12" fmla="*/ 1117804 h 1728189"/>
              <a:gd name="connsiteX13" fmla="*/ 27568 w 556680"/>
              <a:gd name="connsiteY13" fmla="*/ 1069854 h 1728189"/>
              <a:gd name="connsiteX14" fmla="*/ 64727 w 556680"/>
              <a:gd name="connsiteY14" fmla="*/ 1026957 h 1728189"/>
              <a:gd name="connsiteX15" fmla="*/ 136861 w 556680"/>
              <a:gd name="connsiteY15" fmla="*/ 949441 h 1728189"/>
              <a:gd name="connsiteX16" fmla="*/ 247393 w 556680"/>
              <a:gd name="connsiteY16" fmla="*/ 889151 h 1728189"/>
              <a:gd name="connsiteX17" fmla="*/ 331423 w 556680"/>
              <a:gd name="connsiteY17" fmla="*/ 831289 h 1728189"/>
              <a:gd name="connsiteX18" fmla="*/ 369821 w 556680"/>
              <a:gd name="connsiteY18" fmla="*/ 781186 h 1728189"/>
              <a:gd name="connsiteX19" fmla="*/ 387185 w 556680"/>
              <a:gd name="connsiteY19" fmla="*/ 727271 h 1728189"/>
              <a:gd name="connsiteX20" fmla="*/ 349222 w 556680"/>
              <a:gd name="connsiteY20" fmla="*/ 671175 h 1728189"/>
              <a:gd name="connsiteX21" fmla="*/ 314466 w 556680"/>
              <a:gd name="connsiteY21" fmla="*/ 640538 h 1728189"/>
              <a:gd name="connsiteX22" fmla="*/ 277915 w 556680"/>
              <a:gd name="connsiteY22" fmla="*/ 601559 h 1728189"/>
              <a:gd name="connsiteX23" fmla="*/ 273226 w 556680"/>
              <a:gd name="connsiteY23" fmla="*/ 552364 h 1728189"/>
              <a:gd name="connsiteX24" fmla="*/ 276770 w 556680"/>
              <a:gd name="connsiteY24" fmla="*/ 474567 h 1728189"/>
              <a:gd name="connsiteX25" fmla="*/ 291229 w 556680"/>
              <a:gd name="connsiteY25" fmla="*/ 424499 h 1728189"/>
              <a:gd name="connsiteX26" fmla="*/ 315605 w 556680"/>
              <a:gd name="connsiteY26" fmla="*/ 350999 h 1728189"/>
              <a:gd name="connsiteX27" fmla="*/ 446233 w 556680"/>
              <a:gd name="connsiteY27" fmla="*/ 160352 h 1728189"/>
              <a:gd name="connsiteX28" fmla="*/ 556680 w 556680"/>
              <a:gd name="connsiteY28" fmla="*/ 0 h 1728189"/>
              <a:gd name="connsiteX0" fmla="*/ 197152 w 1058011"/>
              <a:gd name="connsiteY0" fmla="*/ 2384863 h 2384863"/>
              <a:gd name="connsiteX1" fmla="*/ 247393 w 1058011"/>
              <a:gd name="connsiteY1" fmla="*/ 2279355 h 2384863"/>
              <a:gd name="connsiteX2" fmla="*/ 277538 w 1058011"/>
              <a:gd name="connsiteY2" fmla="*/ 2193944 h 2384863"/>
              <a:gd name="connsiteX3" fmla="*/ 277538 w 1058011"/>
              <a:gd name="connsiteY3" fmla="*/ 2138678 h 2384863"/>
              <a:gd name="connsiteX4" fmla="*/ 241321 w 1058011"/>
              <a:gd name="connsiteY4" fmla="*/ 2050672 h 2384863"/>
              <a:gd name="connsiteX5" fmla="*/ 209570 w 1058011"/>
              <a:gd name="connsiteY5" fmla="*/ 2007507 h 2384863"/>
              <a:gd name="connsiteX6" fmla="*/ 187583 w 1058011"/>
              <a:gd name="connsiteY6" fmla="*/ 1981059 h 2384863"/>
              <a:gd name="connsiteX7" fmla="*/ 159528 w 1058011"/>
              <a:gd name="connsiteY7" fmla="*/ 1936194 h 2384863"/>
              <a:gd name="connsiteX8" fmla="*/ 124850 w 1058011"/>
              <a:gd name="connsiteY8" fmla="*/ 1894922 h 2384863"/>
              <a:gd name="connsiteX9" fmla="*/ 87331 w 1058011"/>
              <a:gd name="connsiteY9" fmla="*/ 1862181 h 2384863"/>
              <a:gd name="connsiteX10" fmla="*/ 36587 w 1058011"/>
              <a:gd name="connsiteY10" fmla="*/ 1846062 h 2384863"/>
              <a:gd name="connsiteX11" fmla="*/ 3570 w 1058011"/>
              <a:gd name="connsiteY11" fmla="*/ 1824751 h 2384863"/>
              <a:gd name="connsiteX12" fmla="*/ 3600 w 1058011"/>
              <a:gd name="connsiteY12" fmla="*/ 1774478 h 2384863"/>
              <a:gd name="connsiteX13" fmla="*/ 27568 w 1058011"/>
              <a:gd name="connsiteY13" fmla="*/ 1726528 h 2384863"/>
              <a:gd name="connsiteX14" fmla="*/ 64727 w 1058011"/>
              <a:gd name="connsiteY14" fmla="*/ 1683631 h 2384863"/>
              <a:gd name="connsiteX15" fmla="*/ 136861 w 1058011"/>
              <a:gd name="connsiteY15" fmla="*/ 1606115 h 2384863"/>
              <a:gd name="connsiteX16" fmla="*/ 247393 w 1058011"/>
              <a:gd name="connsiteY16" fmla="*/ 1545825 h 2384863"/>
              <a:gd name="connsiteX17" fmla="*/ 331423 w 1058011"/>
              <a:gd name="connsiteY17" fmla="*/ 1487963 h 2384863"/>
              <a:gd name="connsiteX18" fmla="*/ 369821 w 1058011"/>
              <a:gd name="connsiteY18" fmla="*/ 1437860 h 2384863"/>
              <a:gd name="connsiteX19" fmla="*/ 387185 w 1058011"/>
              <a:gd name="connsiteY19" fmla="*/ 1383945 h 2384863"/>
              <a:gd name="connsiteX20" fmla="*/ 349222 w 1058011"/>
              <a:gd name="connsiteY20" fmla="*/ 1327849 h 2384863"/>
              <a:gd name="connsiteX21" fmla="*/ 314466 w 1058011"/>
              <a:gd name="connsiteY21" fmla="*/ 1297212 h 2384863"/>
              <a:gd name="connsiteX22" fmla="*/ 277915 w 1058011"/>
              <a:gd name="connsiteY22" fmla="*/ 1258233 h 2384863"/>
              <a:gd name="connsiteX23" fmla="*/ 273226 w 1058011"/>
              <a:gd name="connsiteY23" fmla="*/ 1209038 h 2384863"/>
              <a:gd name="connsiteX24" fmla="*/ 276770 w 1058011"/>
              <a:gd name="connsiteY24" fmla="*/ 1131241 h 2384863"/>
              <a:gd name="connsiteX25" fmla="*/ 291229 w 1058011"/>
              <a:gd name="connsiteY25" fmla="*/ 1081173 h 2384863"/>
              <a:gd name="connsiteX26" fmla="*/ 315605 w 1058011"/>
              <a:gd name="connsiteY26" fmla="*/ 1007673 h 2384863"/>
              <a:gd name="connsiteX27" fmla="*/ 446233 w 1058011"/>
              <a:gd name="connsiteY27" fmla="*/ 817026 h 2384863"/>
              <a:gd name="connsiteX28" fmla="*/ 1058011 w 1058011"/>
              <a:gd name="connsiteY28" fmla="*/ 0 h 2384863"/>
              <a:gd name="connsiteX0" fmla="*/ 197152 w 1058011"/>
              <a:gd name="connsiteY0" fmla="*/ 2384863 h 2384863"/>
              <a:gd name="connsiteX1" fmla="*/ 223811 w 1058011"/>
              <a:gd name="connsiteY1" fmla="*/ 2338672 h 2384863"/>
              <a:gd name="connsiteX2" fmla="*/ 247393 w 1058011"/>
              <a:gd name="connsiteY2" fmla="*/ 2279355 h 2384863"/>
              <a:gd name="connsiteX3" fmla="*/ 277538 w 1058011"/>
              <a:gd name="connsiteY3" fmla="*/ 2193944 h 2384863"/>
              <a:gd name="connsiteX4" fmla="*/ 277538 w 1058011"/>
              <a:gd name="connsiteY4" fmla="*/ 2138678 h 2384863"/>
              <a:gd name="connsiteX5" fmla="*/ 241321 w 1058011"/>
              <a:gd name="connsiteY5" fmla="*/ 2050672 h 2384863"/>
              <a:gd name="connsiteX6" fmla="*/ 209570 w 1058011"/>
              <a:gd name="connsiteY6" fmla="*/ 2007507 h 2384863"/>
              <a:gd name="connsiteX7" fmla="*/ 187583 w 1058011"/>
              <a:gd name="connsiteY7" fmla="*/ 1981059 h 2384863"/>
              <a:gd name="connsiteX8" fmla="*/ 159528 w 1058011"/>
              <a:gd name="connsiteY8" fmla="*/ 1936194 h 2384863"/>
              <a:gd name="connsiteX9" fmla="*/ 124850 w 1058011"/>
              <a:gd name="connsiteY9" fmla="*/ 1894922 h 2384863"/>
              <a:gd name="connsiteX10" fmla="*/ 87331 w 1058011"/>
              <a:gd name="connsiteY10" fmla="*/ 1862181 h 2384863"/>
              <a:gd name="connsiteX11" fmla="*/ 36587 w 1058011"/>
              <a:gd name="connsiteY11" fmla="*/ 1846062 h 2384863"/>
              <a:gd name="connsiteX12" fmla="*/ 3570 w 1058011"/>
              <a:gd name="connsiteY12" fmla="*/ 1824751 h 2384863"/>
              <a:gd name="connsiteX13" fmla="*/ 3600 w 1058011"/>
              <a:gd name="connsiteY13" fmla="*/ 1774478 h 2384863"/>
              <a:gd name="connsiteX14" fmla="*/ 27568 w 1058011"/>
              <a:gd name="connsiteY14" fmla="*/ 1726528 h 2384863"/>
              <a:gd name="connsiteX15" fmla="*/ 64727 w 1058011"/>
              <a:gd name="connsiteY15" fmla="*/ 1683631 h 2384863"/>
              <a:gd name="connsiteX16" fmla="*/ 136861 w 1058011"/>
              <a:gd name="connsiteY16" fmla="*/ 1606115 h 2384863"/>
              <a:gd name="connsiteX17" fmla="*/ 247393 w 1058011"/>
              <a:gd name="connsiteY17" fmla="*/ 1545825 h 2384863"/>
              <a:gd name="connsiteX18" fmla="*/ 331423 w 1058011"/>
              <a:gd name="connsiteY18" fmla="*/ 1487963 h 2384863"/>
              <a:gd name="connsiteX19" fmla="*/ 369821 w 1058011"/>
              <a:gd name="connsiteY19" fmla="*/ 1437860 h 2384863"/>
              <a:gd name="connsiteX20" fmla="*/ 387185 w 1058011"/>
              <a:gd name="connsiteY20" fmla="*/ 1383945 h 2384863"/>
              <a:gd name="connsiteX21" fmla="*/ 349222 w 1058011"/>
              <a:gd name="connsiteY21" fmla="*/ 1327849 h 2384863"/>
              <a:gd name="connsiteX22" fmla="*/ 314466 w 1058011"/>
              <a:gd name="connsiteY22" fmla="*/ 1297212 h 2384863"/>
              <a:gd name="connsiteX23" fmla="*/ 277915 w 1058011"/>
              <a:gd name="connsiteY23" fmla="*/ 1258233 h 2384863"/>
              <a:gd name="connsiteX24" fmla="*/ 273226 w 1058011"/>
              <a:gd name="connsiteY24" fmla="*/ 1209038 h 2384863"/>
              <a:gd name="connsiteX25" fmla="*/ 276770 w 1058011"/>
              <a:gd name="connsiteY25" fmla="*/ 1131241 h 2384863"/>
              <a:gd name="connsiteX26" fmla="*/ 291229 w 1058011"/>
              <a:gd name="connsiteY26" fmla="*/ 1081173 h 2384863"/>
              <a:gd name="connsiteX27" fmla="*/ 315605 w 1058011"/>
              <a:gd name="connsiteY27" fmla="*/ 1007673 h 2384863"/>
              <a:gd name="connsiteX28" fmla="*/ 446233 w 1058011"/>
              <a:gd name="connsiteY28" fmla="*/ 817026 h 2384863"/>
              <a:gd name="connsiteX29" fmla="*/ 1058011 w 1058011"/>
              <a:gd name="connsiteY29" fmla="*/ 0 h 2384863"/>
              <a:gd name="connsiteX0" fmla="*/ 0 w 1136239"/>
              <a:gd name="connsiteY0" fmla="*/ 2970926 h 2970926"/>
              <a:gd name="connsiteX1" fmla="*/ 302039 w 1136239"/>
              <a:gd name="connsiteY1" fmla="*/ 2338672 h 2970926"/>
              <a:gd name="connsiteX2" fmla="*/ 325621 w 1136239"/>
              <a:gd name="connsiteY2" fmla="*/ 2279355 h 2970926"/>
              <a:gd name="connsiteX3" fmla="*/ 355766 w 1136239"/>
              <a:gd name="connsiteY3" fmla="*/ 2193944 h 2970926"/>
              <a:gd name="connsiteX4" fmla="*/ 355766 w 1136239"/>
              <a:gd name="connsiteY4" fmla="*/ 2138678 h 2970926"/>
              <a:gd name="connsiteX5" fmla="*/ 319549 w 1136239"/>
              <a:gd name="connsiteY5" fmla="*/ 2050672 h 2970926"/>
              <a:gd name="connsiteX6" fmla="*/ 287798 w 1136239"/>
              <a:gd name="connsiteY6" fmla="*/ 2007507 h 2970926"/>
              <a:gd name="connsiteX7" fmla="*/ 265811 w 1136239"/>
              <a:gd name="connsiteY7" fmla="*/ 1981059 h 2970926"/>
              <a:gd name="connsiteX8" fmla="*/ 237756 w 1136239"/>
              <a:gd name="connsiteY8" fmla="*/ 1936194 h 2970926"/>
              <a:gd name="connsiteX9" fmla="*/ 203078 w 1136239"/>
              <a:gd name="connsiteY9" fmla="*/ 1894922 h 2970926"/>
              <a:gd name="connsiteX10" fmla="*/ 165559 w 1136239"/>
              <a:gd name="connsiteY10" fmla="*/ 1862181 h 2970926"/>
              <a:gd name="connsiteX11" fmla="*/ 114815 w 1136239"/>
              <a:gd name="connsiteY11" fmla="*/ 1846062 h 2970926"/>
              <a:gd name="connsiteX12" fmla="*/ 81798 w 1136239"/>
              <a:gd name="connsiteY12" fmla="*/ 1824751 h 2970926"/>
              <a:gd name="connsiteX13" fmla="*/ 81828 w 1136239"/>
              <a:gd name="connsiteY13" fmla="*/ 1774478 h 2970926"/>
              <a:gd name="connsiteX14" fmla="*/ 105796 w 1136239"/>
              <a:gd name="connsiteY14" fmla="*/ 1726528 h 2970926"/>
              <a:gd name="connsiteX15" fmla="*/ 142955 w 1136239"/>
              <a:gd name="connsiteY15" fmla="*/ 1683631 h 2970926"/>
              <a:gd name="connsiteX16" fmla="*/ 215089 w 1136239"/>
              <a:gd name="connsiteY16" fmla="*/ 1606115 h 2970926"/>
              <a:gd name="connsiteX17" fmla="*/ 325621 w 1136239"/>
              <a:gd name="connsiteY17" fmla="*/ 1545825 h 2970926"/>
              <a:gd name="connsiteX18" fmla="*/ 409651 w 1136239"/>
              <a:gd name="connsiteY18" fmla="*/ 1487963 h 2970926"/>
              <a:gd name="connsiteX19" fmla="*/ 448049 w 1136239"/>
              <a:gd name="connsiteY19" fmla="*/ 1437860 h 2970926"/>
              <a:gd name="connsiteX20" fmla="*/ 465413 w 1136239"/>
              <a:gd name="connsiteY20" fmla="*/ 1383945 h 2970926"/>
              <a:gd name="connsiteX21" fmla="*/ 427450 w 1136239"/>
              <a:gd name="connsiteY21" fmla="*/ 1327849 h 2970926"/>
              <a:gd name="connsiteX22" fmla="*/ 392694 w 1136239"/>
              <a:gd name="connsiteY22" fmla="*/ 1297212 h 2970926"/>
              <a:gd name="connsiteX23" fmla="*/ 356143 w 1136239"/>
              <a:gd name="connsiteY23" fmla="*/ 1258233 h 2970926"/>
              <a:gd name="connsiteX24" fmla="*/ 351454 w 1136239"/>
              <a:gd name="connsiteY24" fmla="*/ 1209038 h 2970926"/>
              <a:gd name="connsiteX25" fmla="*/ 354998 w 1136239"/>
              <a:gd name="connsiteY25" fmla="*/ 1131241 h 2970926"/>
              <a:gd name="connsiteX26" fmla="*/ 369457 w 1136239"/>
              <a:gd name="connsiteY26" fmla="*/ 1081173 h 2970926"/>
              <a:gd name="connsiteX27" fmla="*/ 393833 w 1136239"/>
              <a:gd name="connsiteY27" fmla="*/ 1007673 h 2970926"/>
              <a:gd name="connsiteX28" fmla="*/ 524461 w 1136239"/>
              <a:gd name="connsiteY28" fmla="*/ 817026 h 2970926"/>
              <a:gd name="connsiteX29" fmla="*/ 1136239 w 1136239"/>
              <a:gd name="connsiteY29" fmla="*/ 0 h 2970926"/>
              <a:gd name="connsiteX0" fmla="*/ 0 w 1136239"/>
              <a:gd name="connsiteY0" fmla="*/ 2970926 h 2970926"/>
              <a:gd name="connsiteX1" fmla="*/ 171411 w 1136239"/>
              <a:gd name="connsiteY1" fmla="*/ 2603459 h 2970926"/>
              <a:gd name="connsiteX2" fmla="*/ 302039 w 1136239"/>
              <a:gd name="connsiteY2" fmla="*/ 2338672 h 2970926"/>
              <a:gd name="connsiteX3" fmla="*/ 325621 w 1136239"/>
              <a:gd name="connsiteY3" fmla="*/ 2279355 h 2970926"/>
              <a:gd name="connsiteX4" fmla="*/ 355766 w 1136239"/>
              <a:gd name="connsiteY4" fmla="*/ 2193944 h 2970926"/>
              <a:gd name="connsiteX5" fmla="*/ 355766 w 1136239"/>
              <a:gd name="connsiteY5" fmla="*/ 2138678 h 2970926"/>
              <a:gd name="connsiteX6" fmla="*/ 319549 w 1136239"/>
              <a:gd name="connsiteY6" fmla="*/ 2050672 h 2970926"/>
              <a:gd name="connsiteX7" fmla="*/ 287798 w 1136239"/>
              <a:gd name="connsiteY7" fmla="*/ 2007507 h 2970926"/>
              <a:gd name="connsiteX8" fmla="*/ 265811 w 1136239"/>
              <a:gd name="connsiteY8" fmla="*/ 1981059 h 2970926"/>
              <a:gd name="connsiteX9" fmla="*/ 237756 w 1136239"/>
              <a:gd name="connsiteY9" fmla="*/ 1936194 h 2970926"/>
              <a:gd name="connsiteX10" fmla="*/ 203078 w 1136239"/>
              <a:gd name="connsiteY10" fmla="*/ 1894922 h 2970926"/>
              <a:gd name="connsiteX11" fmla="*/ 165559 w 1136239"/>
              <a:gd name="connsiteY11" fmla="*/ 1862181 h 2970926"/>
              <a:gd name="connsiteX12" fmla="*/ 114815 w 1136239"/>
              <a:gd name="connsiteY12" fmla="*/ 1846062 h 2970926"/>
              <a:gd name="connsiteX13" fmla="*/ 81798 w 1136239"/>
              <a:gd name="connsiteY13" fmla="*/ 1824751 h 2970926"/>
              <a:gd name="connsiteX14" fmla="*/ 81828 w 1136239"/>
              <a:gd name="connsiteY14" fmla="*/ 1774478 h 2970926"/>
              <a:gd name="connsiteX15" fmla="*/ 105796 w 1136239"/>
              <a:gd name="connsiteY15" fmla="*/ 1726528 h 2970926"/>
              <a:gd name="connsiteX16" fmla="*/ 142955 w 1136239"/>
              <a:gd name="connsiteY16" fmla="*/ 1683631 h 2970926"/>
              <a:gd name="connsiteX17" fmla="*/ 215089 w 1136239"/>
              <a:gd name="connsiteY17" fmla="*/ 1606115 h 2970926"/>
              <a:gd name="connsiteX18" fmla="*/ 325621 w 1136239"/>
              <a:gd name="connsiteY18" fmla="*/ 1545825 h 2970926"/>
              <a:gd name="connsiteX19" fmla="*/ 409651 w 1136239"/>
              <a:gd name="connsiteY19" fmla="*/ 1487963 h 2970926"/>
              <a:gd name="connsiteX20" fmla="*/ 448049 w 1136239"/>
              <a:gd name="connsiteY20" fmla="*/ 1437860 h 2970926"/>
              <a:gd name="connsiteX21" fmla="*/ 465413 w 1136239"/>
              <a:gd name="connsiteY21" fmla="*/ 1383945 h 2970926"/>
              <a:gd name="connsiteX22" fmla="*/ 427450 w 1136239"/>
              <a:gd name="connsiteY22" fmla="*/ 1327849 h 2970926"/>
              <a:gd name="connsiteX23" fmla="*/ 392694 w 1136239"/>
              <a:gd name="connsiteY23" fmla="*/ 1297212 h 2970926"/>
              <a:gd name="connsiteX24" fmla="*/ 356143 w 1136239"/>
              <a:gd name="connsiteY24" fmla="*/ 1258233 h 2970926"/>
              <a:gd name="connsiteX25" fmla="*/ 351454 w 1136239"/>
              <a:gd name="connsiteY25" fmla="*/ 1209038 h 2970926"/>
              <a:gd name="connsiteX26" fmla="*/ 354998 w 1136239"/>
              <a:gd name="connsiteY26" fmla="*/ 1131241 h 2970926"/>
              <a:gd name="connsiteX27" fmla="*/ 369457 w 1136239"/>
              <a:gd name="connsiteY27" fmla="*/ 1081173 h 2970926"/>
              <a:gd name="connsiteX28" fmla="*/ 393833 w 1136239"/>
              <a:gd name="connsiteY28" fmla="*/ 1007673 h 2970926"/>
              <a:gd name="connsiteX29" fmla="*/ 524461 w 1136239"/>
              <a:gd name="connsiteY29" fmla="*/ 817026 h 2970926"/>
              <a:gd name="connsiteX30" fmla="*/ 1136239 w 1136239"/>
              <a:gd name="connsiteY30" fmla="*/ 0 h 2970926"/>
              <a:gd name="connsiteX0" fmla="*/ 0 w 1199788"/>
              <a:gd name="connsiteY0" fmla="*/ 3101555 h 3101555"/>
              <a:gd name="connsiteX1" fmla="*/ 234960 w 1199788"/>
              <a:gd name="connsiteY1" fmla="*/ 2603459 h 3101555"/>
              <a:gd name="connsiteX2" fmla="*/ 365588 w 1199788"/>
              <a:gd name="connsiteY2" fmla="*/ 2338672 h 3101555"/>
              <a:gd name="connsiteX3" fmla="*/ 389170 w 1199788"/>
              <a:gd name="connsiteY3" fmla="*/ 2279355 h 3101555"/>
              <a:gd name="connsiteX4" fmla="*/ 419315 w 1199788"/>
              <a:gd name="connsiteY4" fmla="*/ 2193944 h 3101555"/>
              <a:gd name="connsiteX5" fmla="*/ 419315 w 1199788"/>
              <a:gd name="connsiteY5" fmla="*/ 2138678 h 3101555"/>
              <a:gd name="connsiteX6" fmla="*/ 383098 w 1199788"/>
              <a:gd name="connsiteY6" fmla="*/ 2050672 h 3101555"/>
              <a:gd name="connsiteX7" fmla="*/ 351347 w 1199788"/>
              <a:gd name="connsiteY7" fmla="*/ 2007507 h 3101555"/>
              <a:gd name="connsiteX8" fmla="*/ 329360 w 1199788"/>
              <a:gd name="connsiteY8" fmla="*/ 1981059 h 3101555"/>
              <a:gd name="connsiteX9" fmla="*/ 301305 w 1199788"/>
              <a:gd name="connsiteY9" fmla="*/ 1936194 h 3101555"/>
              <a:gd name="connsiteX10" fmla="*/ 266627 w 1199788"/>
              <a:gd name="connsiteY10" fmla="*/ 1894922 h 3101555"/>
              <a:gd name="connsiteX11" fmla="*/ 229108 w 1199788"/>
              <a:gd name="connsiteY11" fmla="*/ 1862181 h 3101555"/>
              <a:gd name="connsiteX12" fmla="*/ 178364 w 1199788"/>
              <a:gd name="connsiteY12" fmla="*/ 1846062 h 3101555"/>
              <a:gd name="connsiteX13" fmla="*/ 145347 w 1199788"/>
              <a:gd name="connsiteY13" fmla="*/ 1824751 h 3101555"/>
              <a:gd name="connsiteX14" fmla="*/ 145377 w 1199788"/>
              <a:gd name="connsiteY14" fmla="*/ 1774478 h 3101555"/>
              <a:gd name="connsiteX15" fmla="*/ 169345 w 1199788"/>
              <a:gd name="connsiteY15" fmla="*/ 1726528 h 3101555"/>
              <a:gd name="connsiteX16" fmla="*/ 206504 w 1199788"/>
              <a:gd name="connsiteY16" fmla="*/ 1683631 h 3101555"/>
              <a:gd name="connsiteX17" fmla="*/ 278638 w 1199788"/>
              <a:gd name="connsiteY17" fmla="*/ 1606115 h 3101555"/>
              <a:gd name="connsiteX18" fmla="*/ 389170 w 1199788"/>
              <a:gd name="connsiteY18" fmla="*/ 1545825 h 3101555"/>
              <a:gd name="connsiteX19" fmla="*/ 473200 w 1199788"/>
              <a:gd name="connsiteY19" fmla="*/ 1487963 h 3101555"/>
              <a:gd name="connsiteX20" fmla="*/ 511598 w 1199788"/>
              <a:gd name="connsiteY20" fmla="*/ 1437860 h 3101555"/>
              <a:gd name="connsiteX21" fmla="*/ 528962 w 1199788"/>
              <a:gd name="connsiteY21" fmla="*/ 1383945 h 3101555"/>
              <a:gd name="connsiteX22" fmla="*/ 490999 w 1199788"/>
              <a:gd name="connsiteY22" fmla="*/ 1327849 h 3101555"/>
              <a:gd name="connsiteX23" fmla="*/ 456243 w 1199788"/>
              <a:gd name="connsiteY23" fmla="*/ 1297212 h 3101555"/>
              <a:gd name="connsiteX24" fmla="*/ 419692 w 1199788"/>
              <a:gd name="connsiteY24" fmla="*/ 1258233 h 3101555"/>
              <a:gd name="connsiteX25" fmla="*/ 415003 w 1199788"/>
              <a:gd name="connsiteY25" fmla="*/ 1209038 h 3101555"/>
              <a:gd name="connsiteX26" fmla="*/ 418547 w 1199788"/>
              <a:gd name="connsiteY26" fmla="*/ 1131241 h 3101555"/>
              <a:gd name="connsiteX27" fmla="*/ 433006 w 1199788"/>
              <a:gd name="connsiteY27" fmla="*/ 1081173 h 3101555"/>
              <a:gd name="connsiteX28" fmla="*/ 457382 w 1199788"/>
              <a:gd name="connsiteY28" fmla="*/ 1007673 h 3101555"/>
              <a:gd name="connsiteX29" fmla="*/ 588010 w 1199788"/>
              <a:gd name="connsiteY29" fmla="*/ 817026 h 3101555"/>
              <a:gd name="connsiteX30" fmla="*/ 1199788 w 1199788"/>
              <a:gd name="connsiteY30" fmla="*/ 0 h 310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99788" h="3101555">
                <a:moveTo>
                  <a:pt x="0" y="3101555"/>
                </a:moveTo>
                <a:cubicBezTo>
                  <a:pt x="28569" y="3040311"/>
                  <a:pt x="184620" y="2708835"/>
                  <a:pt x="234960" y="2603459"/>
                </a:cubicBezTo>
                <a:cubicBezTo>
                  <a:pt x="285300" y="2498083"/>
                  <a:pt x="339886" y="2392689"/>
                  <a:pt x="365588" y="2338672"/>
                </a:cubicBezTo>
                <a:cubicBezTo>
                  <a:pt x="391290" y="2284655"/>
                  <a:pt x="380216" y="2303476"/>
                  <a:pt x="389170" y="2279355"/>
                </a:cubicBezTo>
                <a:cubicBezTo>
                  <a:pt x="398124" y="2255234"/>
                  <a:pt x="414291" y="2217390"/>
                  <a:pt x="419315" y="2193944"/>
                </a:cubicBezTo>
                <a:cubicBezTo>
                  <a:pt x="424339" y="2170498"/>
                  <a:pt x="425351" y="2162557"/>
                  <a:pt x="419315" y="2138678"/>
                </a:cubicBezTo>
                <a:cubicBezTo>
                  <a:pt x="413279" y="2114799"/>
                  <a:pt x="394426" y="2072534"/>
                  <a:pt x="383098" y="2050672"/>
                </a:cubicBezTo>
                <a:cubicBezTo>
                  <a:pt x="371770" y="2028810"/>
                  <a:pt x="360303" y="2019109"/>
                  <a:pt x="351347" y="2007507"/>
                </a:cubicBezTo>
                <a:cubicBezTo>
                  <a:pt x="342391" y="1995905"/>
                  <a:pt x="337700" y="1992945"/>
                  <a:pt x="329360" y="1981059"/>
                </a:cubicBezTo>
                <a:cubicBezTo>
                  <a:pt x="321020" y="1969174"/>
                  <a:pt x="311760" y="1950550"/>
                  <a:pt x="301305" y="1936194"/>
                </a:cubicBezTo>
                <a:cubicBezTo>
                  <a:pt x="290850" y="1921838"/>
                  <a:pt x="278660" y="1907258"/>
                  <a:pt x="266627" y="1894922"/>
                </a:cubicBezTo>
                <a:cubicBezTo>
                  <a:pt x="254594" y="1882587"/>
                  <a:pt x="243819" y="1870324"/>
                  <a:pt x="229108" y="1862181"/>
                </a:cubicBezTo>
                <a:cubicBezTo>
                  <a:pt x="214398" y="1854038"/>
                  <a:pt x="192324" y="1852300"/>
                  <a:pt x="178364" y="1846062"/>
                </a:cubicBezTo>
                <a:cubicBezTo>
                  <a:pt x="164404" y="1839824"/>
                  <a:pt x="150845" y="1836682"/>
                  <a:pt x="145347" y="1824751"/>
                </a:cubicBezTo>
                <a:cubicBezTo>
                  <a:pt x="139849" y="1812820"/>
                  <a:pt x="141377" y="1790848"/>
                  <a:pt x="145377" y="1774478"/>
                </a:cubicBezTo>
                <a:cubicBezTo>
                  <a:pt x="149377" y="1758108"/>
                  <a:pt x="159157" y="1741669"/>
                  <a:pt x="169345" y="1726528"/>
                </a:cubicBezTo>
                <a:cubicBezTo>
                  <a:pt x="179533" y="1711387"/>
                  <a:pt x="188288" y="1703700"/>
                  <a:pt x="206504" y="1683631"/>
                </a:cubicBezTo>
                <a:cubicBezTo>
                  <a:pt x="224720" y="1663562"/>
                  <a:pt x="248194" y="1629083"/>
                  <a:pt x="278638" y="1606115"/>
                </a:cubicBezTo>
                <a:cubicBezTo>
                  <a:pt x="309082" y="1583147"/>
                  <a:pt x="356743" y="1565517"/>
                  <a:pt x="389170" y="1545825"/>
                </a:cubicBezTo>
                <a:cubicBezTo>
                  <a:pt x="421597" y="1526133"/>
                  <a:pt x="452795" y="1505957"/>
                  <a:pt x="473200" y="1487963"/>
                </a:cubicBezTo>
                <a:cubicBezTo>
                  <a:pt x="493605" y="1469969"/>
                  <a:pt x="502304" y="1455196"/>
                  <a:pt x="511598" y="1437860"/>
                </a:cubicBezTo>
                <a:cubicBezTo>
                  <a:pt x="520892" y="1420524"/>
                  <a:pt x="532395" y="1402280"/>
                  <a:pt x="528962" y="1383945"/>
                </a:cubicBezTo>
                <a:cubicBezTo>
                  <a:pt x="525529" y="1365610"/>
                  <a:pt x="503119" y="1342305"/>
                  <a:pt x="490999" y="1327849"/>
                </a:cubicBezTo>
                <a:cubicBezTo>
                  <a:pt x="478879" y="1313394"/>
                  <a:pt x="468128" y="1308815"/>
                  <a:pt x="456243" y="1297212"/>
                </a:cubicBezTo>
                <a:cubicBezTo>
                  <a:pt x="444359" y="1285609"/>
                  <a:pt x="426565" y="1272929"/>
                  <a:pt x="419692" y="1258233"/>
                </a:cubicBezTo>
                <a:cubicBezTo>
                  <a:pt x="412819" y="1243537"/>
                  <a:pt x="415194" y="1230203"/>
                  <a:pt x="415003" y="1209038"/>
                </a:cubicBezTo>
                <a:cubicBezTo>
                  <a:pt x="414812" y="1187873"/>
                  <a:pt x="415547" y="1152552"/>
                  <a:pt x="418547" y="1131241"/>
                </a:cubicBezTo>
                <a:cubicBezTo>
                  <a:pt x="421547" y="1109930"/>
                  <a:pt x="426534" y="1101768"/>
                  <a:pt x="433006" y="1081173"/>
                </a:cubicBezTo>
                <a:cubicBezTo>
                  <a:pt x="439479" y="1060578"/>
                  <a:pt x="431548" y="1051697"/>
                  <a:pt x="457382" y="1007673"/>
                </a:cubicBezTo>
                <a:cubicBezTo>
                  <a:pt x="483216" y="963649"/>
                  <a:pt x="547831" y="875526"/>
                  <a:pt x="588010" y="817026"/>
                </a:cubicBezTo>
                <a:lnTo>
                  <a:pt x="1199788" y="0"/>
                </a:ln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/>
          <p:cNvSpPr/>
          <p:nvPr/>
        </p:nvSpPr>
        <p:spPr>
          <a:xfrm>
            <a:off x="400412" y="2743200"/>
            <a:ext cx="1199788" cy="3101555"/>
          </a:xfrm>
          <a:custGeom>
            <a:avLst/>
            <a:gdLst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59226 w 348913"/>
              <a:gd name="connsiteY5" fmla="*/ 1060101 h 1441939"/>
              <a:gd name="connsiteX6" fmla="*/ 124057 w 348913"/>
              <a:gd name="connsiteY6" fmla="*/ 1029956 h 1441939"/>
              <a:gd name="connsiteX7" fmla="*/ 98936 w 348913"/>
              <a:gd name="connsiteY7" fmla="*/ 98976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43986 w 348913"/>
              <a:gd name="connsiteY5" fmla="*/ 1071531 h 1441939"/>
              <a:gd name="connsiteX6" fmla="*/ 124057 w 348913"/>
              <a:gd name="connsiteY6" fmla="*/ 1029956 h 1441939"/>
              <a:gd name="connsiteX7" fmla="*/ 98936 w 348913"/>
              <a:gd name="connsiteY7" fmla="*/ 98976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43986 w 348913"/>
              <a:gd name="connsiteY5" fmla="*/ 1071531 h 1441939"/>
              <a:gd name="connsiteX6" fmla="*/ 66907 w 348913"/>
              <a:gd name="connsiteY6" fmla="*/ 1033766 h 1441939"/>
              <a:gd name="connsiteX7" fmla="*/ 98936 w 348913"/>
              <a:gd name="connsiteY7" fmla="*/ 98976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43986 w 348913"/>
              <a:gd name="connsiteY5" fmla="*/ 1071531 h 1441939"/>
              <a:gd name="connsiteX6" fmla="*/ 66907 w 348913"/>
              <a:gd name="connsiteY6" fmla="*/ 1033766 h 1441939"/>
              <a:gd name="connsiteX7" fmla="*/ 37976 w 348913"/>
              <a:gd name="connsiteY7" fmla="*/ 98595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9004 w 353860"/>
              <a:gd name="connsiteY0" fmla="*/ 1441939 h 1441939"/>
              <a:gd name="connsiteX1" fmla="*/ 179245 w 353860"/>
              <a:gd name="connsiteY1" fmla="*/ 1336431 h 1441939"/>
              <a:gd name="connsiteX2" fmla="*/ 209390 w 353860"/>
              <a:gd name="connsiteY2" fmla="*/ 1251020 h 1441939"/>
              <a:gd name="connsiteX3" fmla="*/ 209390 w 353860"/>
              <a:gd name="connsiteY3" fmla="*/ 1195754 h 1441939"/>
              <a:gd name="connsiteX4" fmla="*/ 184269 w 353860"/>
              <a:gd name="connsiteY4" fmla="*/ 1085222 h 1441939"/>
              <a:gd name="connsiteX5" fmla="*/ 148933 w 353860"/>
              <a:gd name="connsiteY5" fmla="*/ 1071531 h 1441939"/>
              <a:gd name="connsiteX6" fmla="*/ 71854 w 353860"/>
              <a:gd name="connsiteY6" fmla="*/ 1033766 h 1441939"/>
              <a:gd name="connsiteX7" fmla="*/ 42923 w 353860"/>
              <a:gd name="connsiteY7" fmla="*/ 985953 h 1441939"/>
              <a:gd name="connsiteX8" fmla="*/ 83786 w 353860"/>
              <a:gd name="connsiteY8" fmla="*/ 959618 h 1441939"/>
              <a:gd name="connsiteX9" fmla="*/ 133 w 353860"/>
              <a:gd name="connsiteY9" fmla="*/ 934497 h 1441939"/>
              <a:gd name="connsiteX10" fmla="*/ 63689 w 353860"/>
              <a:gd name="connsiteY10" fmla="*/ 899328 h 1441939"/>
              <a:gd name="connsiteX11" fmla="*/ 38568 w 353860"/>
              <a:gd name="connsiteY11" fmla="*/ 874207 h 1441939"/>
              <a:gd name="connsiteX12" fmla="*/ 23496 w 353860"/>
              <a:gd name="connsiteY12" fmla="*/ 839037 h 1441939"/>
              <a:gd name="connsiteX13" fmla="*/ 13448 w 353860"/>
              <a:gd name="connsiteY13" fmla="*/ 798844 h 1441939"/>
              <a:gd name="connsiteX14" fmla="*/ 8423 w 353860"/>
              <a:gd name="connsiteY14" fmla="*/ 748602 h 1441939"/>
              <a:gd name="connsiteX15" fmla="*/ 68713 w 353860"/>
              <a:gd name="connsiteY15" fmla="*/ 663191 h 1441939"/>
              <a:gd name="connsiteX16" fmla="*/ 179245 w 353860"/>
              <a:gd name="connsiteY16" fmla="*/ 602901 h 1441939"/>
              <a:gd name="connsiteX17" fmla="*/ 274705 w 353860"/>
              <a:gd name="connsiteY17" fmla="*/ 552659 h 1441939"/>
              <a:gd name="connsiteX18" fmla="*/ 324946 w 353860"/>
              <a:gd name="connsiteY18" fmla="*/ 502418 h 1441939"/>
              <a:gd name="connsiteX19" fmla="*/ 350067 w 353860"/>
              <a:gd name="connsiteY19" fmla="*/ 452176 h 1441939"/>
              <a:gd name="connsiteX20" fmla="*/ 350067 w 353860"/>
              <a:gd name="connsiteY20" fmla="*/ 406958 h 1441939"/>
              <a:gd name="connsiteX21" fmla="*/ 314898 w 353860"/>
              <a:gd name="connsiteY21" fmla="*/ 346668 h 1441939"/>
              <a:gd name="connsiteX22" fmla="*/ 289777 w 353860"/>
              <a:gd name="connsiteY22" fmla="*/ 311499 h 1441939"/>
              <a:gd name="connsiteX23" fmla="*/ 254608 w 353860"/>
              <a:gd name="connsiteY23" fmla="*/ 281354 h 1441939"/>
              <a:gd name="connsiteX24" fmla="*/ 234511 w 353860"/>
              <a:gd name="connsiteY24" fmla="*/ 130629 h 1441939"/>
              <a:gd name="connsiteX25" fmla="*/ 309874 w 353860"/>
              <a:gd name="connsiteY25" fmla="*/ 0 h 1441939"/>
              <a:gd name="connsiteX0" fmla="*/ 130557 w 355413"/>
              <a:gd name="connsiteY0" fmla="*/ 1441939 h 1441939"/>
              <a:gd name="connsiteX1" fmla="*/ 180798 w 355413"/>
              <a:gd name="connsiteY1" fmla="*/ 1336431 h 1441939"/>
              <a:gd name="connsiteX2" fmla="*/ 210943 w 355413"/>
              <a:gd name="connsiteY2" fmla="*/ 1251020 h 1441939"/>
              <a:gd name="connsiteX3" fmla="*/ 210943 w 355413"/>
              <a:gd name="connsiteY3" fmla="*/ 1195754 h 1441939"/>
              <a:gd name="connsiteX4" fmla="*/ 185822 w 355413"/>
              <a:gd name="connsiteY4" fmla="*/ 1085222 h 1441939"/>
              <a:gd name="connsiteX5" fmla="*/ 150486 w 355413"/>
              <a:gd name="connsiteY5" fmla="*/ 1071531 h 1441939"/>
              <a:gd name="connsiteX6" fmla="*/ 73407 w 355413"/>
              <a:gd name="connsiteY6" fmla="*/ 1033766 h 1441939"/>
              <a:gd name="connsiteX7" fmla="*/ 44476 w 355413"/>
              <a:gd name="connsiteY7" fmla="*/ 985953 h 1441939"/>
              <a:gd name="connsiteX8" fmla="*/ 20569 w 355413"/>
              <a:gd name="connsiteY8" fmla="*/ 963428 h 1441939"/>
              <a:gd name="connsiteX9" fmla="*/ 1686 w 355413"/>
              <a:gd name="connsiteY9" fmla="*/ 934497 h 1441939"/>
              <a:gd name="connsiteX10" fmla="*/ 65242 w 355413"/>
              <a:gd name="connsiteY10" fmla="*/ 899328 h 1441939"/>
              <a:gd name="connsiteX11" fmla="*/ 40121 w 355413"/>
              <a:gd name="connsiteY11" fmla="*/ 874207 h 1441939"/>
              <a:gd name="connsiteX12" fmla="*/ 25049 w 355413"/>
              <a:gd name="connsiteY12" fmla="*/ 839037 h 1441939"/>
              <a:gd name="connsiteX13" fmla="*/ 15001 w 355413"/>
              <a:gd name="connsiteY13" fmla="*/ 798844 h 1441939"/>
              <a:gd name="connsiteX14" fmla="*/ 9976 w 355413"/>
              <a:gd name="connsiteY14" fmla="*/ 748602 h 1441939"/>
              <a:gd name="connsiteX15" fmla="*/ 70266 w 355413"/>
              <a:gd name="connsiteY15" fmla="*/ 663191 h 1441939"/>
              <a:gd name="connsiteX16" fmla="*/ 180798 w 355413"/>
              <a:gd name="connsiteY16" fmla="*/ 602901 h 1441939"/>
              <a:gd name="connsiteX17" fmla="*/ 276258 w 355413"/>
              <a:gd name="connsiteY17" fmla="*/ 552659 h 1441939"/>
              <a:gd name="connsiteX18" fmla="*/ 326499 w 355413"/>
              <a:gd name="connsiteY18" fmla="*/ 502418 h 1441939"/>
              <a:gd name="connsiteX19" fmla="*/ 351620 w 355413"/>
              <a:gd name="connsiteY19" fmla="*/ 452176 h 1441939"/>
              <a:gd name="connsiteX20" fmla="*/ 351620 w 355413"/>
              <a:gd name="connsiteY20" fmla="*/ 406958 h 1441939"/>
              <a:gd name="connsiteX21" fmla="*/ 316451 w 355413"/>
              <a:gd name="connsiteY21" fmla="*/ 346668 h 1441939"/>
              <a:gd name="connsiteX22" fmla="*/ 291330 w 355413"/>
              <a:gd name="connsiteY22" fmla="*/ 311499 h 1441939"/>
              <a:gd name="connsiteX23" fmla="*/ 256161 w 355413"/>
              <a:gd name="connsiteY23" fmla="*/ 281354 h 1441939"/>
              <a:gd name="connsiteX24" fmla="*/ 236064 w 355413"/>
              <a:gd name="connsiteY24" fmla="*/ 130629 h 1441939"/>
              <a:gd name="connsiteX25" fmla="*/ 311427 w 355413"/>
              <a:gd name="connsiteY25" fmla="*/ 0 h 1441939"/>
              <a:gd name="connsiteX0" fmla="*/ 154046 w 378902"/>
              <a:gd name="connsiteY0" fmla="*/ 1441939 h 1441939"/>
              <a:gd name="connsiteX1" fmla="*/ 204287 w 378902"/>
              <a:gd name="connsiteY1" fmla="*/ 1336431 h 1441939"/>
              <a:gd name="connsiteX2" fmla="*/ 234432 w 378902"/>
              <a:gd name="connsiteY2" fmla="*/ 1251020 h 1441939"/>
              <a:gd name="connsiteX3" fmla="*/ 234432 w 378902"/>
              <a:gd name="connsiteY3" fmla="*/ 1195754 h 1441939"/>
              <a:gd name="connsiteX4" fmla="*/ 209311 w 378902"/>
              <a:gd name="connsiteY4" fmla="*/ 1085222 h 1441939"/>
              <a:gd name="connsiteX5" fmla="*/ 173975 w 378902"/>
              <a:gd name="connsiteY5" fmla="*/ 1071531 h 1441939"/>
              <a:gd name="connsiteX6" fmla="*/ 96896 w 378902"/>
              <a:gd name="connsiteY6" fmla="*/ 1033766 h 1441939"/>
              <a:gd name="connsiteX7" fmla="*/ 67965 w 378902"/>
              <a:gd name="connsiteY7" fmla="*/ 985953 h 1441939"/>
              <a:gd name="connsiteX8" fmla="*/ 44058 w 378902"/>
              <a:gd name="connsiteY8" fmla="*/ 963428 h 1441939"/>
              <a:gd name="connsiteX9" fmla="*/ 25175 w 378902"/>
              <a:gd name="connsiteY9" fmla="*/ 934497 h 1441939"/>
              <a:gd name="connsiteX10" fmla="*/ 1101 w 378902"/>
              <a:gd name="connsiteY10" fmla="*/ 895518 h 1441939"/>
              <a:gd name="connsiteX11" fmla="*/ 63610 w 378902"/>
              <a:gd name="connsiteY11" fmla="*/ 874207 h 1441939"/>
              <a:gd name="connsiteX12" fmla="*/ 48538 w 378902"/>
              <a:gd name="connsiteY12" fmla="*/ 839037 h 1441939"/>
              <a:gd name="connsiteX13" fmla="*/ 38490 w 378902"/>
              <a:gd name="connsiteY13" fmla="*/ 798844 h 1441939"/>
              <a:gd name="connsiteX14" fmla="*/ 33465 w 378902"/>
              <a:gd name="connsiteY14" fmla="*/ 748602 h 1441939"/>
              <a:gd name="connsiteX15" fmla="*/ 93755 w 378902"/>
              <a:gd name="connsiteY15" fmla="*/ 663191 h 1441939"/>
              <a:gd name="connsiteX16" fmla="*/ 204287 w 378902"/>
              <a:gd name="connsiteY16" fmla="*/ 602901 h 1441939"/>
              <a:gd name="connsiteX17" fmla="*/ 299747 w 378902"/>
              <a:gd name="connsiteY17" fmla="*/ 552659 h 1441939"/>
              <a:gd name="connsiteX18" fmla="*/ 349988 w 378902"/>
              <a:gd name="connsiteY18" fmla="*/ 502418 h 1441939"/>
              <a:gd name="connsiteX19" fmla="*/ 375109 w 378902"/>
              <a:gd name="connsiteY19" fmla="*/ 452176 h 1441939"/>
              <a:gd name="connsiteX20" fmla="*/ 375109 w 378902"/>
              <a:gd name="connsiteY20" fmla="*/ 406958 h 1441939"/>
              <a:gd name="connsiteX21" fmla="*/ 339940 w 378902"/>
              <a:gd name="connsiteY21" fmla="*/ 346668 h 1441939"/>
              <a:gd name="connsiteX22" fmla="*/ 314819 w 378902"/>
              <a:gd name="connsiteY22" fmla="*/ 311499 h 1441939"/>
              <a:gd name="connsiteX23" fmla="*/ 279650 w 378902"/>
              <a:gd name="connsiteY23" fmla="*/ 281354 h 1441939"/>
              <a:gd name="connsiteX24" fmla="*/ 259553 w 378902"/>
              <a:gd name="connsiteY24" fmla="*/ 130629 h 1441939"/>
              <a:gd name="connsiteX25" fmla="*/ 334916 w 378902"/>
              <a:gd name="connsiteY25" fmla="*/ 0 h 1441939"/>
              <a:gd name="connsiteX0" fmla="*/ 201872 w 426728"/>
              <a:gd name="connsiteY0" fmla="*/ 1441939 h 1441939"/>
              <a:gd name="connsiteX1" fmla="*/ 252113 w 426728"/>
              <a:gd name="connsiteY1" fmla="*/ 1336431 h 1441939"/>
              <a:gd name="connsiteX2" fmla="*/ 282258 w 426728"/>
              <a:gd name="connsiteY2" fmla="*/ 1251020 h 1441939"/>
              <a:gd name="connsiteX3" fmla="*/ 282258 w 426728"/>
              <a:gd name="connsiteY3" fmla="*/ 1195754 h 1441939"/>
              <a:gd name="connsiteX4" fmla="*/ 257137 w 426728"/>
              <a:gd name="connsiteY4" fmla="*/ 1085222 h 1441939"/>
              <a:gd name="connsiteX5" fmla="*/ 221801 w 426728"/>
              <a:gd name="connsiteY5" fmla="*/ 1071531 h 1441939"/>
              <a:gd name="connsiteX6" fmla="*/ 144722 w 426728"/>
              <a:gd name="connsiteY6" fmla="*/ 1033766 h 1441939"/>
              <a:gd name="connsiteX7" fmla="*/ 115791 w 426728"/>
              <a:gd name="connsiteY7" fmla="*/ 985953 h 1441939"/>
              <a:gd name="connsiteX8" fmla="*/ 91884 w 426728"/>
              <a:gd name="connsiteY8" fmla="*/ 963428 h 1441939"/>
              <a:gd name="connsiteX9" fmla="*/ 73001 w 426728"/>
              <a:gd name="connsiteY9" fmla="*/ 934497 h 1441939"/>
              <a:gd name="connsiteX10" fmla="*/ 48927 w 426728"/>
              <a:gd name="connsiteY10" fmla="*/ 895518 h 1441939"/>
              <a:gd name="connsiteX11" fmla="*/ 946 w 426728"/>
              <a:gd name="connsiteY11" fmla="*/ 881827 h 1441939"/>
              <a:gd name="connsiteX12" fmla="*/ 96364 w 426728"/>
              <a:gd name="connsiteY12" fmla="*/ 839037 h 1441939"/>
              <a:gd name="connsiteX13" fmla="*/ 86316 w 426728"/>
              <a:gd name="connsiteY13" fmla="*/ 798844 h 1441939"/>
              <a:gd name="connsiteX14" fmla="*/ 81291 w 426728"/>
              <a:gd name="connsiteY14" fmla="*/ 748602 h 1441939"/>
              <a:gd name="connsiteX15" fmla="*/ 141581 w 426728"/>
              <a:gd name="connsiteY15" fmla="*/ 663191 h 1441939"/>
              <a:gd name="connsiteX16" fmla="*/ 252113 w 426728"/>
              <a:gd name="connsiteY16" fmla="*/ 602901 h 1441939"/>
              <a:gd name="connsiteX17" fmla="*/ 347573 w 426728"/>
              <a:gd name="connsiteY17" fmla="*/ 552659 h 1441939"/>
              <a:gd name="connsiteX18" fmla="*/ 397814 w 426728"/>
              <a:gd name="connsiteY18" fmla="*/ 502418 h 1441939"/>
              <a:gd name="connsiteX19" fmla="*/ 422935 w 426728"/>
              <a:gd name="connsiteY19" fmla="*/ 452176 h 1441939"/>
              <a:gd name="connsiteX20" fmla="*/ 422935 w 426728"/>
              <a:gd name="connsiteY20" fmla="*/ 406958 h 1441939"/>
              <a:gd name="connsiteX21" fmla="*/ 387766 w 426728"/>
              <a:gd name="connsiteY21" fmla="*/ 346668 h 1441939"/>
              <a:gd name="connsiteX22" fmla="*/ 362645 w 426728"/>
              <a:gd name="connsiteY22" fmla="*/ 311499 h 1441939"/>
              <a:gd name="connsiteX23" fmla="*/ 327476 w 426728"/>
              <a:gd name="connsiteY23" fmla="*/ 281354 h 1441939"/>
              <a:gd name="connsiteX24" fmla="*/ 307379 w 426728"/>
              <a:gd name="connsiteY24" fmla="*/ 130629 h 1441939"/>
              <a:gd name="connsiteX25" fmla="*/ 382742 w 426728"/>
              <a:gd name="connsiteY25" fmla="*/ 0 h 1441939"/>
              <a:gd name="connsiteX0" fmla="*/ 211936 w 436792"/>
              <a:gd name="connsiteY0" fmla="*/ 1441939 h 1441939"/>
              <a:gd name="connsiteX1" fmla="*/ 262177 w 436792"/>
              <a:gd name="connsiteY1" fmla="*/ 1336431 h 1441939"/>
              <a:gd name="connsiteX2" fmla="*/ 292322 w 436792"/>
              <a:gd name="connsiteY2" fmla="*/ 1251020 h 1441939"/>
              <a:gd name="connsiteX3" fmla="*/ 292322 w 436792"/>
              <a:gd name="connsiteY3" fmla="*/ 1195754 h 1441939"/>
              <a:gd name="connsiteX4" fmla="*/ 267201 w 436792"/>
              <a:gd name="connsiteY4" fmla="*/ 1085222 h 1441939"/>
              <a:gd name="connsiteX5" fmla="*/ 231865 w 436792"/>
              <a:gd name="connsiteY5" fmla="*/ 1071531 h 1441939"/>
              <a:gd name="connsiteX6" fmla="*/ 154786 w 436792"/>
              <a:gd name="connsiteY6" fmla="*/ 1033766 h 1441939"/>
              <a:gd name="connsiteX7" fmla="*/ 125855 w 436792"/>
              <a:gd name="connsiteY7" fmla="*/ 985953 h 1441939"/>
              <a:gd name="connsiteX8" fmla="*/ 101948 w 436792"/>
              <a:gd name="connsiteY8" fmla="*/ 963428 h 1441939"/>
              <a:gd name="connsiteX9" fmla="*/ 83065 w 436792"/>
              <a:gd name="connsiteY9" fmla="*/ 934497 h 1441939"/>
              <a:gd name="connsiteX10" fmla="*/ 58991 w 436792"/>
              <a:gd name="connsiteY10" fmla="*/ 895518 h 1441939"/>
              <a:gd name="connsiteX11" fmla="*/ 11010 w 436792"/>
              <a:gd name="connsiteY11" fmla="*/ 881827 h 1441939"/>
              <a:gd name="connsiteX12" fmla="*/ 7368 w 436792"/>
              <a:gd name="connsiteY12" fmla="*/ 835227 h 1441939"/>
              <a:gd name="connsiteX13" fmla="*/ 96380 w 436792"/>
              <a:gd name="connsiteY13" fmla="*/ 798844 h 1441939"/>
              <a:gd name="connsiteX14" fmla="*/ 91355 w 436792"/>
              <a:gd name="connsiteY14" fmla="*/ 748602 h 1441939"/>
              <a:gd name="connsiteX15" fmla="*/ 151645 w 436792"/>
              <a:gd name="connsiteY15" fmla="*/ 663191 h 1441939"/>
              <a:gd name="connsiteX16" fmla="*/ 262177 w 436792"/>
              <a:gd name="connsiteY16" fmla="*/ 602901 h 1441939"/>
              <a:gd name="connsiteX17" fmla="*/ 357637 w 436792"/>
              <a:gd name="connsiteY17" fmla="*/ 552659 h 1441939"/>
              <a:gd name="connsiteX18" fmla="*/ 407878 w 436792"/>
              <a:gd name="connsiteY18" fmla="*/ 502418 h 1441939"/>
              <a:gd name="connsiteX19" fmla="*/ 432999 w 436792"/>
              <a:gd name="connsiteY19" fmla="*/ 452176 h 1441939"/>
              <a:gd name="connsiteX20" fmla="*/ 432999 w 436792"/>
              <a:gd name="connsiteY20" fmla="*/ 406958 h 1441939"/>
              <a:gd name="connsiteX21" fmla="*/ 397830 w 436792"/>
              <a:gd name="connsiteY21" fmla="*/ 346668 h 1441939"/>
              <a:gd name="connsiteX22" fmla="*/ 372709 w 436792"/>
              <a:gd name="connsiteY22" fmla="*/ 311499 h 1441939"/>
              <a:gd name="connsiteX23" fmla="*/ 337540 w 436792"/>
              <a:gd name="connsiteY23" fmla="*/ 281354 h 1441939"/>
              <a:gd name="connsiteX24" fmla="*/ 317443 w 436792"/>
              <a:gd name="connsiteY24" fmla="*/ 130629 h 1441939"/>
              <a:gd name="connsiteX25" fmla="*/ 392806 w 436792"/>
              <a:gd name="connsiteY25" fmla="*/ 0 h 1441939"/>
              <a:gd name="connsiteX0" fmla="*/ 207042 w 431898"/>
              <a:gd name="connsiteY0" fmla="*/ 1441939 h 1441939"/>
              <a:gd name="connsiteX1" fmla="*/ 257283 w 431898"/>
              <a:gd name="connsiteY1" fmla="*/ 1336431 h 1441939"/>
              <a:gd name="connsiteX2" fmla="*/ 287428 w 431898"/>
              <a:gd name="connsiteY2" fmla="*/ 1251020 h 1441939"/>
              <a:gd name="connsiteX3" fmla="*/ 287428 w 431898"/>
              <a:gd name="connsiteY3" fmla="*/ 1195754 h 1441939"/>
              <a:gd name="connsiteX4" fmla="*/ 262307 w 431898"/>
              <a:gd name="connsiteY4" fmla="*/ 1085222 h 1441939"/>
              <a:gd name="connsiteX5" fmla="*/ 226971 w 431898"/>
              <a:gd name="connsiteY5" fmla="*/ 1071531 h 1441939"/>
              <a:gd name="connsiteX6" fmla="*/ 149892 w 431898"/>
              <a:gd name="connsiteY6" fmla="*/ 1033766 h 1441939"/>
              <a:gd name="connsiteX7" fmla="*/ 120961 w 431898"/>
              <a:gd name="connsiteY7" fmla="*/ 985953 h 1441939"/>
              <a:gd name="connsiteX8" fmla="*/ 97054 w 431898"/>
              <a:gd name="connsiteY8" fmla="*/ 963428 h 1441939"/>
              <a:gd name="connsiteX9" fmla="*/ 78171 w 431898"/>
              <a:gd name="connsiteY9" fmla="*/ 934497 h 1441939"/>
              <a:gd name="connsiteX10" fmla="*/ 54097 w 431898"/>
              <a:gd name="connsiteY10" fmla="*/ 895518 h 1441939"/>
              <a:gd name="connsiteX11" fmla="*/ 6116 w 431898"/>
              <a:gd name="connsiteY11" fmla="*/ 881827 h 1441939"/>
              <a:gd name="connsiteX12" fmla="*/ 2474 w 431898"/>
              <a:gd name="connsiteY12" fmla="*/ 835227 h 1441939"/>
              <a:gd name="connsiteX13" fmla="*/ 22906 w 431898"/>
              <a:gd name="connsiteY13" fmla="*/ 798844 h 1441939"/>
              <a:gd name="connsiteX14" fmla="*/ 86461 w 431898"/>
              <a:gd name="connsiteY14" fmla="*/ 748602 h 1441939"/>
              <a:gd name="connsiteX15" fmla="*/ 146751 w 431898"/>
              <a:gd name="connsiteY15" fmla="*/ 663191 h 1441939"/>
              <a:gd name="connsiteX16" fmla="*/ 257283 w 431898"/>
              <a:gd name="connsiteY16" fmla="*/ 602901 h 1441939"/>
              <a:gd name="connsiteX17" fmla="*/ 352743 w 431898"/>
              <a:gd name="connsiteY17" fmla="*/ 552659 h 1441939"/>
              <a:gd name="connsiteX18" fmla="*/ 402984 w 431898"/>
              <a:gd name="connsiteY18" fmla="*/ 502418 h 1441939"/>
              <a:gd name="connsiteX19" fmla="*/ 428105 w 431898"/>
              <a:gd name="connsiteY19" fmla="*/ 452176 h 1441939"/>
              <a:gd name="connsiteX20" fmla="*/ 428105 w 431898"/>
              <a:gd name="connsiteY20" fmla="*/ 406958 h 1441939"/>
              <a:gd name="connsiteX21" fmla="*/ 392936 w 431898"/>
              <a:gd name="connsiteY21" fmla="*/ 346668 h 1441939"/>
              <a:gd name="connsiteX22" fmla="*/ 367815 w 431898"/>
              <a:gd name="connsiteY22" fmla="*/ 311499 h 1441939"/>
              <a:gd name="connsiteX23" fmla="*/ 332646 w 431898"/>
              <a:gd name="connsiteY23" fmla="*/ 281354 h 1441939"/>
              <a:gd name="connsiteX24" fmla="*/ 312549 w 431898"/>
              <a:gd name="connsiteY24" fmla="*/ 130629 h 1441939"/>
              <a:gd name="connsiteX25" fmla="*/ 387912 w 431898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20538 w 431475"/>
              <a:gd name="connsiteY7" fmla="*/ 985953 h 1441939"/>
              <a:gd name="connsiteX8" fmla="*/ 96631 w 431475"/>
              <a:gd name="connsiteY8" fmla="*/ 963428 h 1441939"/>
              <a:gd name="connsiteX9" fmla="*/ 77748 w 431475"/>
              <a:gd name="connsiteY9" fmla="*/ 93449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20538 w 431475"/>
              <a:gd name="connsiteY7" fmla="*/ 985953 h 1441939"/>
              <a:gd name="connsiteX8" fmla="*/ 96631 w 431475"/>
              <a:gd name="connsiteY8" fmla="*/ 96342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20538 w 431475"/>
              <a:gd name="connsiteY7" fmla="*/ 985953 h 1441939"/>
              <a:gd name="connsiteX8" fmla="*/ 123301 w 431475"/>
              <a:gd name="connsiteY8" fmla="*/ 95199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39588 w 431475"/>
              <a:gd name="connsiteY7" fmla="*/ 985953 h 1441939"/>
              <a:gd name="connsiteX8" fmla="*/ 123301 w 431475"/>
              <a:gd name="connsiteY8" fmla="*/ 95199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64709 w 431475"/>
              <a:gd name="connsiteY6" fmla="*/ 1045196 h 1441939"/>
              <a:gd name="connsiteX7" fmla="*/ 139588 w 431475"/>
              <a:gd name="connsiteY7" fmla="*/ 985953 h 1441939"/>
              <a:gd name="connsiteX8" fmla="*/ 123301 w 431475"/>
              <a:gd name="connsiteY8" fmla="*/ 95199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354 w 431210"/>
              <a:gd name="connsiteY0" fmla="*/ 1441939 h 1441939"/>
              <a:gd name="connsiteX1" fmla="*/ 256595 w 431210"/>
              <a:gd name="connsiteY1" fmla="*/ 1336431 h 1441939"/>
              <a:gd name="connsiteX2" fmla="*/ 286740 w 431210"/>
              <a:gd name="connsiteY2" fmla="*/ 1251020 h 1441939"/>
              <a:gd name="connsiteX3" fmla="*/ 286740 w 431210"/>
              <a:gd name="connsiteY3" fmla="*/ 1195754 h 1441939"/>
              <a:gd name="connsiteX4" fmla="*/ 261619 w 431210"/>
              <a:gd name="connsiteY4" fmla="*/ 1085222 h 1441939"/>
              <a:gd name="connsiteX5" fmla="*/ 226283 w 431210"/>
              <a:gd name="connsiteY5" fmla="*/ 1071531 h 1441939"/>
              <a:gd name="connsiteX6" fmla="*/ 164444 w 431210"/>
              <a:gd name="connsiteY6" fmla="*/ 1045196 h 1441939"/>
              <a:gd name="connsiteX7" fmla="*/ 139323 w 431210"/>
              <a:gd name="connsiteY7" fmla="*/ 985953 h 1441939"/>
              <a:gd name="connsiteX8" fmla="*/ 123036 w 431210"/>
              <a:gd name="connsiteY8" fmla="*/ 951998 h 1441939"/>
              <a:gd name="connsiteX9" fmla="*/ 96533 w 431210"/>
              <a:gd name="connsiteY9" fmla="*/ 919257 h 1441939"/>
              <a:gd name="connsiteX10" fmla="*/ 45789 w 431210"/>
              <a:gd name="connsiteY10" fmla="*/ 903138 h 1441939"/>
              <a:gd name="connsiteX11" fmla="*/ 5428 w 431210"/>
              <a:gd name="connsiteY11" fmla="*/ 881827 h 1441939"/>
              <a:gd name="connsiteX12" fmla="*/ 1786 w 431210"/>
              <a:gd name="connsiteY12" fmla="*/ 835227 h 1441939"/>
              <a:gd name="connsiteX13" fmla="*/ 18408 w 431210"/>
              <a:gd name="connsiteY13" fmla="*/ 783604 h 1441939"/>
              <a:gd name="connsiteX14" fmla="*/ 85773 w 431210"/>
              <a:gd name="connsiteY14" fmla="*/ 748602 h 1441939"/>
              <a:gd name="connsiteX15" fmla="*/ 146063 w 431210"/>
              <a:gd name="connsiteY15" fmla="*/ 663191 h 1441939"/>
              <a:gd name="connsiteX16" fmla="*/ 256595 w 431210"/>
              <a:gd name="connsiteY16" fmla="*/ 602901 h 1441939"/>
              <a:gd name="connsiteX17" fmla="*/ 352055 w 431210"/>
              <a:gd name="connsiteY17" fmla="*/ 552659 h 1441939"/>
              <a:gd name="connsiteX18" fmla="*/ 402296 w 431210"/>
              <a:gd name="connsiteY18" fmla="*/ 502418 h 1441939"/>
              <a:gd name="connsiteX19" fmla="*/ 427417 w 431210"/>
              <a:gd name="connsiteY19" fmla="*/ 452176 h 1441939"/>
              <a:gd name="connsiteX20" fmla="*/ 427417 w 431210"/>
              <a:gd name="connsiteY20" fmla="*/ 406958 h 1441939"/>
              <a:gd name="connsiteX21" fmla="*/ 392248 w 431210"/>
              <a:gd name="connsiteY21" fmla="*/ 346668 h 1441939"/>
              <a:gd name="connsiteX22" fmla="*/ 367127 w 431210"/>
              <a:gd name="connsiteY22" fmla="*/ 311499 h 1441939"/>
              <a:gd name="connsiteX23" fmla="*/ 331958 w 431210"/>
              <a:gd name="connsiteY23" fmla="*/ 281354 h 1441939"/>
              <a:gd name="connsiteX24" fmla="*/ 311861 w 431210"/>
              <a:gd name="connsiteY24" fmla="*/ 130629 h 1441939"/>
              <a:gd name="connsiteX25" fmla="*/ 387224 w 431210"/>
              <a:gd name="connsiteY25" fmla="*/ 0 h 1441939"/>
              <a:gd name="connsiteX0" fmla="*/ 206354 w 431210"/>
              <a:gd name="connsiteY0" fmla="*/ 1441939 h 1441939"/>
              <a:gd name="connsiteX1" fmla="*/ 256595 w 431210"/>
              <a:gd name="connsiteY1" fmla="*/ 1336431 h 1441939"/>
              <a:gd name="connsiteX2" fmla="*/ 286740 w 431210"/>
              <a:gd name="connsiteY2" fmla="*/ 1251020 h 1441939"/>
              <a:gd name="connsiteX3" fmla="*/ 286740 w 431210"/>
              <a:gd name="connsiteY3" fmla="*/ 1195754 h 1441939"/>
              <a:gd name="connsiteX4" fmla="*/ 261619 w 431210"/>
              <a:gd name="connsiteY4" fmla="*/ 1085222 h 1441939"/>
              <a:gd name="connsiteX5" fmla="*/ 226283 w 431210"/>
              <a:gd name="connsiteY5" fmla="*/ 1071531 h 1441939"/>
              <a:gd name="connsiteX6" fmla="*/ 164444 w 431210"/>
              <a:gd name="connsiteY6" fmla="*/ 1045196 h 1441939"/>
              <a:gd name="connsiteX7" fmla="*/ 139323 w 431210"/>
              <a:gd name="connsiteY7" fmla="*/ 985953 h 1441939"/>
              <a:gd name="connsiteX8" fmla="*/ 123036 w 431210"/>
              <a:gd name="connsiteY8" fmla="*/ 951998 h 1441939"/>
              <a:gd name="connsiteX9" fmla="*/ 96533 w 431210"/>
              <a:gd name="connsiteY9" fmla="*/ 919257 h 1441939"/>
              <a:gd name="connsiteX10" fmla="*/ 45789 w 431210"/>
              <a:gd name="connsiteY10" fmla="*/ 903138 h 1441939"/>
              <a:gd name="connsiteX11" fmla="*/ 5428 w 431210"/>
              <a:gd name="connsiteY11" fmla="*/ 881827 h 1441939"/>
              <a:gd name="connsiteX12" fmla="*/ 1786 w 431210"/>
              <a:gd name="connsiteY12" fmla="*/ 835227 h 1441939"/>
              <a:gd name="connsiteX13" fmla="*/ 18408 w 431210"/>
              <a:gd name="connsiteY13" fmla="*/ 783604 h 1441939"/>
              <a:gd name="connsiteX14" fmla="*/ 62913 w 431210"/>
              <a:gd name="connsiteY14" fmla="*/ 733362 h 1441939"/>
              <a:gd name="connsiteX15" fmla="*/ 146063 w 431210"/>
              <a:gd name="connsiteY15" fmla="*/ 663191 h 1441939"/>
              <a:gd name="connsiteX16" fmla="*/ 256595 w 431210"/>
              <a:gd name="connsiteY16" fmla="*/ 602901 h 1441939"/>
              <a:gd name="connsiteX17" fmla="*/ 352055 w 431210"/>
              <a:gd name="connsiteY17" fmla="*/ 552659 h 1441939"/>
              <a:gd name="connsiteX18" fmla="*/ 402296 w 431210"/>
              <a:gd name="connsiteY18" fmla="*/ 502418 h 1441939"/>
              <a:gd name="connsiteX19" fmla="*/ 427417 w 431210"/>
              <a:gd name="connsiteY19" fmla="*/ 452176 h 1441939"/>
              <a:gd name="connsiteX20" fmla="*/ 427417 w 431210"/>
              <a:gd name="connsiteY20" fmla="*/ 406958 h 1441939"/>
              <a:gd name="connsiteX21" fmla="*/ 392248 w 431210"/>
              <a:gd name="connsiteY21" fmla="*/ 346668 h 1441939"/>
              <a:gd name="connsiteX22" fmla="*/ 367127 w 431210"/>
              <a:gd name="connsiteY22" fmla="*/ 311499 h 1441939"/>
              <a:gd name="connsiteX23" fmla="*/ 331958 w 431210"/>
              <a:gd name="connsiteY23" fmla="*/ 281354 h 1441939"/>
              <a:gd name="connsiteX24" fmla="*/ 311861 w 431210"/>
              <a:gd name="connsiteY24" fmla="*/ 130629 h 1441939"/>
              <a:gd name="connsiteX25" fmla="*/ 387224 w 431210"/>
              <a:gd name="connsiteY25" fmla="*/ 0 h 1441939"/>
              <a:gd name="connsiteX0" fmla="*/ 206354 w 431210"/>
              <a:gd name="connsiteY0" fmla="*/ 1441939 h 1441939"/>
              <a:gd name="connsiteX1" fmla="*/ 256595 w 431210"/>
              <a:gd name="connsiteY1" fmla="*/ 1336431 h 1441939"/>
              <a:gd name="connsiteX2" fmla="*/ 286740 w 431210"/>
              <a:gd name="connsiteY2" fmla="*/ 1251020 h 1441939"/>
              <a:gd name="connsiteX3" fmla="*/ 286740 w 431210"/>
              <a:gd name="connsiteY3" fmla="*/ 1195754 h 1441939"/>
              <a:gd name="connsiteX4" fmla="*/ 261619 w 431210"/>
              <a:gd name="connsiteY4" fmla="*/ 1085222 h 1441939"/>
              <a:gd name="connsiteX5" fmla="*/ 226283 w 431210"/>
              <a:gd name="connsiteY5" fmla="*/ 1071531 h 1441939"/>
              <a:gd name="connsiteX6" fmla="*/ 164444 w 431210"/>
              <a:gd name="connsiteY6" fmla="*/ 1045196 h 1441939"/>
              <a:gd name="connsiteX7" fmla="*/ 139323 w 431210"/>
              <a:gd name="connsiteY7" fmla="*/ 985953 h 1441939"/>
              <a:gd name="connsiteX8" fmla="*/ 123036 w 431210"/>
              <a:gd name="connsiteY8" fmla="*/ 951998 h 1441939"/>
              <a:gd name="connsiteX9" fmla="*/ 96533 w 431210"/>
              <a:gd name="connsiteY9" fmla="*/ 919257 h 1441939"/>
              <a:gd name="connsiteX10" fmla="*/ 45789 w 431210"/>
              <a:gd name="connsiteY10" fmla="*/ 903138 h 1441939"/>
              <a:gd name="connsiteX11" fmla="*/ 5428 w 431210"/>
              <a:gd name="connsiteY11" fmla="*/ 881827 h 1441939"/>
              <a:gd name="connsiteX12" fmla="*/ 1786 w 431210"/>
              <a:gd name="connsiteY12" fmla="*/ 835227 h 1441939"/>
              <a:gd name="connsiteX13" fmla="*/ 18408 w 431210"/>
              <a:gd name="connsiteY13" fmla="*/ 783604 h 1441939"/>
              <a:gd name="connsiteX14" fmla="*/ 62913 w 431210"/>
              <a:gd name="connsiteY14" fmla="*/ 733362 h 1441939"/>
              <a:gd name="connsiteX15" fmla="*/ 146063 w 431210"/>
              <a:gd name="connsiteY15" fmla="*/ 663191 h 1441939"/>
              <a:gd name="connsiteX16" fmla="*/ 256595 w 431210"/>
              <a:gd name="connsiteY16" fmla="*/ 602901 h 1441939"/>
              <a:gd name="connsiteX17" fmla="*/ 340625 w 431210"/>
              <a:gd name="connsiteY17" fmla="*/ 545039 h 1441939"/>
              <a:gd name="connsiteX18" fmla="*/ 402296 w 431210"/>
              <a:gd name="connsiteY18" fmla="*/ 502418 h 1441939"/>
              <a:gd name="connsiteX19" fmla="*/ 427417 w 431210"/>
              <a:gd name="connsiteY19" fmla="*/ 452176 h 1441939"/>
              <a:gd name="connsiteX20" fmla="*/ 427417 w 431210"/>
              <a:gd name="connsiteY20" fmla="*/ 406958 h 1441939"/>
              <a:gd name="connsiteX21" fmla="*/ 392248 w 431210"/>
              <a:gd name="connsiteY21" fmla="*/ 346668 h 1441939"/>
              <a:gd name="connsiteX22" fmla="*/ 367127 w 431210"/>
              <a:gd name="connsiteY22" fmla="*/ 311499 h 1441939"/>
              <a:gd name="connsiteX23" fmla="*/ 331958 w 431210"/>
              <a:gd name="connsiteY23" fmla="*/ 281354 h 1441939"/>
              <a:gd name="connsiteX24" fmla="*/ 311861 w 431210"/>
              <a:gd name="connsiteY24" fmla="*/ 130629 h 1441939"/>
              <a:gd name="connsiteX25" fmla="*/ 387224 w 431210"/>
              <a:gd name="connsiteY25" fmla="*/ 0 h 1441939"/>
              <a:gd name="connsiteX0" fmla="*/ 206354 w 433422"/>
              <a:gd name="connsiteY0" fmla="*/ 1441939 h 1441939"/>
              <a:gd name="connsiteX1" fmla="*/ 256595 w 433422"/>
              <a:gd name="connsiteY1" fmla="*/ 1336431 h 1441939"/>
              <a:gd name="connsiteX2" fmla="*/ 286740 w 433422"/>
              <a:gd name="connsiteY2" fmla="*/ 1251020 h 1441939"/>
              <a:gd name="connsiteX3" fmla="*/ 286740 w 433422"/>
              <a:gd name="connsiteY3" fmla="*/ 1195754 h 1441939"/>
              <a:gd name="connsiteX4" fmla="*/ 261619 w 433422"/>
              <a:gd name="connsiteY4" fmla="*/ 1085222 h 1441939"/>
              <a:gd name="connsiteX5" fmla="*/ 226283 w 433422"/>
              <a:gd name="connsiteY5" fmla="*/ 1071531 h 1441939"/>
              <a:gd name="connsiteX6" fmla="*/ 164444 w 433422"/>
              <a:gd name="connsiteY6" fmla="*/ 1045196 h 1441939"/>
              <a:gd name="connsiteX7" fmla="*/ 139323 w 433422"/>
              <a:gd name="connsiteY7" fmla="*/ 985953 h 1441939"/>
              <a:gd name="connsiteX8" fmla="*/ 123036 w 433422"/>
              <a:gd name="connsiteY8" fmla="*/ 951998 h 1441939"/>
              <a:gd name="connsiteX9" fmla="*/ 96533 w 433422"/>
              <a:gd name="connsiteY9" fmla="*/ 919257 h 1441939"/>
              <a:gd name="connsiteX10" fmla="*/ 45789 w 433422"/>
              <a:gd name="connsiteY10" fmla="*/ 903138 h 1441939"/>
              <a:gd name="connsiteX11" fmla="*/ 5428 w 433422"/>
              <a:gd name="connsiteY11" fmla="*/ 881827 h 1441939"/>
              <a:gd name="connsiteX12" fmla="*/ 1786 w 433422"/>
              <a:gd name="connsiteY12" fmla="*/ 835227 h 1441939"/>
              <a:gd name="connsiteX13" fmla="*/ 18408 w 433422"/>
              <a:gd name="connsiteY13" fmla="*/ 783604 h 1441939"/>
              <a:gd name="connsiteX14" fmla="*/ 62913 w 433422"/>
              <a:gd name="connsiteY14" fmla="*/ 733362 h 1441939"/>
              <a:gd name="connsiteX15" fmla="*/ 146063 w 433422"/>
              <a:gd name="connsiteY15" fmla="*/ 663191 h 1441939"/>
              <a:gd name="connsiteX16" fmla="*/ 256595 w 433422"/>
              <a:gd name="connsiteY16" fmla="*/ 602901 h 1441939"/>
              <a:gd name="connsiteX17" fmla="*/ 340625 w 433422"/>
              <a:gd name="connsiteY17" fmla="*/ 545039 h 1441939"/>
              <a:gd name="connsiteX18" fmla="*/ 368006 w 433422"/>
              <a:gd name="connsiteY18" fmla="*/ 498608 h 1441939"/>
              <a:gd name="connsiteX19" fmla="*/ 427417 w 433422"/>
              <a:gd name="connsiteY19" fmla="*/ 452176 h 1441939"/>
              <a:gd name="connsiteX20" fmla="*/ 427417 w 433422"/>
              <a:gd name="connsiteY20" fmla="*/ 406958 h 1441939"/>
              <a:gd name="connsiteX21" fmla="*/ 392248 w 433422"/>
              <a:gd name="connsiteY21" fmla="*/ 346668 h 1441939"/>
              <a:gd name="connsiteX22" fmla="*/ 367127 w 433422"/>
              <a:gd name="connsiteY22" fmla="*/ 311499 h 1441939"/>
              <a:gd name="connsiteX23" fmla="*/ 331958 w 433422"/>
              <a:gd name="connsiteY23" fmla="*/ 281354 h 1441939"/>
              <a:gd name="connsiteX24" fmla="*/ 311861 w 433422"/>
              <a:gd name="connsiteY24" fmla="*/ 130629 h 1441939"/>
              <a:gd name="connsiteX25" fmla="*/ 387224 w 433422"/>
              <a:gd name="connsiteY25" fmla="*/ 0 h 1441939"/>
              <a:gd name="connsiteX0" fmla="*/ 206354 w 427499"/>
              <a:gd name="connsiteY0" fmla="*/ 1441939 h 1441939"/>
              <a:gd name="connsiteX1" fmla="*/ 256595 w 427499"/>
              <a:gd name="connsiteY1" fmla="*/ 1336431 h 1441939"/>
              <a:gd name="connsiteX2" fmla="*/ 286740 w 427499"/>
              <a:gd name="connsiteY2" fmla="*/ 1251020 h 1441939"/>
              <a:gd name="connsiteX3" fmla="*/ 286740 w 427499"/>
              <a:gd name="connsiteY3" fmla="*/ 1195754 h 1441939"/>
              <a:gd name="connsiteX4" fmla="*/ 261619 w 427499"/>
              <a:gd name="connsiteY4" fmla="*/ 1085222 h 1441939"/>
              <a:gd name="connsiteX5" fmla="*/ 226283 w 427499"/>
              <a:gd name="connsiteY5" fmla="*/ 1071531 h 1441939"/>
              <a:gd name="connsiteX6" fmla="*/ 164444 w 427499"/>
              <a:gd name="connsiteY6" fmla="*/ 1045196 h 1441939"/>
              <a:gd name="connsiteX7" fmla="*/ 139323 w 427499"/>
              <a:gd name="connsiteY7" fmla="*/ 985953 h 1441939"/>
              <a:gd name="connsiteX8" fmla="*/ 123036 w 427499"/>
              <a:gd name="connsiteY8" fmla="*/ 951998 h 1441939"/>
              <a:gd name="connsiteX9" fmla="*/ 96533 w 427499"/>
              <a:gd name="connsiteY9" fmla="*/ 919257 h 1441939"/>
              <a:gd name="connsiteX10" fmla="*/ 45789 w 427499"/>
              <a:gd name="connsiteY10" fmla="*/ 903138 h 1441939"/>
              <a:gd name="connsiteX11" fmla="*/ 5428 w 427499"/>
              <a:gd name="connsiteY11" fmla="*/ 881827 h 1441939"/>
              <a:gd name="connsiteX12" fmla="*/ 1786 w 427499"/>
              <a:gd name="connsiteY12" fmla="*/ 835227 h 1441939"/>
              <a:gd name="connsiteX13" fmla="*/ 18408 w 427499"/>
              <a:gd name="connsiteY13" fmla="*/ 783604 h 1441939"/>
              <a:gd name="connsiteX14" fmla="*/ 62913 w 427499"/>
              <a:gd name="connsiteY14" fmla="*/ 733362 h 1441939"/>
              <a:gd name="connsiteX15" fmla="*/ 146063 w 427499"/>
              <a:gd name="connsiteY15" fmla="*/ 663191 h 1441939"/>
              <a:gd name="connsiteX16" fmla="*/ 256595 w 427499"/>
              <a:gd name="connsiteY16" fmla="*/ 602901 h 1441939"/>
              <a:gd name="connsiteX17" fmla="*/ 340625 w 427499"/>
              <a:gd name="connsiteY17" fmla="*/ 545039 h 1441939"/>
              <a:gd name="connsiteX18" fmla="*/ 368006 w 427499"/>
              <a:gd name="connsiteY18" fmla="*/ 498608 h 1441939"/>
              <a:gd name="connsiteX19" fmla="*/ 381697 w 427499"/>
              <a:gd name="connsiteY19" fmla="*/ 448366 h 1441939"/>
              <a:gd name="connsiteX20" fmla="*/ 427417 w 427499"/>
              <a:gd name="connsiteY20" fmla="*/ 406958 h 1441939"/>
              <a:gd name="connsiteX21" fmla="*/ 392248 w 427499"/>
              <a:gd name="connsiteY21" fmla="*/ 346668 h 1441939"/>
              <a:gd name="connsiteX22" fmla="*/ 367127 w 427499"/>
              <a:gd name="connsiteY22" fmla="*/ 311499 h 1441939"/>
              <a:gd name="connsiteX23" fmla="*/ 331958 w 427499"/>
              <a:gd name="connsiteY23" fmla="*/ 281354 h 1441939"/>
              <a:gd name="connsiteX24" fmla="*/ 311861 w 427499"/>
              <a:gd name="connsiteY24" fmla="*/ 130629 h 1441939"/>
              <a:gd name="connsiteX25" fmla="*/ 387224 w 427499"/>
              <a:gd name="connsiteY25" fmla="*/ 0 h 1441939"/>
              <a:gd name="connsiteX0" fmla="*/ 206354 w 392636"/>
              <a:gd name="connsiteY0" fmla="*/ 1441939 h 1441939"/>
              <a:gd name="connsiteX1" fmla="*/ 256595 w 392636"/>
              <a:gd name="connsiteY1" fmla="*/ 1336431 h 1441939"/>
              <a:gd name="connsiteX2" fmla="*/ 286740 w 392636"/>
              <a:gd name="connsiteY2" fmla="*/ 1251020 h 1441939"/>
              <a:gd name="connsiteX3" fmla="*/ 286740 w 392636"/>
              <a:gd name="connsiteY3" fmla="*/ 1195754 h 1441939"/>
              <a:gd name="connsiteX4" fmla="*/ 261619 w 392636"/>
              <a:gd name="connsiteY4" fmla="*/ 1085222 h 1441939"/>
              <a:gd name="connsiteX5" fmla="*/ 226283 w 392636"/>
              <a:gd name="connsiteY5" fmla="*/ 1071531 h 1441939"/>
              <a:gd name="connsiteX6" fmla="*/ 164444 w 392636"/>
              <a:gd name="connsiteY6" fmla="*/ 1045196 h 1441939"/>
              <a:gd name="connsiteX7" fmla="*/ 139323 w 392636"/>
              <a:gd name="connsiteY7" fmla="*/ 985953 h 1441939"/>
              <a:gd name="connsiteX8" fmla="*/ 123036 w 392636"/>
              <a:gd name="connsiteY8" fmla="*/ 951998 h 1441939"/>
              <a:gd name="connsiteX9" fmla="*/ 96533 w 392636"/>
              <a:gd name="connsiteY9" fmla="*/ 919257 h 1441939"/>
              <a:gd name="connsiteX10" fmla="*/ 45789 w 392636"/>
              <a:gd name="connsiteY10" fmla="*/ 903138 h 1441939"/>
              <a:gd name="connsiteX11" fmla="*/ 5428 w 392636"/>
              <a:gd name="connsiteY11" fmla="*/ 881827 h 1441939"/>
              <a:gd name="connsiteX12" fmla="*/ 1786 w 392636"/>
              <a:gd name="connsiteY12" fmla="*/ 835227 h 1441939"/>
              <a:gd name="connsiteX13" fmla="*/ 18408 w 392636"/>
              <a:gd name="connsiteY13" fmla="*/ 783604 h 1441939"/>
              <a:gd name="connsiteX14" fmla="*/ 62913 w 392636"/>
              <a:gd name="connsiteY14" fmla="*/ 733362 h 1441939"/>
              <a:gd name="connsiteX15" fmla="*/ 146063 w 392636"/>
              <a:gd name="connsiteY15" fmla="*/ 663191 h 1441939"/>
              <a:gd name="connsiteX16" fmla="*/ 256595 w 392636"/>
              <a:gd name="connsiteY16" fmla="*/ 602901 h 1441939"/>
              <a:gd name="connsiteX17" fmla="*/ 340625 w 392636"/>
              <a:gd name="connsiteY17" fmla="*/ 545039 h 1441939"/>
              <a:gd name="connsiteX18" fmla="*/ 368006 w 392636"/>
              <a:gd name="connsiteY18" fmla="*/ 498608 h 1441939"/>
              <a:gd name="connsiteX19" fmla="*/ 381697 w 392636"/>
              <a:gd name="connsiteY19" fmla="*/ 448366 h 1441939"/>
              <a:gd name="connsiteX20" fmla="*/ 347407 w 392636"/>
              <a:gd name="connsiteY20" fmla="*/ 406958 h 1441939"/>
              <a:gd name="connsiteX21" fmla="*/ 392248 w 392636"/>
              <a:gd name="connsiteY21" fmla="*/ 346668 h 1441939"/>
              <a:gd name="connsiteX22" fmla="*/ 367127 w 392636"/>
              <a:gd name="connsiteY22" fmla="*/ 311499 h 1441939"/>
              <a:gd name="connsiteX23" fmla="*/ 331958 w 392636"/>
              <a:gd name="connsiteY23" fmla="*/ 281354 h 1441939"/>
              <a:gd name="connsiteX24" fmla="*/ 311861 w 392636"/>
              <a:gd name="connsiteY24" fmla="*/ 130629 h 1441939"/>
              <a:gd name="connsiteX25" fmla="*/ 387224 w 392636"/>
              <a:gd name="connsiteY25" fmla="*/ 0 h 1441939"/>
              <a:gd name="connsiteX0" fmla="*/ 206354 w 387224"/>
              <a:gd name="connsiteY0" fmla="*/ 1441939 h 1441939"/>
              <a:gd name="connsiteX1" fmla="*/ 256595 w 387224"/>
              <a:gd name="connsiteY1" fmla="*/ 1336431 h 1441939"/>
              <a:gd name="connsiteX2" fmla="*/ 286740 w 387224"/>
              <a:gd name="connsiteY2" fmla="*/ 1251020 h 1441939"/>
              <a:gd name="connsiteX3" fmla="*/ 286740 w 387224"/>
              <a:gd name="connsiteY3" fmla="*/ 1195754 h 1441939"/>
              <a:gd name="connsiteX4" fmla="*/ 261619 w 387224"/>
              <a:gd name="connsiteY4" fmla="*/ 1085222 h 1441939"/>
              <a:gd name="connsiteX5" fmla="*/ 226283 w 387224"/>
              <a:gd name="connsiteY5" fmla="*/ 1071531 h 1441939"/>
              <a:gd name="connsiteX6" fmla="*/ 164444 w 387224"/>
              <a:gd name="connsiteY6" fmla="*/ 1045196 h 1441939"/>
              <a:gd name="connsiteX7" fmla="*/ 139323 w 387224"/>
              <a:gd name="connsiteY7" fmla="*/ 985953 h 1441939"/>
              <a:gd name="connsiteX8" fmla="*/ 123036 w 387224"/>
              <a:gd name="connsiteY8" fmla="*/ 951998 h 1441939"/>
              <a:gd name="connsiteX9" fmla="*/ 96533 w 387224"/>
              <a:gd name="connsiteY9" fmla="*/ 919257 h 1441939"/>
              <a:gd name="connsiteX10" fmla="*/ 45789 w 387224"/>
              <a:gd name="connsiteY10" fmla="*/ 903138 h 1441939"/>
              <a:gd name="connsiteX11" fmla="*/ 5428 w 387224"/>
              <a:gd name="connsiteY11" fmla="*/ 881827 h 1441939"/>
              <a:gd name="connsiteX12" fmla="*/ 1786 w 387224"/>
              <a:gd name="connsiteY12" fmla="*/ 835227 h 1441939"/>
              <a:gd name="connsiteX13" fmla="*/ 18408 w 387224"/>
              <a:gd name="connsiteY13" fmla="*/ 783604 h 1441939"/>
              <a:gd name="connsiteX14" fmla="*/ 62913 w 387224"/>
              <a:gd name="connsiteY14" fmla="*/ 733362 h 1441939"/>
              <a:gd name="connsiteX15" fmla="*/ 146063 w 387224"/>
              <a:gd name="connsiteY15" fmla="*/ 663191 h 1441939"/>
              <a:gd name="connsiteX16" fmla="*/ 256595 w 387224"/>
              <a:gd name="connsiteY16" fmla="*/ 602901 h 1441939"/>
              <a:gd name="connsiteX17" fmla="*/ 340625 w 387224"/>
              <a:gd name="connsiteY17" fmla="*/ 545039 h 1441939"/>
              <a:gd name="connsiteX18" fmla="*/ 368006 w 387224"/>
              <a:gd name="connsiteY18" fmla="*/ 498608 h 1441939"/>
              <a:gd name="connsiteX19" fmla="*/ 381697 w 387224"/>
              <a:gd name="connsiteY19" fmla="*/ 448366 h 1441939"/>
              <a:gd name="connsiteX20" fmla="*/ 347407 w 387224"/>
              <a:gd name="connsiteY20" fmla="*/ 406958 h 1441939"/>
              <a:gd name="connsiteX21" fmla="*/ 323668 w 387224"/>
              <a:gd name="connsiteY21" fmla="*/ 354288 h 1441939"/>
              <a:gd name="connsiteX22" fmla="*/ 367127 w 387224"/>
              <a:gd name="connsiteY22" fmla="*/ 311499 h 1441939"/>
              <a:gd name="connsiteX23" fmla="*/ 331958 w 387224"/>
              <a:gd name="connsiteY23" fmla="*/ 281354 h 1441939"/>
              <a:gd name="connsiteX24" fmla="*/ 311861 w 387224"/>
              <a:gd name="connsiteY24" fmla="*/ 130629 h 1441939"/>
              <a:gd name="connsiteX25" fmla="*/ 387224 w 387224"/>
              <a:gd name="connsiteY25" fmla="*/ 0 h 1441939"/>
              <a:gd name="connsiteX0" fmla="*/ 206354 w 387224"/>
              <a:gd name="connsiteY0" fmla="*/ 1441939 h 1441939"/>
              <a:gd name="connsiteX1" fmla="*/ 256595 w 387224"/>
              <a:gd name="connsiteY1" fmla="*/ 1336431 h 1441939"/>
              <a:gd name="connsiteX2" fmla="*/ 286740 w 387224"/>
              <a:gd name="connsiteY2" fmla="*/ 1251020 h 1441939"/>
              <a:gd name="connsiteX3" fmla="*/ 286740 w 387224"/>
              <a:gd name="connsiteY3" fmla="*/ 1195754 h 1441939"/>
              <a:gd name="connsiteX4" fmla="*/ 261619 w 387224"/>
              <a:gd name="connsiteY4" fmla="*/ 1085222 h 1441939"/>
              <a:gd name="connsiteX5" fmla="*/ 226283 w 387224"/>
              <a:gd name="connsiteY5" fmla="*/ 1071531 h 1441939"/>
              <a:gd name="connsiteX6" fmla="*/ 164444 w 387224"/>
              <a:gd name="connsiteY6" fmla="*/ 1045196 h 1441939"/>
              <a:gd name="connsiteX7" fmla="*/ 139323 w 387224"/>
              <a:gd name="connsiteY7" fmla="*/ 985953 h 1441939"/>
              <a:gd name="connsiteX8" fmla="*/ 123036 w 387224"/>
              <a:gd name="connsiteY8" fmla="*/ 951998 h 1441939"/>
              <a:gd name="connsiteX9" fmla="*/ 96533 w 387224"/>
              <a:gd name="connsiteY9" fmla="*/ 919257 h 1441939"/>
              <a:gd name="connsiteX10" fmla="*/ 45789 w 387224"/>
              <a:gd name="connsiteY10" fmla="*/ 903138 h 1441939"/>
              <a:gd name="connsiteX11" fmla="*/ 5428 w 387224"/>
              <a:gd name="connsiteY11" fmla="*/ 881827 h 1441939"/>
              <a:gd name="connsiteX12" fmla="*/ 1786 w 387224"/>
              <a:gd name="connsiteY12" fmla="*/ 835227 h 1441939"/>
              <a:gd name="connsiteX13" fmla="*/ 18408 w 387224"/>
              <a:gd name="connsiteY13" fmla="*/ 783604 h 1441939"/>
              <a:gd name="connsiteX14" fmla="*/ 62913 w 387224"/>
              <a:gd name="connsiteY14" fmla="*/ 733362 h 1441939"/>
              <a:gd name="connsiteX15" fmla="*/ 146063 w 387224"/>
              <a:gd name="connsiteY15" fmla="*/ 663191 h 1441939"/>
              <a:gd name="connsiteX16" fmla="*/ 256595 w 387224"/>
              <a:gd name="connsiteY16" fmla="*/ 602901 h 1441939"/>
              <a:gd name="connsiteX17" fmla="*/ 340625 w 387224"/>
              <a:gd name="connsiteY17" fmla="*/ 545039 h 1441939"/>
              <a:gd name="connsiteX18" fmla="*/ 368006 w 387224"/>
              <a:gd name="connsiteY18" fmla="*/ 498608 h 1441939"/>
              <a:gd name="connsiteX19" fmla="*/ 381697 w 387224"/>
              <a:gd name="connsiteY19" fmla="*/ 448366 h 1441939"/>
              <a:gd name="connsiteX20" fmla="*/ 347407 w 387224"/>
              <a:gd name="connsiteY20" fmla="*/ 406958 h 1441939"/>
              <a:gd name="connsiteX21" fmla="*/ 323668 w 387224"/>
              <a:gd name="connsiteY21" fmla="*/ 354288 h 1441939"/>
              <a:gd name="connsiteX22" fmla="*/ 287117 w 387224"/>
              <a:gd name="connsiteY22" fmla="*/ 315309 h 1441939"/>
              <a:gd name="connsiteX23" fmla="*/ 331958 w 387224"/>
              <a:gd name="connsiteY23" fmla="*/ 281354 h 1441939"/>
              <a:gd name="connsiteX24" fmla="*/ 311861 w 387224"/>
              <a:gd name="connsiteY24" fmla="*/ 130629 h 1441939"/>
              <a:gd name="connsiteX25" fmla="*/ 387224 w 387224"/>
              <a:gd name="connsiteY25" fmla="*/ 0 h 1441939"/>
              <a:gd name="connsiteX0" fmla="*/ 206354 w 387224"/>
              <a:gd name="connsiteY0" fmla="*/ 1441939 h 1441939"/>
              <a:gd name="connsiteX1" fmla="*/ 256595 w 387224"/>
              <a:gd name="connsiteY1" fmla="*/ 1336431 h 1441939"/>
              <a:gd name="connsiteX2" fmla="*/ 286740 w 387224"/>
              <a:gd name="connsiteY2" fmla="*/ 1251020 h 1441939"/>
              <a:gd name="connsiteX3" fmla="*/ 286740 w 387224"/>
              <a:gd name="connsiteY3" fmla="*/ 1195754 h 1441939"/>
              <a:gd name="connsiteX4" fmla="*/ 261619 w 387224"/>
              <a:gd name="connsiteY4" fmla="*/ 1085222 h 1441939"/>
              <a:gd name="connsiteX5" fmla="*/ 226283 w 387224"/>
              <a:gd name="connsiteY5" fmla="*/ 1071531 h 1441939"/>
              <a:gd name="connsiteX6" fmla="*/ 164444 w 387224"/>
              <a:gd name="connsiteY6" fmla="*/ 1045196 h 1441939"/>
              <a:gd name="connsiteX7" fmla="*/ 139323 w 387224"/>
              <a:gd name="connsiteY7" fmla="*/ 985953 h 1441939"/>
              <a:gd name="connsiteX8" fmla="*/ 123036 w 387224"/>
              <a:gd name="connsiteY8" fmla="*/ 951998 h 1441939"/>
              <a:gd name="connsiteX9" fmla="*/ 96533 w 387224"/>
              <a:gd name="connsiteY9" fmla="*/ 919257 h 1441939"/>
              <a:gd name="connsiteX10" fmla="*/ 45789 w 387224"/>
              <a:gd name="connsiteY10" fmla="*/ 903138 h 1441939"/>
              <a:gd name="connsiteX11" fmla="*/ 5428 w 387224"/>
              <a:gd name="connsiteY11" fmla="*/ 881827 h 1441939"/>
              <a:gd name="connsiteX12" fmla="*/ 1786 w 387224"/>
              <a:gd name="connsiteY12" fmla="*/ 835227 h 1441939"/>
              <a:gd name="connsiteX13" fmla="*/ 18408 w 387224"/>
              <a:gd name="connsiteY13" fmla="*/ 783604 h 1441939"/>
              <a:gd name="connsiteX14" fmla="*/ 62913 w 387224"/>
              <a:gd name="connsiteY14" fmla="*/ 733362 h 1441939"/>
              <a:gd name="connsiteX15" fmla="*/ 146063 w 387224"/>
              <a:gd name="connsiteY15" fmla="*/ 663191 h 1441939"/>
              <a:gd name="connsiteX16" fmla="*/ 256595 w 387224"/>
              <a:gd name="connsiteY16" fmla="*/ 602901 h 1441939"/>
              <a:gd name="connsiteX17" fmla="*/ 340625 w 387224"/>
              <a:gd name="connsiteY17" fmla="*/ 545039 h 1441939"/>
              <a:gd name="connsiteX18" fmla="*/ 368006 w 387224"/>
              <a:gd name="connsiteY18" fmla="*/ 498608 h 1441939"/>
              <a:gd name="connsiteX19" fmla="*/ 381697 w 387224"/>
              <a:gd name="connsiteY19" fmla="*/ 448366 h 1441939"/>
              <a:gd name="connsiteX20" fmla="*/ 347407 w 387224"/>
              <a:gd name="connsiteY20" fmla="*/ 406958 h 1441939"/>
              <a:gd name="connsiteX21" fmla="*/ 323668 w 387224"/>
              <a:gd name="connsiteY21" fmla="*/ 354288 h 1441939"/>
              <a:gd name="connsiteX22" fmla="*/ 287117 w 387224"/>
              <a:gd name="connsiteY22" fmla="*/ 315309 h 1441939"/>
              <a:gd name="connsiteX23" fmla="*/ 282428 w 387224"/>
              <a:gd name="connsiteY23" fmla="*/ 266114 h 1441939"/>
              <a:gd name="connsiteX24" fmla="*/ 311861 w 387224"/>
              <a:gd name="connsiteY24" fmla="*/ 130629 h 1441939"/>
              <a:gd name="connsiteX25" fmla="*/ 387224 w 387224"/>
              <a:gd name="connsiteY25" fmla="*/ 0 h 1441939"/>
              <a:gd name="connsiteX0" fmla="*/ 206354 w 382379"/>
              <a:gd name="connsiteY0" fmla="*/ 1445749 h 1445749"/>
              <a:gd name="connsiteX1" fmla="*/ 256595 w 382379"/>
              <a:gd name="connsiteY1" fmla="*/ 1340241 h 1445749"/>
              <a:gd name="connsiteX2" fmla="*/ 286740 w 382379"/>
              <a:gd name="connsiteY2" fmla="*/ 1254830 h 1445749"/>
              <a:gd name="connsiteX3" fmla="*/ 286740 w 382379"/>
              <a:gd name="connsiteY3" fmla="*/ 1199564 h 1445749"/>
              <a:gd name="connsiteX4" fmla="*/ 261619 w 382379"/>
              <a:gd name="connsiteY4" fmla="*/ 1089032 h 1445749"/>
              <a:gd name="connsiteX5" fmla="*/ 226283 w 382379"/>
              <a:gd name="connsiteY5" fmla="*/ 1075341 h 1445749"/>
              <a:gd name="connsiteX6" fmla="*/ 164444 w 382379"/>
              <a:gd name="connsiteY6" fmla="*/ 1049006 h 1445749"/>
              <a:gd name="connsiteX7" fmla="*/ 139323 w 382379"/>
              <a:gd name="connsiteY7" fmla="*/ 989763 h 1445749"/>
              <a:gd name="connsiteX8" fmla="*/ 123036 w 382379"/>
              <a:gd name="connsiteY8" fmla="*/ 955808 h 1445749"/>
              <a:gd name="connsiteX9" fmla="*/ 96533 w 382379"/>
              <a:gd name="connsiteY9" fmla="*/ 923067 h 1445749"/>
              <a:gd name="connsiteX10" fmla="*/ 45789 w 382379"/>
              <a:gd name="connsiteY10" fmla="*/ 906948 h 1445749"/>
              <a:gd name="connsiteX11" fmla="*/ 5428 w 382379"/>
              <a:gd name="connsiteY11" fmla="*/ 885637 h 1445749"/>
              <a:gd name="connsiteX12" fmla="*/ 1786 w 382379"/>
              <a:gd name="connsiteY12" fmla="*/ 839037 h 1445749"/>
              <a:gd name="connsiteX13" fmla="*/ 18408 w 382379"/>
              <a:gd name="connsiteY13" fmla="*/ 787414 h 1445749"/>
              <a:gd name="connsiteX14" fmla="*/ 62913 w 382379"/>
              <a:gd name="connsiteY14" fmla="*/ 737172 h 1445749"/>
              <a:gd name="connsiteX15" fmla="*/ 146063 w 382379"/>
              <a:gd name="connsiteY15" fmla="*/ 667001 h 1445749"/>
              <a:gd name="connsiteX16" fmla="*/ 256595 w 382379"/>
              <a:gd name="connsiteY16" fmla="*/ 606711 h 1445749"/>
              <a:gd name="connsiteX17" fmla="*/ 340625 w 382379"/>
              <a:gd name="connsiteY17" fmla="*/ 548849 h 1445749"/>
              <a:gd name="connsiteX18" fmla="*/ 368006 w 382379"/>
              <a:gd name="connsiteY18" fmla="*/ 502418 h 1445749"/>
              <a:gd name="connsiteX19" fmla="*/ 381697 w 382379"/>
              <a:gd name="connsiteY19" fmla="*/ 452176 h 1445749"/>
              <a:gd name="connsiteX20" fmla="*/ 347407 w 382379"/>
              <a:gd name="connsiteY20" fmla="*/ 410768 h 1445749"/>
              <a:gd name="connsiteX21" fmla="*/ 323668 w 382379"/>
              <a:gd name="connsiteY21" fmla="*/ 358098 h 1445749"/>
              <a:gd name="connsiteX22" fmla="*/ 287117 w 382379"/>
              <a:gd name="connsiteY22" fmla="*/ 319119 h 1445749"/>
              <a:gd name="connsiteX23" fmla="*/ 282428 w 382379"/>
              <a:gd name="connsiteY23" fmla="*/ 269924 h 1445749"/>
              <a:gd name="connsiteX24" fmla="*/ 311861 w 382379"/>
              <a:gd name="connsiteY24" fmla="*/ 134439 h 1445749"/>
              <a:gd name="connsiteX25" fmla="*/ 368174 w 382379"/>
              <a:gd name="connsiteY25" fmla="*/ 0 h 1445749"/>
              <a:gd name="connsiteX0" fmla="*/ 206354 w 382379"/>
              <a:gd name="connsiteY0" fmla="*/ 1445749 h 1445749"/>
              <a:gd name="connsiteX1" fmla="*/ 256595 w 382379"/>
              <a:gd name="connsiteY1" fmla="*/ 1340241 h 1445749"/>
              <a:gd name="connsiteX2" fmla="*/ 286740 w 382379"/>
              <a:gd name="connsiteY2" fmla="*/ 1254830 h 1445749"/>
              <a:gd name="connsiteX3" fmla="*/ 286740 w 382379"/>
              <a:gd name="connsiteY3" fmla="*/ 1199564 h 1445749"/>
              <a:gd name="connsiteX4" fmla="*/ 261619 w 382379"/>
              <a:gd name="connsiteY4" fmla="*/ 1089032 h 1445749"/>
              <a:gd name="connsiteX5" fmla="*/ 226283 w 382379"/>
              <a:gd name="connsiteY5" fmla="*/ 1075341 h 1445749"/>
              <a:gd name="connsiteX6" fmla="*/ 164444 w 382379"/>
              <a:gd name="connsiteY6" fmla="*/ 1049006 h 1445749"/>
              <a:gd name="connsiteX7" fmla="*/ 139323 w 382379"/>
              <a:gd name="connsiteY7" fmla="*/ 989763 h 1445749"/>
              <a:gd name="connsiteX8" fmla="*/ 123036 w 382379"/>
              <a:gd name="connsiteY8" fmla="*/ 955808 h 1445749"/>
              <a:gd name="connsiteX9" fmla="*/ 96533 w 382379"/>
              <a:gd name="connsiteY9" fmla="*/ 923067 h 1445749"/>
              <a:gd name="connsiteX10" fmla="*/ 45789 w 382379"/>
              <a:gd name="connsiteY10" fmla="*/ 906948 h 1445749"/>
              <a:gd name="connsiteX11" fmla="*/ 5428 w 382379"/>
              <a:gd name="connsiteY11" fmla="*/ 885637 h 1445749"/>
              <a:gd name="connsiteX12" fmla="*/ 1786 w 382379"/>
              <a:gd name="connsiteY12" fmla="*/ 839037 h 1445749"/>
              <a:gd name="connsiteX13" fmla="*/ 18408 w 382379"/>
              <a:gd name="connsiteY13" fmla="*/ 787414 h 1445749"/>
              <a:gd name="connsiteX14" fmla="*/ 62913 w 382379"/>
              <a:gd name="connsiteY14" fmla="*/ 737172 h 1445749"/>
              <a:gd name="connsiteX15" fmla="*/ 146063 w 382379"/>
              <a:gd name="connsiteY15" fmla="*/ 667001 h 1445749"/>
              <a:gd name="connsiteX16" fmla="*/ 256595 w 382379"/>
              <a:gd name="connsiteY16" fmla="*/ 606711 h 1445749"/>
              <a:gd name="connsiteX17" fmla="*/ 340625 w 382379"/>
              <a:gd name="connsiteY17" fmla="*/ 548849 h 1445749"/>
              <a:gd name="connsiteX18" fmla="*/ 368006 w 382379"/>
              <a:gd name="connsiteY18" fmla="*/ 502418 h 1445749"/>
              <a:gd name="connsiteX19" fmla="*/ 381697 w 382379"/>
              <a:gd name="connsiteY19" fmla="*/ 452176 h 1445749"/>
              <a:gd name="connsiteX20" fmla="*/ 347407 w 382379"/>
              <a:gd name="connsiteY20" fmla="*/ 410768 h 1445749"/>
              <a:gd name="connsiteX21" fmla="*/ 323668 w 382379"/>
              <a:gd name="connsiteY21" fmla="*/ 358098 h 1445749"/>
              <a:gd name="connsiteX22" fmla="*/ 287117 w 382379"/>
              <a:gd name="connsiteY22" fmla="*/ 319119 h 1445749"/>
              <a:gd name="connsiteX23" fmla="*/ 282428 w 382379"/>
              <a:gd name="connsiteY23" fmla="*/ 269924 h 1445749"/>
              <a:gd name="connsiteX24" fmla="*/ 300431 w 382379"/>
              <a:gd name="connsiteY24" fmla="*/ 142059 h 1445749"/>
              <a:gd name="connsiteX25" fmla="*/ 368174 w 382379"/>
              <a:gd name="connsiteY25" fmla="*/ 0 h 1445749"/>
              <a:gd name="connsiteX0" fmla="*/ 206354 w 382379"/>
              <a:gd name="connsiteY0" fmla="*/ 1445749 h 1445749"/>
              <a:gd name="connsiteX1" fmla="*/ 256595 w 382379"/>
              <a:gd name="connsiteY1" fmla="*/ 1340241 h 1445749"/>
              <a:gd name="connsiteX2" fmla="*/ 286740 w 382379"/>
              <a:gd name="connsiteY2" fmla="*/ 1254830 h 1445749"/>
              <a:gd name="connsiteX3" fmla="*/ 286740 w 382379"/>
              <a:gd name="connsiteY3" fmla="*/ 1199564 h 1445749"/>
              <a:gd name="connsiteX4" fmla="*/ 257809 w 382379"/>
              <a:gd name="connsiteY4" fmla="*/ 1104272 h 1445749"/>
              <a:gd name="connsiteX5" fmla="*/ 226283 w 382379"/>
              <a:gd name="connsiteY5" fmla="*/ 1075341 h 1445749"/>
              <a:gd name="connsiteX6" fmla="*/ 164444 w 382379"/>
              <a:gd name="connsiteY6" fmla="*/ 1049006 h 1445749"/>
              <a:gd name="connsiteX7" fmla="*/ 139323 w 382379"/>
              <a:gd name="connsiteY7" fmla="*/ 989763 h 1445749"/>
              <a:gd name="connsiteX8" fmla="*/ 123036 w 382379"/>
              <a:gd name="connsiteY8" fmla="*/ 955808 h 1445749"/>
              <a:gd name="connsiteX9" fmla="*/ 96533 w 382379"/>
              <a:gd name="connsiteY9" fmla="*/ 923067 h 1445749"/>
              <a:gd name="connsiteX10" fmla="*/ 45789 w 382379"/>
              <a:gd name="connsiteY10" fmla="*/ 906948 h 1445749"/>
              <a:gd name="connsiteX11" fmla="*/ 5428 w 382379"/>
              <a:gd name="connsiteY11" fmla="*/ 885637 h 1445749"/>
              <a:gd name="connsiteX12" fmla="*/ 1786 w 382379"/>
              <a:gd name="connsiteY12" fmla="*/ 839037 h 1445749"/>
              <a:gd name="connsiteX13" fmla="*/ 18408 w 382379"/>
              <a:gd name="connsiteY13" fmla="*/ 787414 h 1445749"/>
              <a:gd name="connsiteX14" fmla="*/ 62913 w 382379"/>
              <a:gd name="connsiteY14" fmla="*/ 737172 h 1445749"/>
              <a:gd name="connsiteX15" fmla="*/ 146063 w 382379"/>
              <a:gd name="connsiteY15" fmla="*/ 667001 h 1445749"/>
              <a:gd name="connsiteX16" fmla="*/ 256595 w 382379"/>
              <a:gd name="connsiteY16" fmla="*/ 606711 h 1445749"/>
              <a:gd name="connsiteX17" fmla="*/ 340625 w 382379"/>
              <a:gd name="connsiteY17" fmla="*/ 548849 h 1445749"/>
              <a:gd name="connsiteX18" fmla="*/ 368006 w 382379"/>
              <a:gd name="connsiteY18" fmla="*/ 502418 h 1445749"/>
              <a:gd name="connsiteX19" fmla="*/ 381697 w 382379"/>
              <a:gd name="connsiteY19" fmla="*/ 452176 h 1445749"/>
              <a:gd name="connsiteX20" fmla="*/ 347407 w 382379"/>
              <a:gd name="connsiteY20" fmla="*/ 410768 h 1445749"/>
              <a:gd name="connsiteX21" fmla="*/ 323668 w 382379"/>
              <a:gd name="connsiteY21" fmla="*/ 358098 h 1445749"/>
              <a:gd name="connsiteX22" fmla="*/ 287117 w 382379"/>
              <a:gd name="connsiteY22" fmla="*/ 319119 h 1445749"/>
              <a:gd name="connsiteX23" fmla="*/ 282428 w 382379"/>
              <a:gd name="connsiteY23" fmla="*/ 269924 h 1445749"/>
              <a:gd name="connsiteX24" fmla="*/ 300431 w 382379"/>
              <a:gd name="connsiteY24" fmla="*/ 142059 h 1445749"/>
              <a:gd name="connsiteX25" fmla="*/ 368174 w 382379"/>
              <a:gd name="connsiteY25" fmla="*/ 0 h 1445749"/>
              <a:gd name="connsiteX0" fmla="*/ 206354 w 385012"/>
              <a:gd name="connsiteY0" fmla="*/ 1445749 h 1445749"/>
              <a:gd name="connsiteX1" fmla="*/ 256595 w 385012"/>
              <a:gd name="connsiteY1" fmla="*/ 1340241 h 1445749"/>
              <a:gd name="connsiteX2" fmla="*/ 286740 w 385012"/>
              <a:gd name="connsiteY2" fmla="*/ 1254830 h 1445749"/>
              <a:gd name="connsiteX3" fmla="*/ 286740 w 385012"/>
              <a:gd name="connsiteY3" fmla="*/ 1199564 h 1445749"/>
              <a:gd name="connsiteX4" fmla="*/ 257809 w 385012"/>
              <a:gd name="connsiteY4" fmla="*/ 1104272 h 1445749"/>
              <a:gd name="connsiteX5" fmla="*/ 226283 w 385012"/>
              <a:gd name="connsiteY5" fmla="*/ 1075341 h 1445749"/>
              <a:gd name="connsiteX6" fmla="*/ 164444 w 385012"/>
              <a:gd name="connsiteY6" fmla="*/ 1049006 h 1445749"/>
              <a:gd name="connsiteX7" fmla="*/ 139323 w 385012"/>
              <a:gd name="connsiteY7" fmla="*/ 989763 h 1445749"/>
              <a:gd name="connsiteX8" fmla="*/ 123036 w 385012"/>
              <a:gd name="connsiteY8" fmla="*/ 955808 h 1445749"/>
              <a:gd name="connsiteX9" fmla="*/ 96533 w 385012"/>
              <a:gd name="connsiteY9" fmla="*/ 923067 h 1445749"/>
              <a:gd name="connsiteX10" fmla="*/ 45789 w 385012"/>
              <a:gd name="connsiteY10" fmla="*/ 906948 h 1445749"/>
              <a:gd name="connsiteX11" fmla="*/ 5428 w 385012"/>
              <a:gd name="connsiteY11" fmla="*/ 885637 h 1445749"/>
              <a:gd name="connsiteX12" fmla="*/ 1786 w 385012"/>
              <a:gd name="connsiteY12" fmla="*/ 839037 h 1445749"/>
              <a:gd name="connsiteX13" fmla="*/ 18408 w 385012"/>
              <a:gd name="connsiteY13" fmla="*/ 787414 h 1445749"/>
              <a:gd name="connsiteX14" fmla="*/ 62913 w 385012"/>
              <a:gd name="connsiteY14" fmla="*/ 737172 h 1445749"/>
              <a:gd name="connsiteX15" fmla="*/ 146063 w 385012"/>
              <a:gd name="connsiteY15" fmla="*/ 667001 h 1445749"/>
              <a:gd name="connsiteX16" fmla="*/ 256595 w 385012"/>
              <a:gd name="connsiteY16" fmla="*/ 606711 h 1445749"/>
              <a:gd name="connsiteX17" fmla="*/ 340625 w 385012"/>
              <a:gd name="connsiteY17" fmla="*/ 548849 h 1445749"/>
              <a:gd name="connsiteX18" fmla="*/ 379023 w 385012"/>
              <a:gd name="connsiteY18" fmla="*/ 498746 h 1445749"/>
              <a:gd name="connsiteX19" fmla="*/ 381697 w 385012"/>
              <a:gd name="connsiteY19" fmla="*/ 452176 h 1445749"/>
              <a:gd name="connsiteX20" fmla="*/ 347407 w 385012"/>
              <a:gd name="connsiteY20" fmla="*/ 410768 h 1445749"/>
              <a:gd name="connsiteX21" fmla="*/ 323668 w 385012"/>
              <a:gd name="connsiteY21" fmla="*/ 358098 h 1445749"/>
              <a:gd name="connsiteX22" fmla="*/ 287117 w 385012"/>
              <a:gd name="connsiteY22" fmla="*/ 319119 h 1445749"/>
              <a:gd name="connsiteX23" fmla="*/ 282428 w 385012"/>
              <a:gd name="connsiteY23" fmla="*/ 269924 h 1445749"/>
              <a:gd name="connsiteX24" fmla="*/ 300431 w 385012"/>
              <a:gd name="connsiteY24" fmla="*/ 142059 h 1445749"/>
              <a:gd name="connsiteX25" fmla="*/ 368174 w 385012"/>
              <a:gd name="connsiteY25" fmla="*/ 0 h 1445749"/>
              <a:gd name="connsiteX0" fmla="*/ 206354 w 397580"/>
              <a:gd name="connsiteY0" fmla="*/ 1445749 h 1445749"/>
              <a:gd name="connsiteX1" fmla="*/ 256595 w 397580"/>
              <a:gd name="connsiteY1" fmla="*/ 1340241 h 1445749"/>
              <a:gd name="connsiteX2" fmla="*/ 286740 w 397580"/>
              <a:gd name="connsiteY2" fmla="*/ 1254830 h 1445749"/>
              <a:gd name="connsiteX3" fmla="*/ 286740 w 397580"/>
              <a:gd name="connsiteY3" fmla="*/ 1199564 h 1445749"/>
              <a:gd name="connsiteX4" fmla="*/ 257809 w 397580"/>
              <a:gd name="connsiteY4" fmla="*/ 1104272 h 1445749"/>
              <a:gd name="connsiteX5" fmla="*/ 226283 w 397580"/>
              <a:gd name="connsiteY5" fmla="*/ 1075341 h 1445749"/>
              <a:gd name="connsiteX6" fmla="*/ 164444 w 397580"/>
              <a:gd name="connsiteY6" fmla="*/ 1049006 h 1445749"/>
              <a:gd name="connsiteX7" fmla="*/ 139323 w 397580"/>
              <a:gd name="connsiteY7" fmla="*/ 989763 h 1445749"/>
              <a:gd name="connsiteX8" fmla="*/ 123036 w 397580"/>
              <a:gd name="connsiteY8" fmla="*/ 955808 h 1445749"/>
              <a:gd name="connsiteX9" fmla="*/ 96533 w 397580"/>
              <a:gd name="connsiteY9" fmla="*/ 923067 h 1445749"/>
              <a:gd name="connsiteX10" fmla="*/ 45789 w 397580"/>
              <a:gd name="connsiteY10" fmla="*/ 906948 h 1445749"/>
              <a:gd name="connsiteX11" fmla="*/ 5428 w 397580"/>
              <a:gd name="connsiteY11" fmla="*/ 885637 h 1445749"/>
              <a:gd name="connsiteX12" fmla="*/ 1786 w 397580"/>
              <a:gd name="connsiteY12" fmla="*/ 839037 h 1445749"/>
              <a:gd name="connsiteX13" fmla="*/ 18408 w 397580"/>
              <a:gd name="connsiteY13" fmla="*/ 787414 h 1445749"/>
              <a:gd name="connsiteX14" fmla="*/ 62913 w 397580"/>
              <a:gd name="connsiteY14" fmla="*/ 737172 h 1445749"/>
              <a:gd name="connsiteX15" fmla="*/ 146063 w 397580"/>
              <a:gd name="connsiteY15" fmla="*/ 667001 h 1445749"/>
              <a:gd name="connsiteX16" fmla="*/ 256595 w 397580"/>
              <a:gd name="connsiteY16" fmla="*/ 606711 h 1445749"/>
              <a:gd name="connsiteX17" fmla="*/ 340625 w 397580"/>
              <a:gd name="connsiteY17" fmla="*/ 548849 h 1445749"/>
              <a:gd name="connsiteX18" fmla="*/ 379023 w 397580"/>
              <a:gd name="connsiteY18" fmla="*/ 498746 h 1445749"/>
              <a:gd name="connsiteX19" fmla="*/ 396387 w 397580"/>
              <a:gd name="connsiteY19" fmla="*/ 444831 h 1445749"/>
              <a:gd name="connsiteX20" fmla="*/ 347407 w 397580"/>
              <a:gd name="connsiteY20" fmla="*/ 410768 h 1445749"/>
              <a:gd name="connsiteX21" fmla="*/ 323668 w 397580"/>
              <a:gd name="connsiteY21" fmla="*/ 358098 h 1445749"/>
              <a:gd name="connsiteX22" fmla="*/ 287117 w 397580"/>
              <a:gd name="connsiteY22" fmla="*/ 319119 h 1445749"/>
              <a:gd name="connsiteX23" fmla="*/ 282428 w 397580"/>
              <a:gd name="connsiteY23" fmla="*/ 269924 h 1445749"/>
              <a:gd name="connsiteX24" fmla="*/ 300431 w 397580"/>
              <a:gd name="connsiteY24" fmla="*/ 142059 h 1445749"/>
              <a:gd name="connsiteX25" fmla="*/ 368174 w 397580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39323 w 397007"/>
              <a:gd name="connsiteY7" fmla="*/ 989763 h 1445749"/>
              <a:gd name="connsiteX8" fmla="*/ 123036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39323 w 397007"/>
              <a:gd name="connsiteY7" fmla="*/ 989763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94407 w 397007"/>
              <a:gd name="connsiteY7" fmla="*/ 997108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72373 w 397007"/>
              <a:gd name="connsiteY7" fmla="*/ 993436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79133 w 397007"/>
              <a:gd name="connsiteY6" fmla="*/ 1049006 h 1445749"/>
              <a:gd name="connsiteX7" fmla="*/ 172373 w 397007"/>
              <a:gd name="connsiteY7" fmla="*/ 993436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4690 w 395343"/>
              <a:gd name="connsiteY0" fmla="*/ 1445749 h 1445749"/>
              <a:gd name="connsiteX1" fmla="*/ 254931 w 395343"/>
              <a:gd name="connsiteY1" fmla="*/ 1340241 h 1445749"/>
              <a:gd name="connsiteX2" fmla="*/ 285076 w 395343"/>
              <a:gd name="connsiteY2" fmla="*/ 1254830 h 1445749"/>
              <a:gd name="connsiteX3" fmla="*/ 285076 w 395343"/>
              <a:gd name="connsiteY3" fmla="*/ 1199564 h 1445749"/>
              <a:gd name="connsiteX4" fmla="*/ 256145 w 395343"/>
              <a:gd name="connsiteY4" fmla="*/ 1104272 h 1445749"/>
              <a:gd name="connsiteX5" fmla="*/ 224619 w 395343"/>
              <a:gd name="connsiteY5" fmla="*/ 1075341 h 1445749"/>
              <a:gd name="connsiteX6" fmla="*/ 177469 w 395343"/>
              <a:gd name="connsiteY6" fmla="*/ 1049006 h 1445749"/>
              <a:gd name="connsiteX7" fmla="*/ 170709 w 395343"/>
              <a:gd name="connsiteY7" fmla="*/ 993436 h 1445749"/>
              <a:gd name="connsiteX8" fmla="*/ 132388 w 395343"/>
              <a:gd name="connsiteY8" fmla="*/ 955808 h 1445749"/>
              <a:gd name="connsiteX9" fmla="*/ 94869 w 395343"/>
              <a:gd name="connsiteY9" fmla="*/ 923067 h 1445749"/>
              <a:gd name="connsiteX10" fmla="*/ 44125 w 395343"/>
              <a:gd name="connsiteY10" fmla="*/ 906948 h 1445749"/>
              <a:gd name="connsiteX11" fmla="*/ 11108 w 395343"/>
              <a:gd name="connsiteY11" fmla="*/ 885637 h 1445749"/>
              <a:gd name="connsiteX12" fmla="*/ 122 w 395343"/>
              <a:gd name="connsiteY12" fmla="*/ 839037 h 1445749"/>
              <a:gd name="connsiteX13" fmla="*/ 16744 w 395343"/>
              <a:gd name="connsiteY13" fmla="*/ 787414 h 1445749"/>
              <a:gd name="connsiteX14" fmla="*/ 61249 w 395343"/>
              <a:gd name="connsiteY14" fmla="*/ 737172 h 1445749"/>
              <a:gd name="connsiteX15" fmla="*/ 144399 w 395343"/>
              <a:gd name="connsiteY15" fmla="*/ 667001 h 1445749"/>
              <a:gd name="connsiteX16" fmla="*/ 254931 w 395343"/>
              <a:gd name="connsiteY16" fmla="*/ 606711 h 1445749"/>
              <a:gd name="connsiteX17" fmla="*/ 338961 w 395343"/>
              <a:gd name="connsiteY17" fmla="*/ 548849 h 1445749"/>
              <a:gd name="connsiteX18" fmla="*/ 377359 w 395343"/>
              <a:gd name="connsiteY18" fmla="*/ 498746 h 1445749"/>
              <a:gd name="connsiteX19" fmla="*/ 394723 w 395343"/>
              <a:gd name="connsiteY19" fmla="*/ 444831 h 1445749"/>
              <a:gd name="connsiteX20" fmla="*/ 356760 w 395343"/>
              <a:gd name="connsiteY20" fmla="*/ 388735 h 1445749"/>
              <a:gd name="connsiteX21" fmla="*/ 322004 w 395343"/>
              <a:gd name="connsiteY21" fmla="*/ 358098 h 1445749"/>
              <a:gd name="connsiteX22" fmla="*/ 285453 w 395343"/>
              <a:gd name="connsiteY22" fmla="*/ 319119 h 1445749"/>
              <a:gd name="connsiteX23" fmla="*/ 280764 w 395343"/>
              <a:gd name="connsiteY23" fmla="*/ 269924 h 1445749"/>
              <a:gd name="connsiteX24" fmla="*/ 298767 w 395343"/>
              <a:gd name="connsiteY24" fmla="*/ 142059 h 1445749"/>
              <a:gd name="connsiteX25" fmla="*/ 366510 w 395343"/>
              <a:gd name="connsiteY25" fmla="*/ 0 h 1445749"/>
              <a:gd name="connsiteX0" fmla="*/ 194200 w 384853"/>
              <a:gd name="connsiteY0" fmla="*/ 1445749 h 1445749"/>
              <a:gd name="connsiteX1" fmla="*/ 244441 w 384853"/>
              <a:gd name="connsiteY1" fmla="*/ 1340241 h 1445749"/>
              <a:gd name="connsiteX2" fmla="*/ 274586 w 384853"/>
              <a:gd name="connsiteY2" fmla="*/ 1254830 h 1445749"/>
              <a:gd name="connsiteX3" fmla="*/ 274586 w 384853"/>
              <a:gd name="connsiteY3" fmla="*/ 1199564 h 1445749"/>
              <a:gd name="connsiteX4" fmla="*/ 245655 w 384853"/>
              <a:gd name="connsiteY4" fmla="*/ 1104272 h 1445749"/>
              <a:gd name="connsiteX5" fmla="*/ 214129 w 384853"/>
              <a:gd name="connsiteY5" fmla="*/ 1075341 h 1445749"/>
              <a:gd name="connsiteX6" fmla="*/ 166979 w 384853"/>
              <a:gd name="connsiteY6" fmla="*/ 1049006 h 1445749"/>
              <a:gd name="connsiteX7" fmla="*/ 160219 w 384853"/>
              <a:gd name="connsiteY7" fmla="*/ 993436 h 1445749"/>
              <a:gd name="connsiteX8" fmla="*/ 121898 w 384853"/>
              <a:gd name="connsiteY8" fmla="*/ 955808 h 1445749"/>
              <a:gd name="connsiteX9" fmla="*/ 84379 w 384853"/>
              <a:gd name="connsiteY9" fmla="*/ 923067 h 1445749"/>
              <a:gd name="connsiteX10" fmla="*/ 33635 w 384853"/>
              <a:gd name="connsiteY10" fmla="*/ 906948 h 1445749"/>
              <a:gd name="connsiteX11" fmla="*/ 618 w 384853"/>
              <a:gd name="connsiteY11" fmla="*/ 885637 h 1445749"/>
              <a:gd name="connsiteX12" fmla="*/ 11665 w 384853"/>
              <a:gd name="connsiteY12" fmla="*/ 835364 h 1445749"/>
              <a:gd name="connsiteX13" fmla="*/ 6254 w 384853"/>
              <a:gd name="connsiteY13" fmla="*/ 787414 h 1445749"/>
              <a:gd name="connsiteX14" fmla="*/ 50759 w 384853"/>
              <a:gd name="connsiteY14" fmla="*/ 737172 h 1445749"/>
              <a:gd name="connsiteX15" fmla="*/ 133909 w 384853"/>
              <a:gd name="connsiteY15" fmla="*/ 667001 h 1445749"/>
              <a:gd name="connsiteX16" fmla="*/ 244441 w 384853"/>
              <a:gd name="connsiteY16" fmla="*/ 606711 h 1445749"/>
              <a:gd name="connsiteX17" fmla="*/ 328471 w 384853"/>
              <a:gd name="connsiteY17" fmla="*/ 548849 h 1445749"/>
              <a:gd name="connsiteX18" fmla="*/ 366869 w 384853"/>
              <a:gd name="connsiteY18" fmla="*/ 498746 h 1445749"/>
              <a:gd name="connsiteX19" fmla="*/ 384233 w 384853"/>
              <a:gd name="connsiteY19" fmla="*/ 444831 h 1445749"/>
              <a:gd name="connsiteX20" fmla="*/ 346270 w 384853"/>
              <a:gd name="connsiteY20" fmla="*/ 388735 h 1445749"/>
              <a:gd name="connsiteX21" fmla="*/ 311514 w 384853"/>
              <a:gd name="connsiteY21" fmla="*/ 358098 h 1445749"/>
              <a:gd name="connsiteX22" fmla="*/ 274963 w 384853"/>
              <a:gd name="connsiteY22" fmla="*/ 319119 h 1445749"/>
              <a:gd name="connsiteX23" fmla="*/ 270274 w 384853"/>
              <a:gd name="connsiteY23" fmla="*/ 269924 h 1445749"/>
              <a:gd name="connsiteX24" fmla="*/ 288277 w 384853"/>
              <a:gd name="connsiteY24" fmla="*/ 142059 h 1445749"/>
              <a:gd name="connsiteX25" fmla="*/ 356020 w 384853"/>
              <a:gd name="connsiteY25" fmla="*/ 0 h 1445749"/>
              <a:gd name="connsiteX0" fmla="*/ 194333 w 384986"/>
              <a:gd name="connsiteY0" fmla="*/ 1445749 h 1445749"/>
              <a:gd name="connsiteX1" fmla="*/ 244574 w 384986"/>
              <a:gd name="connsiteY1" fmla="*/ 1340241 h 1445749"/>
              <a:gd name="connsiteX2" fmla="*/ 274719 w 384986"/>
              <a:gd name="connsiteY2" fmla="*/ 1254830 h 1445749"/>
              <a:gd name="connsiteX3" fmla="*/ 274719 w 384986"/>
              <a:gd name="connsiteY3" fmla="*/ 1199564 h 1445749"/>
              <a:gd name="connsiteX4" fmla="*/ 245788 w 384986"/>
              <a:gd name="connsiteY4" fmla="*/ 1104272 h 1445749"/>
              <a:gd name="connsiteX5" fmla="*/ 214262 w 384986"/>
              <a:gd name="connsiteY5" fmla="*/ 1075341 h 1445749"/>
              <a:gd name="connsiteX6" fmla="*/ 167112 w 384986"/>
              <a:gd name="connsiteY6" fmla="*/ 1049006 h 1445749"/>
              <a:gd name="connsiteX7" fmla="*/ 160352 w 384986"/>
              <a:gd name="connsiteY7" fmla="*/ 993436 h 1445749"/>
              <a:gd name="connsiteX8" fmla="*/ 122031 w 384986"/>
              <a:gd name="connsiteY8" fmla="*/ 955808 h 1445749"/>
              <a:gd name="connsiteX9" fmla="*/ 84512 w 384986"/>
              <a:gd name="connsiteY9" fmla="*/ 923067 h 1445749"/>
              <a:gd name="connsiteX10" fmla="*/ 33768 w 384986"/>
              <a:gd name="connsiteY10" fmla="*/ 906948 h 1445749"/>
              <a:gd name="connsiteX11" fmla="*/ 751 w 384986"/>
              <a:gd name="connsiteY11" fmla="*/ 885637 h 1445749"/>
              <a:gd name="connsiteX12" fmla="*/ 11798 w 384986"/>
              <a:gd name="connsiteY12" fmla="*/ 835364 h 1445749"/>
              <a:gd name="connsiteX13" fmla="*/ 24749 w 384986"/>
              <a:gd name="connsiteY13" fmla="*/ 787414 h 1445749"/>
              <a:gd name="connsiteX14" fmla="*/ 50892 w 384986"/>
              <a:gd name="connsiteY14" fmla="*/ 737172 h 1445749"/>
              <a:gd name="connsiteX15" fmla="*/ 134042 w 384986"/>
              <a:gd name="connsiteY15" fmla="*/ 667001 h 1445749"/>
              <a:gd name="connsiteX16" fmla="*/ 244574 w 384986"/>
              <a:gd name="connsiteY16" fmla="*/ 606711 h 1445749"/>
              <a:gd name="connsiteX17" fmla="*/ 328604 w 384986"/>
              <a:gd name="connsiteY17" fmla="*/ 548849 h 1445749"/>
              <a:gd name="connsiteX18" fmla="*/ 367002 w 384986"/>
              <a:gd name="connsiteY18" fmla="*/ 498746 h 1445749"/>
              <a:gd name="connsiteX19" fmla="*/ 384366 w 384986"/>
              <a:gd name="connsiteY19" fmla="*/ 444831 h 1445749"/>
              <a:gd name="connsiteX20" fmla="*/ 346403 w 384986"/>
              <a:gd name="connsiteY20" fmla="*/ 388735 h 1445749"/>
              <a:gd name="connsiteX21" fmla="*/ 311647 w 384986"/>
              <a:gd name="connsiteY21" fmla="*/ 358098 h 1445749"/>
              <a:gd name="connsiteX22" fmla="*/ 275096 w 384986"/>
              <a:gd name="connsiteY22" fmla="*/ 319119 h 1445749"/>
              <a:gd name="connsiteX23" fmla="*/ 270407 w 384986"/>
              <a:gd name="connsiteY23" fmla="*/ 269924 h 1445749"/>
              <a:gd name="connsiteX24" fmla="*/ 288410 w 384986"/>
              <a:gd name="connsiteY24" fmla="*/ 142059 h 1445749"/>
              <a:gd name="connsiteX25" fmla="*/ 356153 w 384986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8607 w 387805"/>
              <a:gd name="connsiteY4" fmla="*/ 1104272 h 1445749"/>
              <a:gd name="connsiteX5" fmla="*/ 217081 w 387805"/>
              <a:gd name="connsiteY5" fmla="*/ 1075341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53711 w 387805"/>
              <a:gd name="connsiteY14" fmla="*/ 737172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8607 w 387805"/>
              <a:gd name="connsiteY4" fmla="*/ 1104272 h 1445749"/>
              <a:gd name="connsiteX5" fmla="*/ 217081 w 387805"/>
              <a:gd name="connsiteY5" fmla="*/ 1075341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17081 w 387805"/>
              <a:gd name="connsiteY5" fmla="*/ 1075341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2509 w 387805"/>
              <a:gd name="connsiteY5" fmla="*/ 1078984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2509 w 387805"/>
              <a:gd name="connsiteY5" fmla="*/ 1078984 h 1445749"/>
              <a:gd name="connsiteX6" fmla="*/ 169931 w 387805"/>
              <a:gd name="connsiteY6" fmla="*/ 1049006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2509 w 387805"/>
              <a:gd name="connsiteY5" fmla="*/ 1078984 h 1445749"/>
              <a:gd name="connsiteX6" fmla="*/ 194644 w 387805"/>
              <a:gd name="connsiteY6" fmla="*/ 1034884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94644 w 387805"/>
              <a:gd name="connsiteY6" fmla="*/ 1034884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87583 w 387805"/>
              <a:gd name="connsiteY6" fmla="*/ 1041945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87583 w 387805"/>
              <a:gd name="connsiteY6" fmla="*/ 1041945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76770 w 387805"/>
              <a:gd name="connsiteY24" fmla="*/ 192127 h 1445749"/>
              <a:gd name="connsiteX25" fmla="*/ 291229 w 387805"/>
              <a:gd name="connsiteY25" fmla="*/ 142059 h 1445749"/>
              <a:gd name="connsiteX26" fmla="*/ 358972 w 387805"/>
              <a:gd name="connsiteY26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87583 w 387805"/>
              <a:gd name="connsiteY6" fmla="*/ 1041945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76770 w 387805"/>
              <a:gd name="connsiteY24" fmla="*/ 192127 h 1445749"/>
              <a:gd name="connsiteX25" fmla="*/ 291229 w 387805"/>
              <a:gd name="connsiteY25" fmla="*/ 142059 h 1445749"/>
              <a:gd name="connsiteX26" fmla="*/ 315605 w 387805"/>
              <a:gd name="connsiteY26" fmla="*/ 68559 h 1445749"/>
              <a:gd name="connsiteX27" fmla="*/ 358972 w 387805"/>
              <a:gd name="connsiteY27" fmla="*/ 0 h 1445749"/>
              <a:gd name="connsiteX0" fmla="*/ 197152 w 556680"/>
              <a:gd name="connsiteY0" fmla="*/ 1728189 h 1728189"/>
              <a:gd name="connsiteX1" fmla="*/ 247393 w 556680"/>
              <a:gd name="connsiteY1" fmla="*/ 1622681 h 1728189"/>
              <a:gd name="connsiteX2" fmla="*/ 277538 w 556680"/>
              <a:gd name="connsiteY2" fmla="*/ 1537270 h 1728189"/>
              <a:gd name="connsiteX3" fmla="*/ 277538 w 556680"/>
              <a:gd name="connsiteY3" fmla="*/ 1482004 h 1728189"/>
              <a:gd name="connsiteX4" fmla="*/ 241321 w 556680"/>
              <a:gd name="connsiteY4" fmla="*/ 1393998 h 1728189"/>
              <a:gd name="connsiteX5" fmla="*/ 209570 w 556680"/>
              <a:gd name="connsiteY5" fmla="*/ 1350833 h 1728189"/>
              <a:gd name="connsiteX6" fmla="*/ 187583 w 556680"/>
              <a:gd name="connsiteY6" fmla="*/ 1324385 h 1728189"/>
              <a:gd name="connsiteX7" fmla="*/ 159528 w 556680"/>
              <a:gd name="connsiteY7" fmla="*/ 1279520 h 1728189"/>
              <a:gd name="connsiteX8" fmla="*/ 124850 w 556680"/>
              <a:gd name="connsiteY8" fmla="*/ 1238248 h 1728189"/>
              <a:gd name="connsiteX9" fmla="*/ 87331 w 556680"/>
              <a:gd name="connsiteY9" fmla="*/ 1205507 h 1728189"/>
              <a:gd name="connsiteX10" fmla="*/ 36587 w 556680"/>
              <a:gd name="connsiteY10" fmla="*/ 1189388 h 1728189"/>
              <a:gd name="connsiteX11" fmla="*/ 3570 w 556680"/>
              <a:gd name="connsiteY11" fmla="*/ 1168077 h 1728189"/>
              <a:gd name="connsiteX12" fmla="*/ 3600 w 556680"/>
              <a:gd name="connsiteY12" fmla="*/ 1117804 h 1728189"/>
              <a:gd name="connsiteX13" fmla="*/ 27568 w 556680"/>
              <a:gd name="connsiteY13" fmla="*/ 1069854 h 1728189"/>
              <a:gd name="connsiteX14" fmla="*/ 64727 w 556680"/>
              <a:gd name="connsiteY14" fmla="*/ 1026957 h 1728189"/>
              <a:gd name="connsiteX15" fmla="*/ 136861 w 556680"/>
              <a:gd name="connsiteY15" fmla="*/ 949441 h 1728189"/>
              <a:gd name="connsiteX16" fmla="*/ 247393 w 556680"/>
              <a:gd name="connsiteY16" fmla="*/ 889151 h 1728189"/>
              <a:gd name="connsiteX17" fmla="*/ 331423 w 556680"/>
              <a:gd name="connsiteY17" fmla="*/ 831289 h 1728189"/>
              <a:gd name="connsiteX18" fmla="*/ 369821 w 556680"/>
              <a:gd name="connsiteY18" fmla="*/ 781186 h 1728189"/>
              <a:gd name="connsiteX19" fmla="*/ 387185 w 556680"/>
              <a:gd name="connsiteY19" fmla="*/ 727271 h 1728189"/>
              <a:gd name="connsiteX20" fmla="*/ 349222 w 556680"/>
              <a:gd name="connsiteY20" fmla="*/ 671175 h 1728189"/>
              <a:gd name="connsiteX21" fmla="*/ 314466 w 556680"/>
              <a:gd name="connsiteY21" fmla="*/ 640538 h 1728189"/>
              <a:gd name="connsiteX22" fmla="*/ 277915 w 556680"/>
              <a:gd name="connsiteY22" fmla="*/ 601559 h 1728189"/>
              <a:gd name="connsiteX23" fmla="*/ 273226 w 556680"/>
              <a:gd name="connsiteY23" fmla="*/ 552364 h 1728189"/>
              <a:gd name="connsiteX24" fmla="*/ 276770 w 556680"/>
              <a:gd name="connsiteY24" fmla="*/ 474567 h 1728189"/>
              <a:gd name="connsiteX25" fmla="*/ 291229 w 556680"/>
              <a:gd name="connsiteY25" fmla="*/ 424499 h 1728189"/>
              <a:gd name="connsiteX26" fmla="*/ 315605 w 556680"/>
              <a:gd name="connsiteY26" fmla="*/ 350999 h 1728189"/>
              <a:gd name="connsiteX27" fmla="*/ 556680 w 556680"/>
              <a:gd name="connsiteY27" fmla="*/ 0 h 1728189"/>
              <a:gd name="connsiteX0" fmla="*/ 197152 w 556680"/>
              <a:gd name="connsiteY0" fmla="*/ 1728189 h 1728189"/>
              <a:gd name="connsiteX1" fmla="*/ 247393 w 556680"/>
              <a:gd name="connsiteY1" fmla="*/ 1622681 h 1728189"/>
              <a:gd name="connsiteX2" fmla="*/ 277538 w 556680"/>
              <a:gd name="connsiteY2" fmla="*/ 1537270 h 1728189"/>
              <a:gd name="connsiteX3" fmla="*/ 277538 w 556680"/>
              <a:gd name="connsiteY3" fmla="*/ 1482004 h 1728189"/>
              <a:gd name="connsiteX4" fmla="*/ 241321 w 556680"/>
              <a:gd name="connsiteY4" fmla="*/ 1393998 h 1728189"/>
              <a:gd name="connsiteX5" fmla="*/ 209570 w 556680"/>
              <a:gd name="connsiteY5" fmla="*/ 1350833 h 1728189"/>
              <a:gd name="connsiteX6" fmla="*/ 187583 w 556680"/>
              <a:gd name="connsiteY6" fmla="*/ 1324385 h 1728189"/>
              <a:gd name="connsiteX7" fmla="*/ 159528 w 556680"/>
              <a:gd name="connsiteY7" fmla="*/ 1279520 h 1728189"/>
              <a:gd name="connsiteX8" fmla="*/ 124850 w 556680"/>
              <a:gd name="connsiteY8" fmla="*/ 1238248 h 1728189"/>
              <a:gd name="connsiteX9" fmla="*/ 87331 w 556680"/>
              <a:gd name="connsiteY9" fmla="*/ 1205507 h 1728189"/>
              <a:gd name="connsiteX10" fmla="*/ 36587 w 556680"/>
              <a:gd name="connsiteY10" fmla="*/ 1189388 h 1728189"/>
              <a:gd name="connsiteX11" fmla="*/ 3570 w 556680"/>
              <a:gd name="connsiteY11" fmla="*/ 1168077 h 1728189"/>
              <a:gd name="connsiteX12" fmla="*/ 3600 w 556680"/>
              <a:gd name="connsiteY12" fmla="*/ 1117804 h 1728189"/>
              <a:gd name="connsiteX13" fmla="*/ 27568 w 556680"/>
              <a:gd name="connsiteY13" fmla="*/ 1069854 h 1728189"/>
              <a:gd name="connsiteX14" fmla="*/ 64727 w 556680"/>
              <a:gd name="connsiteY14" fmla="*/ 1026957 h 1728189"/>
              <a:gd name="connsiteX15" fmla="*/ 136861 w 556680"/>
              <a:gd name="connsiteY15" fmla="*/ 949441 h 1728189"/>
              <a:gd name="connsiteX16" fmla="*/ 247393 w 556680"/>
              <a:gd name="connsiteY16" fmla="*/ 889151 h 1728189"/>
              <a:gd name="connsiteX17" fmla="*/ 331423 w 556680"/>
              <a:gd name="connsiteY17" fmla="*/ 831289 h 1728189"/>
              <a:gd name="connsiteX18" fmla="*/ 369821 w 556680"/>
              <a:gd name="connsiteY18" fmla="*/ 781186 h 1728189"/>
              <a:gd name="connsiteX19" fmla="*/ 387185 w 556680"/>
              <a:gd name="connsiteY19" fmla="*/ 727271 h 1728189"/>
              <a:gd name="connsiteX20" fmla="*/ 349222 w 556680"/>
              <a:gd name="connsiteY20" fmla="*/ 671175 h 1728189"/>
              <a:gd name="connsiteX21" fmla="*/ 314466 w 556680"/>
              <a:gd name="connsiteY21" fmla="*/ 640538 h 1728189"/>
              <a:gd name="connsiteX22" fmla="*/ 277915 w 556680"/>
              <a:gd name="connsiteY22" fmla="*/ 601559 h 1728189"/>
              <a:gd name="connsiteX23" fmla="*/ 273226 w 556680"/>
              <a:gd name="connsiteY23" fmla="*/ 552364 h 1728189"/>
              <a:gd name="connsiteX24" fmla="*/ 276770 w 556680"/>
              <a:gd name="connsiteY24" fmla="*/ 474567 h 1728189"/>
              <a:gd name="connsiteX25" fmla="*/ 291229 w 556680"/>
              <a:gd name="connsiteY25" fmla="*/ 424499 h 1728189"/>
              <a:gd name="connsiteX26" fmla="*/ 315605 w 556680"/>
              <a:gd name="connsiteY26" fmla="*/ 350999 h 1728189"/>
              <a:gd name="connsiteX27" fmla="*/ 446233 w 556680"/>
              <a:gd name="connsiteY27" fmla="*/ 160352 h 1728189"/>
              <a:gd name="connsiteX28" fmla="*/ 556680 w 556680"/>
              <a:gd name="connsiteY28" fmla="*/ 0 h 1728189"/>
              <a:gd name="connsiteX0" fmla="*/ 197152 w 1058011"/>
              <a:gd name="connsiteY0" fmla="*/ 2384863 h 2384863"/>
              <a:gd name="connsiteX1" fmla="*/ 247393 w 1058011"/>
              <a:gd name="connsiteY1" fmla="*/ 2279355 h 2384863"/>
              <a:gd name="connsiteX2" fmla="*/ 277538 w 1058011"/>
              <a:gd name="connsiteY2" fmla="*/ 2193944 h 2384863"/>
              <a:gd name="connsiteX3" fmla="*/ 277538 w 1058011"/>
              <a:gd name="connsiteY3" fmla="*/ 2138678 h 2384863"/>
              <a:gd name="connsiteX4" fmla="*/ 241321 w 1058011"/>
              <a:gd name="connsiteY4" fmla="*/ 2050672 h 2384863"/>
              <a:gd name="connsiteX5" fmla="*/ 209570 w 1058011"/>
              <a:gd name="connsiteY5" fmla="*/ 2007507 h 2384863"/>
              <a:gd name="connsiteX6" fmla="*/ 187583 w 1058011"/>
              <a:gd name="connsiteY6" fmla="*/ 1981059 h 2384863"/>
              <a:gd name="connsiteX7" fmla="*/ 159528 w 1058011"/>
              <a:gd name="connsiteY7" fmla="*/ 1936194 h 2384863"/>
              <a:gd name="connsiteX8" fmla="*/ 124850 w 1058011"/>
              <a:gd name="connsiteY8" fmla="*/ 1894922 h 2384863"/>
              <a:gd name="connsiteX9" fmla="*/ 87331 w 1058011"/>
              <a:gd name="connsiteY9" fmla="*/ 1862181 h 2384863"/>
              <a:gd name="connsiteX10" fmla="*/ 36587 w 1058011"/>
              <a:gd name="connsiteY10" fmla="*/ 1846062 h 2384863"/>
              <a:gd name="connsiteX11" fmla="*/ 3570 w 1058011"/>
              <a:gd name="connsiteY11" fmla="*/ 1824751 h 2384863"/>
              <a:gd name="connsiteX12" fmla="*/ 3600 w 1058011"/>
              <a:gd name="connsiteY12" fmla="*/ 1774478 h 2384863"/>
              <a:gd name="connsiteX13" fmla="*/ 27568 w 1058011"/>
              <a:gd name="connsiteY13" fmla="*/ 1726528 h 2384863"/>
              <a:gd name="connsiteX14" fmla="*/ 64727 w 1058011"/>
              <a:gd name="connsiteY14" fmla="*/ 1683631 h 2384863"/>
              <a:gd name="connsiteX15" fmla="*/ 136861 w 1058011"/>
              <a:gd name="connsiteY15" fmla="*/ 1606115 h 2384863"/>
              <a:gd name="connsiteX16" fmla="*/ 247393 w 1058011"/>
              <a:gd name="connsiteY16" fmla="*/ 1545825 h 2384863"/>
              <a:gd name="connsiteX17" fmla="*/ 331423 w 1058011"/>
              <a:gd name="connsiteY17" fmla="*/ 1487963 h 2384863"/>
              <a:gd name="connsiteX18" fmla="*/ 369821 w 1058011"/>
              <a:gd name="connsiteY18" fmla="*/ 1437860 h 2384863"/>
              <a:gd name="connsiteX19" fmla="*/ 387185 w 1058011"/>
              <a:gd name="connsiteY19" fmla="*/ 1383945 h 2384863"/>
              <a:gd name="connsiteX20" fmla="*/ 349222 w 1058011"/>
              <a:gd name="connsiteY20" fmla="*/ 1327849 h 2384863"/>
              <a:gd name="connsiteX21" fmla="*/ 314466 w 1058011"/>
              <a:gd name="connsiteY21" fmla="*/ 1297212 h 2384863"/>
              <a:gd name="connsiteX22" fmla="*/ 277915 w 1058011"/>
              <a:gd name="connsiteY22" fmla="*/ 1258233 h 2384863"/>
              <a:gd name="connsiteX23" fmla="*/ 273226 w 1058011"/>
              <a:gd name="connsiteY23" fmla="*/ 1209038 h 2384863"/>
              <a:gd name="connsiteX24" fmla="*/ 276770 w 1058011"/>
              <a:gd name="connsiteY24" fmla="*/ 1131241 h 2384863"/>
              <a:gd name="connsiteX25" fmla="*/ 291229 w 1058011"/>
              <a:gd name="connsiteY25" fmla="*/ 1081173 h 2384863"/>
              <a:gd name="connsiteX26" fmla="*/ 315605 w 1058011"/>
              <a:gd name="connsiteY26" fmla="*/ 1007673 h 2384863"/>
              <a:gd name="connsiteX27" fmla="*/ 446233 w 1058011"/>
              <a:gd name="connsiteY27" fmla="*/ 817026 h 2384863"/>
              <a:gd name="connsiteX28" fmla="*/ 1058011 w 1058011"/>
              <a:gd name="connsiteY28" fmla="*/ 0 h 2384863"/>
              <a:gd name="connsiteX0" fmla="*/ 197152 w 1058011"/>
              <a:gd name="connsiteY0" fmla="*/ 2384863 h 2384863"/>
              <a:gd name="connsiteX1" fmla="*/ 223811 w 1058011"/>
              <a:gd name="connsiteY1" fmla="*/ 2338672 h 2384863"/>
              <a:gd name="connsiteX2" fmla="*/ 247393 w 1058011"/>
              <a:gd name="connsiteY2" fmla="*/ 2279355 h 2384863"/>
              <a:gd name="connsiteX3" fmla="*/ 277538 w 1058011"/>
              <a:gd name="connsiteY3" fmla="*/ 2193944 h 2384863"/>
              <a:gd name="connsiteX4" fmla="*/ 277538 w 1058011"/>
              <a:gd name="connsiteY4" fmla="*/ 2138678 h 2384863"/>
              <a:gd name="connsiteX5" fmla="*/ 241321 w 1058011"/>
              <a:gd name="connsiteY5" fmla="*/ 2050672 h 2384863"/>
              <a:gd name="connsiteX6" fmla="*/ 209570 w 1058011"/>
              <a:gd name="connsiteY6" fmla="*/ 2007507 h 2384863"/>
              <a:gd name="connsiteX7" fmla="*/ 187583 w 1058011"/>
              <a:gd name="connsiteY7" fmla="*/ 1981059 h 2384863"/>
              <a:gd name="connsiteX8" fmla="*/ 159528 w 1058011"/>
              <a:gd name="connsiteY8" fmla="*/ 1936194 h 2384863"/>
              <a:gd name="connsiteX9" fmla="*/ 124850 w 1058011"/>
              <a:gd name="connsiteY9" fmla="*/ 1894922 h 2384863"/>
              <a:gd name="connsiteX10" fmla="*/ 87331 w 1058011"/>
              <a:gd name="connsiteY10" fmla="*/ 1862181 h 2384863"/>
              <a:gd name="connsiteX11" fmla="*/ 36587 w 1058011"/>
              <a:gd name="connsiteY11" fmla="*/ 1846062 h 2384863"/>
              <a:gd name="connsiteX12" fmla="*/ 3570 w 1058011"/>
              <a:gd name="connsiteY12" fmla="*/ 1824751 h 2384863"/>
              <a:gd name="connsiteX13" fmla="*/ 3600 w 1058011"/>
              <a:gd name="connsiteY13" fmla="*/ 1774478 h 2384863"/>
              <a:gd name="connsiteX14" fmla="*/ 27568 w 1058011"/>
              <a:gd name="connsiteY14" fmla="*/ 1726528 h 2384863"/>
              <a:gd name="connsiteX15" fmla="*/ 64727 w 1058011"/>
              <a:gd name="connsiteY15" fmla="*/ 1683631 h 2384863"/>
              <a:gd name="connsiteX16" fmla="*/ 136861 w 1058011"/>
              <a:gd name="connsiteY16" fmla="*/ 1606115 h 2384863"/>
              <a:gd name="connsiteX17" fmla="*/ 247393 w 1058011"/>
              <a:gd name="connsiteY17" fmla="*/ 1545825 h 2384863"/>
              <a:gd name="connsiteX18" fmla="*/ 331423 w 1058011"/>
              <a:gd name="connsiteY18" fmla="*/ 1487963 h 2384863"/>
              <a:gd name="connsiteX19" fmla="*/ 369821 w 1058011"/>
              <a:gd name="connsiteY19" fmla="*/ 1437860 h 2384863"/>
              <a:gd name="connsiteX20" fmla="*/ 387185 w 1058011"/>
              <a:gd name="connsiteY20" fmla="*/ 1383945 h 2384863"/>
              <a:gd name="connsiteX21" fmla="*/ 349222 w 1058011"/>
              <a:gd name="connsiteY21" fmla="*/ 1327849 h 2384863"/>
              <a:gd name="connsiteX22" fmla="*/ 314466 w 1058011"/>
              <a:gd name="connsiteY22" fmla="*/ 1297212 h 2384863"/>
              <a:gd name="connsiteX23" fmla="*/ 277915 w 1058011"/>
              <a:gd name="connsiteY23" fmla="*/ 1258233 h 2384863"/>
              <a:gd name="connsiteX24" fmla="*/ 273226 w 1058011"/>
              <a:gd name="connsiteY24" fmla="*/ 1209038 h 2384863"/>
              <a:gd name="connsiteX25" fmla="*/ 276770 w 1058011"/>
              <a:gd name="connsiteY25" fmla="*/ 1131241 h 2384863"/>
              <a:gd name="connsiteX26" fmla="*/ 291229 w 1058011"/>
              <a:gd name="connsiteY26" fmla="*/ 1081173 h 2384863"/>
              <a:gd name="connsiteX27" fmla="*/ 315605 w 1058011"/>
              <a:gd name="connsiteY27" fmla="*/ 1007673 h 2384863"/>
              <a:gd name="connsiteX28" fmla="*/ 446233 w 1058011"/>
              <a:gd name="connsiteY28" fmla="*/ 817026 h 2384863"/>
              <a:gd name="connsiteX29" fmla="*/ 1058011 w 1058011"/>
              <a:gd name="connsiteY29" fmla="*/ 0 h 2384863"/>
              <a:gd name="connsiteX0" fmla="*/ 0 w 1136239"/>
              <a:gd name="connsiteY0" fmla="*/ 2970926 h 2970926"/>
              <a:gd name="connsiteX1" fmla="*/ 302039 w 1136239"/>
              <a:gd name="connsiteY1" fmla="*/ 2338672 h 2970926"/>
              <a:gd name="connsiteX2" fmla="*/ 325621 w 1136239"/>
              <a:gd name="connsiteY2" fmla="*/ 2279355 h 2970926"/>
              <a:gd name="connsiteX3" fmla="*/ 355766 w 1136239"/>
              <a:gd name="connsiteY3" fmla="*/ 2193944 h 2970926"/>
              <a:gd name="connsiteX4" fmla="*/ 355766 w 1136239"/>
              <a:gd name="connsiteY4" fmla="*/ 2138678 h 2970926"/>
              <a:gd name="connsiteX5" fmla="*/ 319549 w 1136239"/>
              <a:gd name="connsiteY5" fmla="*/ 2050672 h 2970926"/>
              <a:gd name="connsiteX6" fmla="*/ 287798 w 1136239"/>
              <a:gd name="connsiteY6" fmla="*/ 2007507 h 2970926"/>
              <a:gd name="connsiteX7" fmla="*/ 265811 w 1136239"/>
              <a:gd name="connsiteY7" fmla="*/ 1981059 h 2970926"/>
              <a:gd name="connsiteX8" fmla="*/ 237756 w 1136239"/>
              <a:gd name="connsiteY8" fmla="*/ 1936194 h 2970926"/>
              <a:gd name="connsiteX9" fmla="*/ 203078 w 1136239"/>
              <a:gd name="connsiteY9" fmla="*/ 1894922 h 2970926"/>
              <a:gd name="connsiteX10" fmla="*/ 165559 w 1136239"/>
              <a:gd name="connsiteY10" fmla="*/ 1862181 h 2970926"/>
              <a:gd name="connsiteX11" fmla="*/ 114815 w 1136239"/>
              <a:gd name="connsiteY11" fmla="*/ 1846062 h 2970926"/>
              <a:gd name="connsiteX12" fmla="*/ 81798 w 1136239"/>
              <a:gd name="connsiteY12" fmla="*/ 1824751 h 2970926"/>
              <a:gd name="connsiteX13" fmla="*/ 81828 w 1136239"/>
              <a:gd name="connsiteY13" fmla="*/ 1774478 h 2970926"/>
              <a:gd name="connsiteX14" fmla="*/ 105796 w 1136239"/>
              <a:gd name="connsiteY14" fmla="*/ 1726528 h 2970926"/>
              <a:gd name="connsiteX15" fmla="*/ 142955 w 1136239"/>
              <a:gd name="connsiteY15" fmla="*/ 1683631 h 2970926"/>
              <a:gd name="connsiteX16" fmla="*/ 215089 w 1136239"/>
              <a:gd name="connsiteY16" fmla="*/ 1606115 h 2970926"/>
              <a:gd name="connsiteX17" fmla="*/ 325621 w 1136239"/>
              <a:gd name="connsiteY17" fmla="*/ 1545825 h 2970926"/>
              <a:gd name="connsiteX18" fmla="*/ 409651 w 1136239"/>
              <a:gd name="connsiteY18" fmla="*/ 1487963 h 2970926"/>
              <a:gd name="connsiteX19" fmla="*/ 448049 w 1136239"/>
              <a:gd name="connsiteY19" fmla="*/ 1437860 h 2970926"/>
              <a:gd name="connsiteX20" fmla="*/ 465413 w 1136239"/>
              <a:gd name="connsiteY20" fmla="*/ 1383945 h 2970926"/>
              <a:gd name="connsiteX21" fmla="*/ 427450 w 1136239"/>
              <a:gd name="connsiteY21" fmla="*/ 1327849 h 2970926"/>
              <a:gd name="connsiteX22" fmla="*/ 392694 w 1136239"/>
              <a:gd name="connsiteY22" fmla="*/ 1297212 h 2970926"/>
              <a:gd name="connsiteX23" fmla="*/ 356143 w 1136239"/>
              <a:gd name="connsiteY23" fmla="*/ 1258233 h 2970926"/>
              <a:gd name="connsiteX24" fmla="*/ 351454 w 1136239"/>
              <a:gd name="connsiteY24" fmla="*/ 1209038 h 2970926"/>
              <a:gd name="connsiteX25" fmla="*/ 354998 w 1136239"/>
              <a:gd name="connsiteY25" fmla="*/ 1131241 h 2970926"/>
              <a:gd name="connsiteX26" fmla="*/ 369457 w 1136239"/>
              <a:gd name="connsiteY26" fmla="*/ 1081173 h 2970926"/>
              <a:gd name="connsiteX27" fmla="*/ 393833 w 1136239"/>
              <a:gd name="connsiteY27" fmla="*/ 1007673 h 2970926"/>
              <a:gd name="connsiteX28" fmla="*/ 524461 w 1136239"/>
              <a:gd name="connsiteY28" fmla="*/ 817026 h 2970926"/>
              <a:gd name="connsiteX29" fmla="*/ 1136239 w 1136239"/>
              <a:gd name="connsiteY29" fmla="*/ 0 h 2970926"/>
              <a:gd name="connsiteX0" fmla="*/ 0 w 1136239"/>
              <a:gd name="connsiteY0" fmla="*/ 2970926 h 2970926"/>
              <a:gd name="connsiteX1" fmla="*/ 171411 w 1136239"/>
              <a:gd name="connsiteY1" fmla="*/ 2603459 h 2970926"/>
              <a:gd name="connsiteX2" fmla="*/ 302039 w 1136239"/>
              <a:gd name="connsiteY2" fmla="*/ 2338672 h 2970926"/>
              <a:gd name="connsiteX3" fmla="*/ 325621 w 1136239"/>
              <a:gd name="connsiteY3" fmla="*/ 2279355 h 2970926"/>
              <a:gd name="connsiteX4" fmla="*/ 355766 w 1136239"/>
              <a:gd name="connsiteY4" fmla="*/ 2193944 h 2970926"/>
              <a:gd name="connsiteX5" fmla="*/ 355766 w 1136239"/>
              <a:gd name="connsiteY5" fmla="*/ 2138678 h 2970926"/>
              <a:gd name="connsiteX6" fmla="*/ 319549 w 1136239"/>
              <a:gd name="connsiteY6" fmla="*/ 2050672 h 2970926"/>
              <a:gd name="connsiteX7" fmla="*/ 287798 w 1136239"/>
              <a:gd name="connsiteY7" fmla="*/ 2007507 h 2970926"/>
              <a:gd name="connsiteX8" fmla="*/ 265811 w 1136239"/>
              <a:gd name="connsiteY8" fmla="*/ 1981059 h 2970926"/>
              <a:gd name="connsiteX9" fmla="*/ 237756 w 1136239"/>
              <a:gd name="connsiteY9" fmla="*/ 1936194 h 2970926"/>
              <a:gd name="connsiteX10" fmla="*/ 203078 w 1136239"/>
              <a:gd name="connsiteY10" fmla="*/ 1894922 h 2970926"/>
              <a:gd name="connsiteX11" fmla="*/ 165559 w 1136239"/>
              <a:gd name="connsiteY11" fmla="*/ 1862181 h 2970926"/>
              <a:gd name="connsiteX12" fmla="*/ 114815 w 1136239"/>
              <a:gd name="connsiteY12" fmla="*/ 1846062 h 2970926"/>
              <a:gd name="connsiteX13" fmla="*/ 81798 w 1136239"/>
              <a:gd name="connsiteY13" fmla="*/ 1824751 h 2970926"/>
              <a:gd name="connsiteX14" fmla="*/ 81828 w 1136239"/>
              <a:gd name="connsiteY14" fmla="*/ 1774478 h 2970926"/>
              <a:gd name="connsiteX15" fmla="*/ 105796 w 1136239"/>
              <a:gd name="connsiteY15" fmla="*/ 1726528 h 2970926"/>
              <a:gd name="connsiteX16" fmla="*/ 142955 w 1136239"/>
              <a:gd name="connsiteY16" fmla="*/ 1683631 h 2970926"/>
              <a:gd name="connsiteX17" fmla="*/ 215089 w 1136239"/>
              <a:gd name="connsiteY17" fmla="*/ 1606115 h 2970926"/>
              <a:gd name="connsiteX18" fmla="*/ 325621 w 1136239"/>
              <a:gd name="connsiteY18" fmla="*/ 1545825 h 2970926"/>
              <a:gd name="connsiteX19" fmla="*/ 409651 w 1136239"/>
              <a:gd name="connsiteY19" fmla="*/ 1487963 h 2970926"/>
              <a:gd name="connsiteX20" fmla="*/ 448049 w 1136239"/>
              <a:gd name="connsiteY20" fmla="*/ 1437860 h 2970926"/>
              <a:gd name="connsiteX21" fmla="*/ 465413 w 1136239"/>
              <a:gd name="connsiteY21" fmla="*/ 1383945 h 2970926"/>
              <a:gd name="connsiteX22" fmla="*/ 427450 w 1136239"/>
              <a:gd name="connsiteY22" fmla="*/ 1327849 h 2970926"/>
              <a:gd name="connsiteX23" fmla="*/ 392694 w 1136239"/>
              <a:gd name="connsiteY23" fmla="*/ 1297212 h 2970926"/>
              <a:gd name="connsiteX24" fmla="*/ 356143 w 1136239"/>
              <a:gd name="connsiteY24" fmla="*/ 1258233 h 2970926"/>
              <a:gd name="connsiteX25" fmla="*/ 351454 w 1136239"/>
              <a:gd name="connsiteY25" fmla="*/ 1209038 h 2970926"/>
              <a:gd name="connsiteX26" fmla="*/ 354998 w 1136239"/>
              <a:gd name="connsiteY26" fmla="*/ 1131241 h 2970926"/>
              <a:gd name="connsiteX27" fmla="*/ 369457 w 1136239"/>
              <a:gd name="connsiteY27" fmla="*/ 1081173 h 2970926"/>
              <a:gd name="connsiteX28" fmla="*/ 393833 w 1136239"/>
              <a:gd name="connsiteY28" fmla="*/ 1007673 h 2970926"/>
              <a:gd name="connsiteX29" fmla="*/ 524461 w 1136239"/>
              <a:gd name="connsiteY29" fmla="*/ 817026 h 2970926"/>
              <a:gd name="connsiteX30" fmla="*/ 1136239 w 1136239"/>
              <a:gd name="connsiteY30" fmla="*/ 0 h 2970926"/>
              <a:gd name="connsiteX0" fmla="*/ 0 w 1199788"/>
              <a:gd name="connsiteY0" fmla="*/ 3101555 h 3101555"/>
              <a:gd name="connsiteX1" fmla="*/ 234960 w 1199788"/>
              <a:gd name="connsiteY1" fmla="*/ 2603459 h 3101555"/>
              <a:gd name="connsiteX2" fmla="*/ 365588 w 1199788"/>
              <a:gd name="connsiteY2" fmla="*/ 2338672 h 3101555"/>
              <a:gd name="connsiteX3" fmla="*/ 389170 w 1199788"/>
              <a:gd name="connsiteY3" fmla="*/ 2279355 h 3101555"/>
              <a:gd name="connsiteX4" fmla="*/ 419315 w 1199788"/>
              <a:gd name="connsiteY4" fmla="*/ 2193944 h 3101555"/>
              <a:gd name="connsiteX5" fmla="*/ 419315 w 1199788"/>
              <a:gd name="connsiteY5" fmla="*/ 2138678 h 3101555"/>
              <a:gd name="connsiteX6" fmla="*/ 383098 w 1199788"/>
              <a:gd name="connsiteY6" fmla="*/ 2050672 h 3101555"/>
              <a:gd name="connsiteX7" fmla="*/ 351347 w 1199788"/>
              <a:gd name="connsiteY7" fmla="*/ 2007507 h 3101555"/>
              <a:gd name="connsiteX8" fmla="*/ 329360 w 1199788"/>
              <a:gd name="connsiteY8" fmla="*/ 1981059 h 3101555"/>
              <a:gd name="connsiteX9" fmla="*/ 301305 w 1199788"/>
              <a:gd name="connsiteY9" fmla="*/ 1936194 h 3101555"/>
              <a:gd name="connsiteX10" fmla="*/ 266627 w 1199788"/>
              <a:gd name="connsiteY10" fmla="*/ 1894922 h 3101555"/>
              <a:gd name="connsiteX11" fmla="*/ 229108 w 1199788"/>
              <a:gd name="connsiteY11" fmla="*/ 1862181 h 3101555"/>
              <a:gd name="connsiteX12" fmla="*/ 178364 w 1199788"/>
              <a:gd name="connsiteY12" fmla="*/ 1846062 h 3101555"/>
              <a:gd name="connsiteX13" fmla="*/ 145347 w 1199788"/>
              <a:gd name="connsiteY13" fmla="*/ 1824751 h 3101555"/>
              <a:gd name="connsiteX14" fmla="*/ 145377 w 1199788"/>
              <a:gd name="connsiteY14" fmla="*/ 1774478 h 3101555"/>
              <a:gd name="connsiteX15" fmla="*/ 169345 w 1199788"/>
              <a:gd name="connsiteY15" fmla="*/ 1726528 h 3101555"/>
              <a:gd name="connsiteX16" fmla="*/ 206504 w 1199788"/>
              <a:gd name="connsiteY16" fmla="*/ 1683631 h 3101555"/>
              <a:gd name="connsiteX17" fmla="*/ 278638 w 1199788"/>
              <a:gd name="connsiteY17" fmla="*/ 1606115 h 3101555"/>
              <a:gd name="connsiteX18" fmla="*/ 389170 w 1199788"/>
              <a:gd name="connsiteY18" fmla="*/ 1545825 h 3101555"/>
              <a:gd name="connsiteX19" fmla="*/ 473200 w 1199788"/>
              <a:gd name="connsiteY19" fmla="*/ 1487963 h 3101555"/>
              <a:gd name="connsiteX20" fmla="*/ 511598 w 1199788"/>
              <a:gd name="connsiteY20" fmla="*/ 1437860 h 3101555"/>
              <a:gd name="connsiteX21" fmla="*/ 528962 w 1199788"/>
              <a:gd name="connsiteY21" fmla="*/ 1383945 h 3101555"/>
              <a:gd name="connsiteX22" fmla="*/ 490999 w 1199788"/>
              <a:gd name="connsiteY22" fmla="*/ 1327849 h 3101555"/>
              <a:gd name="connsiteX23" fmla="*/ 456243 w 1199788"/>
              <a:gd name="connsiteY23" fmla="*/ 1297212 h 3101555"/>
              <a:gd name="connsiteX24" fmla="*/ 419692 w 1199788"/>
              <a:gd name="connsiteY24" fmla="*/ 1258233 h 3101555"/>
              <a:gd name="connsiteX25" fmla="*/ 415003 w 1199788"/>
              <a:gd name="connsiteY25" fmla="*/ 1209038 h 3101555"/>
              <a:gd name="connsiteX26" fmla="*/ 418547 w 1199788"/>
              <a:gd name="connsiteY26" fmla="*/ 1131241 h 3101555"/>
              <a:gd name="connsiteX27" fmla="*/ 433006 w 1199788"/>
              <a:gd name="connsiteY27" fmla="*/ 1081173 h 3101555"/>
              <a:gd name="connsiteX28" fmla="*/ 457382 w 1199788"/>
              <a:gd name="connsiteY28" fmla="*/ 1007673 h 3101555"/>
              <a:gd name="connsiteX29" fmla="*/ 588010 w 1199788"/>
              <a:gd name="connsiteY29" fmla="*/ 817026 h 3101555"/>
              <a:gd name="connsiteX30" fmla="*/ 1199788 w 1199788"/>
              <a:gd name="connsiteY30" fmla="*/ 0 h 310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99788" h="3101555">
                <a:moveTo>
                  <a:pt x="0" y="3101555"/>
                </a:moveTo>
                <a:cubicBezTo>
                  <a:pt x="28569" y="3040311"/>
                  <a:pt x="184620" y="2708835"/>
                  <a:pt x="234960" y="2603459"/>
                </a:cubicBezTo>
                <a:cubicBezTo>
                  <a:pt x="285300" y="2498083"/>
                  <a:pt x="339886" y="2392689"/>
                  <a:pt x="365588" y="2338672"/>
                </a:cubicBezTo>
                <a:cubicBezTo>
                  <a:pt x="391290" y="2284655"/>
                  <a:pt x="380216" y="2303476"/>
                  <a:pt x="389170" y="2279355"/>
                </a:cubicBezTo>
                <a:cubicBezTo>
                  <a:pt x="398124" y="2255234"/>
                  <a:pt x="414291" y="2217390"/>
                  <a:pt x="419315" y="2193944"/>
                </a:cubicBezTo>
                <a:cubicBezTo>
                  <a:pt x="424339" y="2170498"/>
                  <a:pt x="425351" y="2162557"/>
                  <a:pt x="419315" y="2138678"/>
                </a:cubicBezTo>
                <a:cubicBezTo>
                  <a:pt x="413279" y="2114799"/>
                  <a:pt x="394426" y="2072534"/>
                  <a:pt x="383098" y="2050672"/>
                </a:cubicBezTo>
                <a:cubicBezTo>
                  <a:pt x="371770" y="2028810"/>
                  <a:pt x="360303" y="2019109"/>
                  <a:pt x="351347" y="2007507"/>
                </a:cubicBezTo>
                <a:cubicBezTo>
                  <a:pt x="342391" y="1995905"/>
                  <a:pt x="337700" y="1992945"/>
                  <a:pt x="329360" y="1981059"/>
                </a:cubicBezTo>
                <a:cubicBezTo>
                  <a:pt x="321020" y="1969174"/>
                  <a:pt x="311760" y="1950550"/>
                  <a:pt x="301305" y="1936194"/>
                </a:cubicBezTo>
                <a:cubicBezTo>
                  <a:pt x="290850" y="1921838"/>
                  <a:pt x="278660" y="1907258"/>
                  <a:pt x="266627" y="1894922"/>
                </a:cubicBezTo>
                <a:cubicBezTo>
                  <a:pt x="254594" y="1882587"/>
                  <a:pt x="243819" y="1870324"/>
                  <a:pt x="229108" y="1862181"/>
                </a:cubicBezTo>
                <a:cubicBezTo>
                  <a:pt x="214398" y="1854038"/>
                  <a:pt x="192324" y="1852300"/>
                  <a:pt x="178364" y="1846062"/>
                </a:cubicBezTo>
                <a:cubicBezTo>
                  <a:pt x="164404" y="1839824"/>
                  <a:pt x="150845" y="1836682"/>
                  <a:pt x="145347" y="1824751"/>
                </a:cubicBezTo>
                <a:cubicBezTo>
                  <a:pt x="139849" y="1812820"/>
                  <a:pt x="141377" y="1790848"/>
                  <a:pt x="145377" y="1774478"/>
                </a:cubicBezTo>
                <a:cubicBezTo>
                  <a:pt x="149377" y="1758108"/>
                  <a:pt x="159157" y="1741669"/>
                  <a:pt x="169345" y="1726528"/>
                </a:cubicBezTo>
                <a:cubicBezTo>
                  <a:pt x="179533" y="1711387"/>
                  <a:pt x="188288" y="1703700"/>
                  <a:pt x="206504" y="1683631"/>
                </a:cubicBezTo>
                <a:cubicBezTo>
                  <a:pt x="224720" y="1663562"/>
                  <a:pt x="248194" y="1629083"/>
                  <a:pt x="278638" y="1606115"/>
                </a:cubicBezTo>
                <a:cubicBezTo>
                  <a:pt x="309082" y="1583147"/>
                  <a:pt x="356743" y="1565517"/>
                  <a:pt x="389170" y="1545825"/>
                </a:cubicBezTo>
                <a:cubicBezTo>
                  <a:pt x="421597" y="1526133"/>
                  <a:pt x="452795" y="1505957"/>
                  <a:pt x="473200" y="1487963"/>
                </a:cubicBezTo>
                <a:cubicBezTo>
                  <a:pt x="493605" y="1469969"/>
                  <a:pt x="502304" y="1455196"/>
                  <a:pt x="511598" y="1437860"/>
                </a:cubicBezTo>
                <a:cubicBezTo>
                  <a:pt x="520892" y="1420524"/>
                  <a:pt x="532395" y="1402280"/>
                  <a:pt x="528962" y="1383945"/>
                </a:cubicBezTo>
                <a:cubicBezTo>
                  <a:pt x="525529" y="1365610"/>
                  <a:pt x="503119" y="1342305"/>
                  <a:pt x="490999" y="1327849"/>
                </a:cubicBezTo>
                <a:cubicBezTo>
                  <a:pt x="478879" y="1313394"/>
                  <a:pt x="468128" y="1308815"/>
                  <a:pt x="456243" y="1297212"/>
                </a:cubicBezTo>
                <a:cubicBezTo>
                  <a:pt x="444359" y="1285609"/>
                  <a:pt x="426565" y="1272929"/>
                  <a:pt x="419692" y="1258233"/>
                </a:cubicBezTo>
                <a:cubicBezTo>
                  <a:pt x="412819" y="1243537"/>
                  <a:pt x="415194" y="1230203"/>
                  <a:pt x="415003" y="1209038"/>
                </a:cubicBezTo>
                <a:cubicBezTo>
                  <a:pt x="414812" y="1187873"/>
                  <a:pt x="415547" y="1152552"/>
                  <a:pt x="418547" y="1131241"/>
                </a:cubicBezTo>
                <a:cubicBezTo>
                  <a:pt x="421547" y="1109930"/>
                  <a:pt x="426534" y="1101768"/>
                  <a:pt x="433006" y="1081173"/>
                </a:cubicBezTo>
                <a:cubicBezTo>
                  <a:pt x="439479" y="1060578"/>
                  <a:pt x="431548" y="1051697"/>
                  <a:pt x="457382" y="1007673"/>
                </a:cubicBezTo>
                <a:cubicBezTo>
                  <a:pt x="483216" y="963649"/>
                  <a:pt x="547831" y="875526"/>
                  <a:pt x="588010" y="817026"/>
                </a:cubicBezTo>
                <a:lnTo>
                  <a:pt x="1199788" y="0"/>
                </a:ln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/>
          <p:cNvSpPr/>
          <p:nvPr/>
        </p:nvSpPr>
        <p:spPr>
          <a:xfrm>
            <a:off x="6420212" y="2743200"/>
            <a:ext cx="1199788" cy="3101555"/>
          </a:xfrm>
          <a:custGeom>
            <a:avLst/>
            <a:gdLst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59226 w 348913"/>
              <a:gd name="connsiteY5" fmla="*/ 1060101 h 1441939"/>
              <a:gd name="connsiteX6" fmla="*/ 124057 w 348913"/>
              <a:gd name="connsiteY6" fmla="*/ 1029956 h 1441939"/>
              <a:gd name="connsiteX7" fmla="*/ 98936 w 348913"/>
              <a:gd name="connsiteY7" fmla="*/ 98976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43986 w 348913"/>
              <a:gd name="connsiteY5" fmla="*/ 1071531 h 1441939"/>
              <a:gd name="connsiteX6" fmla="*/ 124057 w 348913"/>
              <a:gd name="connsiteY6" fmla="*/ 1029956 h 1441939"/>
              <a:gd name="connsiteX7" fmla="*/ 98936 w 348913"/>
              <a:gd name="connsiteY7" fmla="*/ 98976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43986 w 348913"/>
              <a:gd name="connsiteY5" fmla="*/ 1071531 h 1441939"/>
              <a:gd name="connsiteX6" fmla="*/ 66907 w 348913"/>
              <a:gd name="connsiteY6" fmla="*/ 1033766 h 1441939"/>
              <a:gd name="connsiteX7" fmla="*/ 98936 w 348913"/>
              <a:gd name="connsiteY7" fmla="*/ 98976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4057 w 348913"/>
              <a:gd name="connsiteY0" fmla="*/ 1441939 h 1441939"/>
              <a:gd name="connsiteX1" fmla="*/ 174298 w 348913"/>
              <a:gd name="connsiteY1" fmla="*/ 1336431 h 1441939"/>
              <a:gd name="connsiteX2" fmla="*/ 204443 w 348913"/>
              <a:gd name="connsiteY2" fmla="*/ 1251020 h 1441939"/>
              <a:gd name="connsiteX3" fmla="*/ 204443 w 348913"/>
              <a:gd name="connsiteY3" fmla="*/ 1195754 h 1441939"/>
              <a:gd name="connsiteX4" fmla="*/ 179322 w 348913"/>
              <a:gd name="connsiteY4" fmla="*/ 1085222 h 1441939"/>
              <a:gd name="connsiteX5" fmla="*/ 143986 w 348913"/>
              <a:gd name="connsiteY5" fmla="*/ 1071531 h 1441939"/>
              <a:gd name="connsiteX6" fmla="*/ 66907 w 348913"/>
              <a:gd name="connsiteY6" fmla="*/ 1033766 h 1441939"/>
              <a:gd name="connsiteX7" fmla="*/ 37976 w 348913"/>
              <a:gd name="connsiteY7" fmla="*/ 985953 h 1441939"/>
              <a:gd name="connsiteX8" fmla="*/ 78839 w 348913"/>
              <a:gd name="connsiteY8" fmla="*/ 959618 h 1441939"/>
              <a:gd name="connsiteX9" fmla="*/ 63766 w 348913"/>
              <a:gd name="connsiteY9" fmla="*/ 934497 h 1441939"/>
              <a:gd name="connsiteX10" fmla="*/ 58742 w 348913"/>
              <a:gd name="connsiteY10" fmla="*/ 899328 h 1441939"/>
              <a:gd name="connsiteX11" fmla="*/ 33621 w 348913"/>
              <a:gd name="connsiteY11" fmla="*/ 874207 h 1441939"/>
              <a:gd name="connsiteX12" fmla="*/ 18549 w 348913"/>
              <a:gd name="connsiteY12" fmla="*/ 839037 h 1441939"/>
              <a:gd name="connsiteX13" fmla="*/ 8501 w 348913"/>
              <a:gd name="connsiteY13" fmla="*/ 798844 h 1441939"/>
              <a:gd name="connsiteX14" fmla="*/ 3476 w 348913"/>
              <a:gd name="connsiteY14" fmla="*/ 748602 h 1441939"/>
              <a:gd name="connsiteX15" fmla="*/ 63766 w 348913"/>
              <a:gd name="connsiteY15" fmla="*/ 663191 h 1441939"/>
              <a:gd name="connsiteX16" fmla="*/ 174298 w 348913"/>
              <a:gd name="connsiteY16" fmla="*/ 602901 h 1441939"/>
              <a:gd name="connsiteX17" fmla="*/ 269758 w 348913"/>
              <a:gd name="connsiteY17" fmla="*/ 552659 h 1441939"/>
              <a:gd name="connsiteX18" fmla="*/ 319999 w 348913"/>
              <a:gd name="connsiteY18" fmla="*/ 502418 h 1441939"/>
              <a:gd name="connsiteX19" fmla="*/ 345120 w 348913"/>
              <a:gd name="connsiteY19" fmla="*/ 452176 h 1441939"/>
              <a:gd name="connsiteX20" fmla="*/ 345120 w 348913"/>
              <a:gd name="connsiteY20" fmla="*/ 406958 h 1441939"/>
              <a:gd name="connsiteX21" fmla="*/ 309951 w 348913"/>
              <a:gd name="connsiteY21" fmla="*/ 346668 h 1441939"/>
              <a:gd name="connsiteX22" fmla="*/ 284830 w 348913"/>
              <a:gd name="connsiteY22" fmla="*/ 311499 h 1441939"/>
              <a:gd name="connsiteX23" fmla="*/ 249661 w 348913"/>
              <a:gd name="connsiteY23" fmla="*/ 281354 h 1441939"/>
              <a:gd name="connsiteX24" fmla="*/ 229564 w 348913"/>
              <a:gd name="connsiteY24" fmla="*/ 130629 h 1441939"/>
              <a:gd name="connsiteX25" fmla="*/ 304927 w 348913"/>
              <a:gd name="connsiteY25" fmla="*/ 0 h 1441939"/>
              <a:gd name="connsiteX0" fmla="*/ 129004 w 353860"/>
              <a:gd name="connsiteY0" fmla="*/ 1441939 h 1441939"/>
              <a:gd name="connsiteX1" fmla="*/ 179245 w 353860"/>
              <a:gd name="connsiteY1" fmla="*/ 1336431 h 1441939"/>
              <a:gd name="connsiteX2" fmla="*/ 209390 w 353860"/>
              <a:gd name="connsiteY2" fmla="*/ 1251020 h 1441939"/>
              <a:gd name="connsiteX3" fmla="*/ 209390 w 353860"/>
              <a:gd name="connsiteY3" fmla="*/ 1195754 h 1441939"/>
              <a:gd name="connsiteX4" fmla="*/ 184269 w 353860"/>
              <a:gd name="connsiteY4" fmla="*/ 1085222 h 1441939"/>
              <a:gd name="connsiteX5" fmla="*/ 148933 w 353860"/>
              <a:gd name="connsiteY5" fmla="*/ 1071531 h 1441939"/>
              <a:gd name="connsiteX6" fmla="*/ 71854 w 353860"/>
              <a:gd name="connsiteY6" fmla="*/ 1033766 h 1441939"/>
              <a:gd name="connsiteX7" fmla="*/ 42923 w 353860"/>
              <a:gd name="connsiteY7" fmla="*/ 985953 h 1441939"/>
              <a:gd name="connsiteX8" fmla="*/ 83786 w 353860"/>
              <a:gd name="connsiteY8" fmla="*/ 959618 h 1441939"/>
              <a:gd name="connsiteX9" fmla="*/ 133 w 353860"/>
              <a:gd name="connsiteY9" fmla="*/ 934497 h 1441939"/>
              <a:gd name="connsiteX10" fmla="*/ 63689 w 353860"/>
              <a:gd name="connsiteY10" fmla="*/ 899328 h 1441939"/>
              <a:gd name="connsiteX11" fmla="*/ 38568 w 353860"/>
              <a:gd name="connsiteY11" fmla="*/ 874207 h 1441939"/>
              <a:gd name="connsiteX12" fmla="*/ 23496 w 353860"/>
              <a:gd name="connsiteY12" fmla="*/ 839037 h 1441939"/>
              <a:gd name="connsiteX13" fmla="*/ 13448 w 353860"/>
              <a:gd name="connsiteY13" fmla="*/ 798844 h 1441939"/>
              <a:gd name="connsiteX14" fmla="*/ 8423 w 353860"/>
              <a:gd name="connsiteY14" fmla="*/ 748602 h 1441939"/>
              <a:gd name="connsiteX15" fmla="*/ 68713 w 353860"/>
              <a:gd name="connsiteY15" fmla="*/ 663191 h 1441939"/>
              <a:gd name="connsiteX16" fmla="*/ 179245 w 353860"/>
              <a:gd name="connsiteY16" fmla="*/ 602901 h 1441939"/>
              <a:gd name="connsiteX17" fmla="*/ 274705 w 353860"/>
              <a:gd name="connsiteY17" fmla="*/ 552659 h 1441939"/>
              <a:gd name="connsiteX18" fmla="*/ 324946 w 353860"/>
              <a:gd name="connsiteY18" fmla="*/ 502418 h 1441939"/>
              <a:gd name="connsiteX19" fmla="*/ 350067 w 353860"/>
              <a:gd name="connsiteY19" fmla="*/ 452176 h 1441939"/>
              <a:gd name="connsiteX20" fmla="*/ 350067 w 353860"/>
              <a:gd name="connsiteY20" fmla="*/ 406958 h 1441939"/>
              <a:gd name="connsiteX21" fmla="*/ 314898 w 353860"/>
              <a:gd name="connsiteY21" fmla="*/ 346668 h 1441939"/>
              <a:gd name="connsiteX22" fmla="*/ 289777 w 353860"/>
              <a:gd name="connsiteY22" fmla="*/ 311499 h 1441939"/>
              <a:gd name="connsiteX23" fmla="*/ 254608 w 353860"/>
              <a:gd name="connsiteY23" fmla="*/ 281354 h 1441939"/>
              <a:gd name="connsiteX24" fmla="*/ 234511 w 353860"/>
              <a:gd name="connsiteY24" fmla="*/ 130629 h 1441939"/>
              <a:gd name="connsiteX25" fmla="*/ 309874 w 353860"/>
              <a:gd name="connsiteY25" fmla="*/ 0 h 1441939"/>
              <a:gd name="connsiteX0" fmla="*/ 130557 w 355413"/>
              <a:gd name="connsiteY0" fmla="*/ 1441939 h 1441939"/>
              <a:gd name="connsiteX1" fmla="*/ 180798 w 355413"/>
              <a:gd name="connsiteY1" fmla="*/ 1336431 h 1441939"/>
              <a:gd name="connsiteX2" fmla="*/ 210943 w 355413"/>
              <a:gd name="connsiteY2" fmla="*/ 1251020 h 1441939"/>
              <a:gd name="connsiteX3" fmla="*/ 210943 w 355413"/>
              <a:gd name="connsiteY3" fmla="*/ 1195754 h 1441939"/>
              <a:gd name="connsiteX4" fmla="*/ 185822 w 355413"/>
              <a:gd name="connsiteY4" fmla="*/ 1085222 h 1441939"/>
              <a:gd name="connsiteX5" fmla="*/ 150486 w 355413"/>
              <a:gd name="connsiteY5" fmla="*/ 1071531 h 1441939"/>
              <a:gd name="connsiteX6" fmla="*/ 73407 w 355413"/>
              <a:gd name="connsiteY6" fmla="*/ 1033766 h 1441939"/>
              <a:gd name="connsiteX7" fmla="*/ 44476 w 355413"/>
              <a:gd name="connsiteY7" fmla="*/ 985953 h 1441939"/>
              <a:gd name="connsiteX8" fmla="*/ 20569 w 355413"/>
              <a:gd name="connsiteY8" fmla="*/ 963428 h 1441939"/>
              <a:gd name="connsiteX9" fmla="*/ 1686 w 355413"/>
              <a:gd name="connsiteY9" fmla="*/ 934497 h 1441939"/>
              <a:gd name="connsiteX10" fmla="*/ 65242 w 355413"/>
              <a:gd name="connsiteY10" fmla="*/ 899328 h 1441939"/>
              <a:gd name="connsiteX11" fmla="*/ 40121 w 355413"/>
              <a:gd name="connsiteY11" fmla="*/ 874207 h 1441939"/>
              <a:gd name="connsiteX12" fmla="*/ 25049 w 355413"/>
              <a:gd name="connsiteY12" fmla="*/ 839037 h 1441939"/>
              <a:gd name="connsiteX13" fmla="*/ 15001 w 355413"/>
              <a:gd name="connsiteY13" fmla="*/ 798844 h 1441939"/>
              <a:gd name="connsiteX14" fmla="*/ 9976 w 355413"/>
              <a:gd name="connsiteY14" fmla="*/ 748602 h 1441939"/>
              <a:gd name="connsiteX15" fmla="*/ 70266 w 355413"/>
              <a:gd name="connsiteY15" fmla="*/ 663191 h 1441939"/>
              <a:gd name="connsiteX16" fmla="*/ 180798 w 355413"/>
              <a:gd name="connsiteY16" fmla="*/ 602901 h 1441939"/>
              <a:gd name="connsiteX17" fmla="*/ 276258 w 355413"/>
              <a:gd name="connsiteY17" fmla="*/ 552659 h 1441939"/>
              <a:gd name="connsiteX18" fmla="*/ 326499 w 355413"/>
              <a:gd name="connsiteY18" fmla="*/ 502418 h 1441939"/>
              <a:gd name="connsiteX19" fmla="*/ 351620 w 355413"/>
              <a:gd name="connsiteY19" fmla="*/ 452176 h 1441939"/>
              <a:gd name="connsiteX20" fmla="*/ 351620 w 355413"/>
              <a:gd name="connsiteY20" fmla="*/ 406958 h 1441939"/>
              <a:gd name="connsiteX21" fmla="*/ 316451 w 355413"/>
              <a:gd name="connsiteY21" fmla="*/ 346668 h 1441939"/>
              <a:gd name="connsiteX22" fmla="*/ 291330 w 355413"/>
              <a:gd name="connsiteY22" fmla="*/ 311499 h 1441939"/>
              <a:gd name="connsiteX23" fmla="*/ 256161 w 355413"/>
              <a:gd name="connsiteY23" fmla="*/ 281354 h 1441939"/>
              <a:gd name="connsiteX24" fmla="*/ 236064 w 355413"/>
              <a:gd name="connsiteY24" fmla="*/ 130629 h 1441939"/>
              <a:gd name="connsiteX25" fmla="*/ 311427 w 355413"/>
              <a:gd name="connsiteY25" fmla="*/ 0 h 1441939"/>
              <a:gd name="connsiteX0" fmla="*/ 154046 w 378902"/>
              <a:gd name="connsiteY0" fmla="*/ 1441939 h 1441939"/>
              <a:gd name="connsiteX1" fmla="*/ 204287 w 378902"/>
              <a:gd name="connsiteY1" fmla="*/ 1336431 h 1441939"/>
              <a:gd name="connsiteX2" fmla="*/ 234432 w 378902"/>
              <a:gd name="connsiteY2" fmla="*/ 1251020 h 1441939"/>
              <a:gd name="connsiteX3" fmla="*/ 234432 w 378902"/>
              <a:gd name="connsiteY3" fmla="*/ 1195754 h 1441939"/>
              <a:gd name="connsiteX4" fmla="*/ 209311 w 378902"/>
              <a:gd name="connsiteY4" fmla="*/ 1085222 h 1441939"/>
              <a:gd name="connsiteX5" fmla="*/ 173975 w 378902"/>
              <a:gd name="connsiteY5" fmla="*/ 1071531 h 1441939"/>
              <a:gd name="connsiteX6" fmla="*/ 96896 w 378902"/>
              <a:gd name="connsiteY6" fmla="*/ 1033766 h 1441939"/>
              <a:gd name="connsiteX7" fmla="*/ 67965 w 378902"/>
              <a:gd name="connsiteY7" fmla="*/ 985953 h 1441939"/>
              <a:gd name="connsiteX8" fmla="*/ 44058 w 378902"/>
              <a:gd name="connsiteY8" fmla="*/ 963428 h 1441939"/>
              <a:gd name="connsiteX9" fmla="*/ 25175 w 378902"/>
              <a:gd name="connsiteY9" fmla="*/ 934497 h 1441939"/>
              <a:gd name="connsiteX10" fmla="*/ 1101 w 378902"/>
              <a:gd name="connsiteY10" fmla="*/ 895518 h 1441939"/>
              <a:gd name="connsiteX11" fmla="*/ 63610 w 378902"/>
              <a:gd name="connsiteY11" fmla="*/ 874207 h 1441939"/>
              <a:gd name="connsiteX12" fmla="*/ 48538 w 378902"/>
              <a:gd name="connsiteY12" fmla="*/ 839037 h 1441939"/>
              <a:gd name="connsiteX13" fmla="*/ 38490 w 378902"/>
              <a:gd name="connsiteY13" fmla="*/ 798844 h 1441939"/>
              <a:gd name="connsiteX14" fmla="*/ 33465 w 378902"/>
              <a:gd name="connsiteY14" fmla="*/ 748602 h 1441939"/>
              <a:gd name="connsiteX15" fmla="*/ 93755 w 378902"/>
              <a:gd name="connsiteY15" fmla="*/ 663191 h 1441939"/>
              <a:gd name="connsiteX16" fmla="*/ 204287 w 378902"/>
              <a:gd name="connsiteY16" fmla="*/ 602901 h 1441939"/>
              <a:gd name="connsiteX17" fmla="*/ 299747 w 378902"/>
              <a:gd name="connsiteY17" fmla="*/ 552659 h 1441939"/>
              <a:gd name="connsiteX18" fmla="*/ 349988 w 378902"/>
              <a:gd name="connsiteY18" fmla="*/ 502418 h 1441939"/>
              <a:gd name="connsiteX19" fmla="*/ 375109 w 378902"/>
              <a:gd name="connsiteY19" fmla="*/ 452176 h 1441939"/>
              <a:gd name="connsiteX20" fmla="*/ 375109 w 378902"/>
              <a:gd name="connsiteY20" fmla="*/ 406958 h 1441939"/>
              <a:gd name="connsiteX21" fmla="*/ 339940 w 378902"/>
              <a:gd name="connsiteY21" fmla="*/ 346668 h 1441939"/>
              <a:gd name="connsiteX22" fmla="*/ 314819 w 378902"/>
              <a:gd name="connsiteY22" fmla="*/ 311499 h 1441939"/>
              <a:gd name="connsiteX23" fmla="*/ 279650 w 378902"/>
              <a:gd name="connsiteY23" fmla="*/ 281354 h 1441939"/>
              <a:gd name="connsiteX24" fmla="*/ 259553 w 378902"/>
              <a:gd name="connsiteY24" fmla="*/ 130629 h 1441939"/>
              <a:gd name="connsiteX25" fmla="*/ 334916 w 378902"/>
              <a:gd name="connsiteY25" fmla="*/ 0 h 1441939"/>
              <a:gd name="connsiteX0" fmla="*/ 201872 w 426728"/>
              <a:gd name="connsiteY0" fmla="*/ 1441939 h 1441939"/>
              <a:gd name="connsiteX1" fmla="*/ 252113 w 426728"/>
              <a:gd name="connsiteY1" fmla="*/ 1336431 h 1441939"/>
              <a:gd name="connsiteX2" fmla="*/ 282258 w 426728"/>
              <a:gd name="connsiteY2" fmla="*/ 1251020 h 1441939"/>
              <a:gd name="connsiteX3" fmla="*/ 282258 w 426728"/>
              <a:gd name="connsiteY3" fmla="*/ 1195754 h 1441939"/>
              <a:gd name="connsiteX4" fmla="*/ 257137 w 426728"/>
              <a:gd name="connsiteY4" fmla="*/ 1085222 h 1441939"/>
              <a:gd name="connsiteX5" fmla="*/ 221801 w 426728"/>
              <a:gd name="connsiteY5" fmla="*/ 1071531 h 1441939"/>
              <a:gd name="connsiteX6" fmla="*/ 144722 w 426728"/>
              <a:gd name="connsiteY6" fmla="*/ 1033766 h 1441939"/>
              <a:gd name="connsiteX7" fmla="*/ 115791 w 426728"/>
              <a:gd name="connsiteY7" fmla="*/ 985953 h 1441939"/>
              <a:gd name="connsiteX8" fmla="*/ 91884 w 426728"/>
              <a:gd name="connsiteY8" fmla="*/ 963428 h 1441939"/>
              <a:gd name="connsiteX9" fmla="*/ 73001 w 426728"/>
              <a:gd name="connsiteY9" fmla="*/ 934497 h 1441939"/>
              <a:gd name="connsiteX10" fmla="*/ 48927 w 426728"/>
              <a:gd name="connsiteY10" fmla="*/ 895518 h 1441939"/>
              <a:gd name="connsiteX11" fmla="*/ 946 w 426728"/>
              <a:gd name="connsiteY11" fmla="*/ 881827 h 1441939"/>
              <a:gd name="connsiteX12" fmla="*/ 96364 w 426728"/>
              <a:gd name="connsiteY12" fmla="*/ 839037 h 1441939"/>
              <a:gd name="connsiteX13" fmla="*/ 86316 w 426728"/>
              <a:gd name="connsiteY13" fmla="*/ 798844 h 1441939"/>
              <a:gd name="connsiteX14" fmla="*/ 81291 w 426728"/>
              <a:gd name="connsiteY14" fmla="*/ 748602 h 1441939"/>
              <a:gd name="connsiteX15" fmla="*/ 141581 w 426728"/>
              <a:gd name="connsiteY15" fmla="*/ 663191 h 1441939"/>
              <a:gd name="connsiteX16" fmla="*/ 252113 w 426728"/>
              <a:gd name="connsiteY16" fmla="*/ 602901 h 1441939"/>
              <a:gd name="connsiteX17" fmla="*/ 347573 w 426728"/>
              <a:gd name="connsiteY17" fmla="*/ 552659 h 1441939"/>
              <a:gd name="connsiteX18" fmla="*/ 397814 w 426728"/>
              <a:gd name="connsiteY18" fmla="*/ 502418 h 1441939"/>
              <a:gd name="connsiteX19" fmla="*/ 422935 w 426728"/>
              <a:gd name="connsiteY19" fmla="*/ 452176 h 1441939"/>
              <a:gd name="connsiteX20" fmla="*/ 422935 w 426728"/>
              <a:gd name="connsiteY20" fmla="*/ 406958 h 1441939"/>
              <a:gd name="connsiteX21" fmla="*/ 387766 w 426728"/>
              <a:gd name="connsiteY21" fmla="*/ 346668 h 1441939"/>
              <a:gd name="connsiteX22" fmla="*/ 362645 w 426728"/>
              <a:gd name="connsiteY22" fmla="*/ 311499 h 1441939"/>
              <a:gd name="connsiteX23" fmla="*/ 327476 w 426728"/>
              <a:gd name="connsiteY23" fmla="*/ 281354 h 1441939"/>
              <a:gd name="connsiteX24" fmla="*/ 307379 w 426728"/>
              <a:gd name="connsiteY24" fmla="*/ 130629 h 1441939"/>
              <a:gd name="connsiteX25" fmla="*/ 382742 w 426728"/>
              <a:gd name="connsiteY25" fmla="*/ 0 h 1441939"/>
              <a:gd name="connsiteX0" fmla="*/ 211936 w 436792"/>
              <a:gd name="connsiteY0" fmla="*/ 1441939 h 1441939"/>
              <a:gd name="connsiteX1" fmla="*/ 262177 w 436792"/>
              <a:gd name="connsiteY1" fmla="*/ 1336431 h 1441939"/>
              <a:gd name="connsiteX2" fmla="*/ 292322 w 436792"/>
              <a:gd name="connsiteY2" fmla="*/ 1251020 h 1441939"/>
              <a:gd name="connsiteX3" fmla="*/ 292322 w 436792"/>
              <a:gd name="connsiteY3" fmla="*/ 1195754 h 1441939"/>
              <a:gd name="connsiteX4" fmla="*/ 267201 w 436792"/>
              <a:gd name="connsiteY4" fmla="*/ 1085222 h 1441939"/>
              <a:gd name="connsiteX5" fmla="*/ 231865 w 436792"/>
              <a:gd name="connsiteY5" fmla="*/ 1071531 h 1441939"/>
              <a:gd name="connsiteX6" fmla="*/ 154786 w 436792"/>
              <a:gd name="connsiteY6" fmla="*/ 1033766 h 1441939"/>
              <a:gd name="connsiteX7" fmla="*/ 125855 w 436792"/>
              <a:gd name="connsiteY7" fmla="*/ 985953 h 1441939"/>
              <a:gd name="connsiteX8" fmla="*/ 101948 w 436792"/>
              <a:gd name="connsiteY8" fmla="*/ 963428 h 1441939"/>
              <a:gd name="connsiteX9" fmla="*/ 83065 w 436792"/>
              <a:gd name="connsiteY9" fmla="*/ 934497 h 1441939"/>
              <a:gd name="connsiteX10" fmla="*/ 58991 w 436792"/>
              <a:gd name="connsiteY10" fmla="*/ 895518 h 1441939"/>
              <a:gd name="connsiteX11" fmla="*/ 11010 w 436792"/>
              <a:gd name="connsiteY11" fmla="*/ 881827 h 1441939"/>
              <a:gd name="connsiteX12" fmla="*/ 7368 w 436792"/>
              <a:gd name="connsiteY12" fmla="*/ 835227 h 1441939"/>
              <a:gd name="connsiteX13" fmla="*/ 96380 w 436792"/>
              <a:gd name="connsiteY13" fmla="*/ 798844 h 1441939"/>
              <a:gd name="connsiteX14" fmla="*/ 91355 w 436792"/>
              <a:gd name="connsiteY14" fmla="*/ 748602 h 1441939"/>
              <a:gd name="connsiteX15" fmla="*/ 151645 w 436792"/>
              <a:gd name="connsiteY15" fmla="*/ 663191 h 1441939"/>
              <a:gd name="connsiteX16" fmla="*/ 262177 w 436792"/>
              <a:gd name="connsiteY16" fmla="*/ 602901 h 1441939"/>
              <a:gd name="connsiteX17" fmla="*/ 357637 w 436792"/>
              <a:gd name="connsiteY17" fmla="*/ 552659 h 1441939"/>
              <a:gd name="connsiteX18" fmla="*/ 407878 w 436792"/>
              <a:gd name="connsiteY18" fmla="*/ 502418 h 1441939"/>
              <a:gd name="connsiteX19" fmla="*/ 432999 w 436792"/>
              <a:gd name="connsiteY19" fmla="*/ 452176 h 1441939"/>
              <a:gd name="connsiteX20" fmla="*/ 432999 w 436792"/>
              <a:gd name="connsiteY20" fmla="*/ 406958 h 1441939"/>
              <a:gd name="connsiteX21" fmla="*/ 397830 w 436792"/>
              <a:gd name="connsiteY21" fmla="*/ 346668 h 1441939"/>
              <a:gd name="connsiteX22" fmla="*/ 372709 w 436792"/>
              <a:gd name="connsiteY22" fmla="*/ 311499 h 1441939"/>
              <a:gd name="connsiteX23" fmla="*/ 337540 w 436792"/>
              <a:gd name="connsiteY23" fmla="*/ 281354 h 1441939"/>
              <a:gd name="connsiteX24" fmla="*/ 317443 w 436792"/>
              <a:gd name="connsiteY24" fmla="*/ 130629 h 1441939"/>
              <a:gd name="connsiteX25" fmla="*/ 392806 w 436792"/>
              <a:gd name="connsiteY25" fmla="*/ 0 h 1441939"/>
              <a:gd name="connsiteX0" fmla="*/ 207042 w 431898"/>
              <a:gd name="connsiteY0" fmla="*/ 1441939 h 1441939"/>
              <a:gd name="connsiteX1" fmla="*/ 257283 w 431898"/>
              <a:gd name="connsiteY1" fmla="*/ 1336431 h 1441939"/>
              <a:gd name="connsiteX2" fmla="*/ 287428 w 431898"/>
              <a:gd name="connsiteY2" fmla="*/ 1251020 h 1441939"/>
              <a:gd name="connsiteX3" fmla="*/ 287428 w 431898"/>
              <a:gd name="connsiteY3" fmla="*/ 1195754 h 1441939"/>
              <a:gd name="connsiteX4" fmla="*/ 262307 w 431898"/>
              <a:gd name="connsiteY4" fmla="*/ 1085222 h 1441939"/>
              <a:gd name="connsiteX5" fmla="*/ 226971 w 431898"/>
              <a:gd name="connsiteY5" fmla="*/ 1071531 h 1441939"/>
              <a:gd name="connsiteX6" fmla="*/ 149892 w 431898"/>
              <a:gd name="connsiteY6" fmla="*/ 1033766 h 1441939"/>
              <a:gd name="connsiteX7" fmla="*/ 120961 w 431898"/>
              <a:gd name="connsiteY7" fmla="*/ 985953 h 1441939"/>
              <a:gd name="connsiteX8" fmla="*/ 97054 w 431898"/>
              <a:gd name="connsiteY8" fmla="*/ 963428 h 1441939"/>
              <a:gd name="connsiteX9" fmla="*/ 78171 w 431898"/>
              <a:gd name="connsiteY9" fmla="*/ 934497 h 1441939"/>
              <a:gd name="connsiteX10" fmla="*/ 54097 w 431898"/>
              <a:gd name="connsiteY10" fmla="*/ 895518 h 1441939"/>
              <a:gd name="connsiteX11" fmla="*/ 6116 w 431898"/>
              <a:gd name="connsiteY11" fmla="*/ 881827 h 1441939"/>
              <a:gd name="connsiteX12" fmla="*/ 2474 w 431898"/>
              <a:gd name="connsiteY12" fmla="*/ 835227 h 1441939"/>
              <a:gd name="connsiteX13" fmla="*/ 22906 w 431898"/>
              <a:gd name="connsiteY13" fmla="*/ 798844 h 1441939"/>
              <a:gd name="connsiteX14" fmla="*/ 86461 w 431898"/>
              <a:gd name="connsiteY14" fmla="*/ 748602 h 1441939"/>
              <a:gd name="connsiteX15" fmla="*/ 146751 w 431898"/>
              <a:gd name="connsiteY15" fmla="*/ 663191 h 1441939"/>
              <a:gd name="connsiteX16" fmla="*/ 257283 w 431898"/>
              <a:gd name="connsiteY16" fmla="*/ 602901 h 1441939"/>
              <a:gd name="connsiteX17" fmla="*/ 352743 w 431898"/>
              <a:gd name="connsiteY17" fmla="*/ 552659 h 1441939"/>
              <a:gd name="connsiteX18" fmla="*/ 402984 w 431898"/>
              <a:gd name="connsiteY18" fmla="*/ 502418 h 1441939"/>
              <a:gd name="connsiteX19" fmla="*/ 428105 w 431898"/>
              <a:gd name="connsiteY19" fmla="*/ 452176 h 1441939"/>
              <a:gd name="connsiteX20" fmla="*/ 428105 w 431898"/>
              <a:gd name="connsiteY20" fmla="*/ 406958 h 1441939"/>
              <a:gd name="connsiteX21" fmla="*/ 392936 w 431898"/>
              <a:gd name="connsiteY21" fmla="*/ 346668 h 1441939"/>
              <a:gd name="connsiteX22" fmla="*/ 367815 w 431898"/>
              <a:gd name="connsiteY22" fmla="*/ 311499 h 1441939"/>
              <a:gd name="connsiteX23" fmla="*/ 332646 w 431898"/>
              <a:gd name="connsiteY23" fmla="*/ 281354 h 1441939"/>
              <a:gd name="connsiteX24" fmla="*/ 312549 w 431898"/>
              <a:gd name="connsiteY24" fmla="*/ 130629 h 1441939"/>
              <a:gd name="connsiteX25" fmla="*/ 387912 w 431898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20538 w 431475"/>
              <a:gd name="connsiteY7" fmla="*/ 985953 h 1441939"/>
              <a:gd name="connsiteX8" fmla="*/ 96631 w 431475"/>
              <a:gd name="connsiteY8" fmla="*/ 963428 h 1441939"/>
              <a:gd name="connsiteX9" fmla="*/ 77748 w 431475"/>
              <a:gd name="connsiteY9" fmla="*/ 93449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20538 w 431475"/>
              <a:gd name="connsiteY7" fmla="*/ 985953 h 1441939"/>
              <a:gd name="connsiteX8" fmla="*/ 96631 w 431475"/>
              <a:gd name="connsiteY8" fmla="*/ 96342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20538 w 431475"/>
              <a:gd name="connsiteY7" fmla="*/ 985953 h 1441939"/>
              <a:gd name="connsiteX8" fmla="*/ 123301 w 431475"/>
              <a:gd name="connsiteY8" fmla="*/ 95199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49469 w 431475"/>
              <a:gd name="connsiteY6" fmla="*/ 1033766 h 1441939"/>
              <a:gd name="connsiteX7" fmla="*/ 139588 w 431475"/>
              <a:gd name="connsiteY7" fmla="*/ 985953 h 1441939"/>
              <a:gd name="connsiteX8" fmla="*/ 123301 w 431475"/>
              <a:gd name="connsiteY8" fmla="*/ 95199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619 w 431475"/>
              <a:gd name="connsiteY0" fmla="*/ 1441939 h 1441939"/>
              <a:gd name="connsiteX1" fmla="*/ 256860 w 431475"/>
              <a:gd name="connsiteY1" fmla="*/ 1336431 h 1441939"/>
              <a:gd name="connsiteX2" fmla="*/ 287005 w 431475"/>
              <a:gd name="connsiteY2" fmla="*/ 1251020 h 1441939"/>
              <a:gd name="connsiteX3" fmla="*/ 287005 w 431475"/>
              <a:gd name="connsiteY3" fmla="*/ 1195754 h 1441939"/>
              <a:gd name="connsiteX4" fmla="*/ 261884 w 431475"/>
              <a:gd name="connsiteY4" fmla="*/ 1085222 h 1441939"/>
              <a:gd name="connsiteX5" fmla="*/ 226548 w 431475"/>
              <a:gd name="connsiteY5" fmla="*/ 1071531 h 1441939"/>
              <a:gd name="connsiteX6" fmla="*/ 164709 w 431475"/>
              <a:gd name="connsiteY6" fmla="*/ 1045196 h 1441939"/>
              <a:gd name="connsiteX7" fmla="*/ 139588 w 431475"/>
              <a:gd name="connsiteY7" fmla="*/ 985953 h 1441939"/>
              <a:gd name="connsiteX8" fmla="*/ 123301 w 431475"/>
              <a:gd name="connsiteY8" fmla="*/ 951998 h 1441939"/>
              <a:gd name="connsiteX9" fmla="*/ 96798 w 431475"/>
              <a:gd name="connsiteY9" fmla="*/ 919257 h 1441939"/>
              <a:gd name="connsiteX10" fmla="*/ 46054 w 431475"/>
              <a:gd name="connsiteY10" fmla="*/ 903138 h 1441939"/>
              <a:gd name="connsiteX11" fmla="*/ 5693 w 431475"/>
              <a:gd name="connsiteY11" fmla="*/ 881827 h 1441939"/>
              <a:gd name="connsiteX12" fmla="*/ 2051 w 431475"/>
              <a:gd name="connsiteY12" fmla="*/ 835227 h 1441939"/>
              <a:gd name="connsiteX13" fmla="*/ 22483 w 431475"/>
              <a:gd name="connsiteY13" fmla="*/ 798844 h 1441939"/>
              <a:gd name="connsiteX14" fmla="*/ 86038 w 431475"/>
              <a:gd name="connsiteY14" fmla="*/ 748602 h 1441939"/>
              <a:gd name="connsiteX15" fmla="*/ 146328 w 431475"/>
              <a:gd name="connsiteY15" fmla="*/ 663191 h 1441939"/>
              <a:gd name="connsiteX16" fmla="*/ 256860 w 431475"/>
              <a:gd name="connsiteY16" fmla="*/ 602901 h 1441939"/>
              <a:gd name="connsiteX17" fmla="*/ 352320 w 431475"/>
              <a:gd name="connsiteY17" fmla="*/ 552659 h 1441939"/>
              <a:gd name="connsiteX18" fmla="*/ 402561 w 431475"/>
              <a:gd name="connsiteY18" fmla="*/ 502418 h 1441939"/>
              <a:gd name="connsiteX19" fmla="*/ 427682 w 431475"/>
              <a:gd name="connsiteY19" fmla="*/ 452176 h 1441939"/>
              <a:gd name="connsiteX20" fmla="*/ 427682 w 431475"/>
              <a:gd name="connsiteY20" fmla="*/ 406958 h 1441939"/>
              <a:gd name="connsiteX21" fmla="*/ 392513 w 431475"/>
              <a:gd name="connsiteY21" fmla="*/ 346668 h 1441939"/>
              <a:gd name="connsiteX22" fmla="*/ 367392 w 431475"/>
              <a:gd name="connsiteY22" fmla="*/ 311499 h 1441939"/>
              <a:gd name="connsiteX23" fmla="*/ 332223 w 431475"/>
              <a:gd name="connsiteY23" fmla="*/ 281354 h 1441939"/>
              <a:gd name="connsiteX24" fmla="*/ 312126 w 431475"/>
              <a:gd name="connsiteY24" fmla="*/ 130629 h 1441939"/>
              <a:gd name="connsiteX25" fmla="*/ 387489 w 431475"/>
              <a:gd name="connsiteY25" fmla="*/ 0 h 1441939"/>
              <a:gd name="connsiteX0" fmla="*/ 206354 w 431210"/>
              <a:gd name="connsiteY0" fmla="*/ 1441939 h 1441939"/>
              <a:gd name="connsiteX1" fmla="*/ 256595 w 431210"/>
              <a:gd name="connsiteY1" fmla="*/ 1336431 h 1441939"/>
              <a:gd name="connsiteX2" fmla="*/ 286740 w 431210"/>
              <a:gd name="connsiteY2" fmla="*/ 1251020 h 1441939"/>
              <a:gd name="connsiteX3" fmla="*/ 286740 w 431210"/>
              <a:gd name="connsiteY3" fmla="*/ 1195754 h 1441939"/>
              <a:gd name="connsiteX4" fmla="*/ 261619 w 431210"/>
              <a:gd name="connsiteY4" fmla="*/ 1085222 h 1441939"/>
              <a:gd name="connsiteX5" fmla="*/ 226283 w 431210"/>
              <a:gd name="connsiteY5" fmla="*/ 1071531 h 1441939"/>
              <a:gd name="connsiteX6" fmla="*/ 164444 w 431210"/>
              <a:gd name="connsiteY6" fmla="*/ 1045196 h 1441939"/>
              <a:gd name="connsiteX7" fmla="*/ 139323 w 431210"/>
              <a:gd name="connsiteY7" fmla="*/ 985953 h 1441939"/>
              <a:gd name="connsiteX8" fmla="*/ 123036 w 431210"/>
              <a:gd name="connsiteY8" fmla="*/ 951998 h 1441939"/>
              <a:gd name="connsiteX9" fmla="*/ 96533 w 431210"/>
              <a:gd name="connsiteY9" fmla="*/ 919257 h 1441939"/>
              <a:gd name="connsiteX10" fmla="*/ 45789 w 431210"/>
              <a:gd name="connsiteY10" fmla="*/ 903138 h 1441939"/>
              <a:gd name="connsiteX11" fmla="*/ 5428 w 431210"/>
              <a:gd name="connsiteY11" fmla="*/ 881827 h 1441939"/>
              <a:gd name="connsiteX12" fmla="*/ 1786 w 431210"/>
              <a:gd name="connsiteY12" fmla="*/ 835227 h 1441939"/>
              <a:gd name="connsiteX13" fmla="*/ 18408 w 431210"/>
              <a:gd name="connsiteY13" fmla="*/ 783604 h 1441939"/>
              <a:gd name="connsiteX14" fmla="*/ 85773 w 431210"/>
              <a:gd name="connsiteY14" fmla="*/ 748602 h 1441939"/>
              <a:gd name="connsiteX15" fmla="*/ 146063 w 431210"/>
              <a:gd name="connsiteY15" fmla="*/ 663191 h 1441939"/>
              <a:gd name="connsiteX16" fmla="*/ 256595 w 431210"/>
              <a:gd name="connsiteY16" fmla="*/ 602901 h 1441939"/>
              <a:gd name="connsiteX17" fmla="*/ 352055 w 431210"/>
              <a:gd name="connsiteY17" fmla="*/ 552659 h 1441939"/>
              <a:gd name="connsiteX18" fmla="*/ 402296 w 431210"/>
              <a:gd name="connsiteY18" fmla="*/ 502418 h 1441939"/>
              <a:gd name="connsiteX19" fmla="*/ 427417 w 431210"/>
              <a:gd name="connsiteY19" fmla="*/ 452176 h 1441939"/>
              <a:gd name="connsiteX20" fmla="*/ 427417 w 431210"/>
              <a:gd name="connsiteY20" fmla="*/ 406958 h 1441939"/>
              <a:gd name="connsiteX21" fmla="*/ 392248 w 431210"/>
              <a:gd name="connsiteY21" fmla="*/ 346668 h 1441939"/>
              <a:gd name="connsiteX22" fmla="*/ 367127 w 431210"/>
              <a:gd name="connsiteY22" fmla="*/ 311499 h 1441939"/>
              <a:gd name="connsiteX23" fmla="*/ 331958 w 431210"/>
              <a:gd name="connsiteY23" fmla="*/ 281354 h 1441939"/>
              <a:gd name="connsiteX24" fmla="*/ 311861 w 431210"/>
              <a:gd name="connsiteY24" fmla="*/ 130629 h 1441939"/>
              <a:gd name="connsiteX25" fmla="*/ 387224 w 431210"/>
              <a:gd name="connsiteY25" fmla="*/ 0 h 1441939"/>
              <a:gd name="connsiteX0" fmla="*/ 206354 w 431210"/>
              <a:gd name="connsiteY0" fmla="*/ 1441939 h 1441939"/>
              <a:gd name="connsiteX1" fmla="*/ 256595 w 431210"/>
              <a:gd name="connsiteY1" fmla="*/ 1336431 h 1441939"/>
              <a:gd name="connsiteX2" fmla="*/ 286740 w 431210"/>
              <a:gd name="connsiteY2" fmla="*/ 1251020 h 1441939"/>
              <a:gd name="connsiteX3" fmla="*/ 286740 w 431210"/>
              <a:gd name="connsiteY3" fmla="*/ 1195754 h 1441939"/>
              <a:gd name="connsiteX4" fmla="*/ 261619 w 431210"/>
              <a:gd name="connsiteY4" fmla="*/ 1085222 h 1441939"/>
              <a:gd name="connsiteX5" fmla="*/ 226283 w 431210"/>
              <a:gd name="connsiteY5" fmla="*/ 1071531 h 1441939"/>
              <a:gd name="connsiteX6" fmla="*/ 164444 w 431210"/>
              <a:gd name="connsiteY6" fmla="*/ 1045196 h 1441939"/>
              <a:gd name="connsiteX7" fmla="*/ 139323 w 431210"/>
              <a:gd name="connsiteY7" fmla="*/ 985953 h 1441939"/>
              <a:gd name="connsiteX8" fmla="*/ 123036 w 431210"/>
              <a:gd name="connsiteY8" fmla="*/ 951998 h 1441939"/>
              <a:gd name="connsiteX9" fmla="*/ 96533 w 431210"/>
              <a:gd name="connsiteY9" fmla="*/ 919257 h 1441939"/>
              <a:gd name="connsiteX10" fmla="*/ 45789 w 431210"/>
              <a:gd name="connsiteY10" fmla="*/ 903138 h 1441939"/>
              <a:gd name="connsiteX11" fmla="*/ 5428 w 431210"/>
              <a:gd name="connsiteY11" fmla="*/ 881827 h 1441939"/>
              <a:gd name="connsiteX12" fmla="*/ 1786 w 431210"/>
              <a:gd name="connsiteY12" fmla="*/ 835227 h 1441939"/>
              <a:gd name="connsiteX13" fmla="*/ 18408 w 431210"/>
              <a:gd name="connsiteY13" fmla="*/ 783604 h 1441939"/>
              <a:gd name="connsiteX14" fmla="*/ 62913 w 431210"/>
              <a:gd name="connsiteY14" fmla="*/ 733362 h 1441939"/>
              <a:gd name="connsiteX15" fmla="*/ 146063 w 431210"/>
              <a:gd name="connsiteY15" fmla="*/ 663191 h 1441939"/>
              <a:gd name="connsiteX16" fmla="*/ 256595 w 431210"/>
              <a:gd name="connsiteY16" fmla="*/ 602901 h 1441939"/>
              <a:gd name="connsiteX17" fmla="*/ 352055 w 431210"/>
              <a:gd name="connsiteY17" fmla="*/ 552659 h 1441939"/>
              <a:gd name="connsiteX18" fmla="*/ 402296 w 431210"/>
              <a:gd name="connsiteY18" fmla="*/ 502418 h 1441939"/>
              <a:gd name="connsiteX19" fmla="*/ 427417 w 431210"/>
              <a:gd name="connsiteY19" fmla="*/ 452176 h 1441939"/>
              <a:gd name="connsiteX20" fmla="*/ 427417 w 431210"/>
              <a:gd name="connsiteY20" fmla="*/ 406958 h 1441939"/>
              <a:gd name="connsiteX21" fmla="*/ 392248 w 431210"/>
              <a:gd name="connsiteY21" fmla="*/ 346668 h 1441939"/>
              <a:gd name="connsiteX22" fmla="*/ 367127 w 431210"/>
              <a:gd name="connsiteY22" fmla="*/ 311499 h 1441939"/>
              <a:gd name="connsiteX23" fmla="*/ 331958 w 431210"/>
              <a:gd name="connsiteY23" fmla="*/ 281354 h 1441939"/>
              <a:gd name="connsiteX24" fmla="*/ 311861 w 431210"/>
              <a:gd name="connsiteY24" fmla="*/ 130629 h 1441939"/>
              <a:gd name="connsiteX25" fmla="*/ 387224 w 431210"/>
              <a:gd name="connsiteY25" fmla="*/ 0 h 1441939"/>
              <a:gd name="connsiteX0" fmla="*/ 206354 w 431210"/>
              <a:gd name="connsiteY0" fmla="*/ 1441939 h 1441939"/>
              <a:gd name="connsiteX1" fmla="*/ 256595 w 431210"/>
              <a:gd name="connsiteY1" fmla="*/ 1336431 h 1441939"/>
              <a:gd name="connsiteX2" fmla="*/ 286740 w 431210"/>
              <a:gd name="connsiteY2" fmla="*/ 1251020 h 1441939"/>
              <a:gd name="connsiteX3" fmla="*/ 286740 w 431210"/>
              <a:gd name="connsiteY3" fmla="*/ 1195754 h 1441939"/>
              <a:gd name="connsiteX4" fmla="*/ 261619 w 431210"/>
              <a:gd name="connsiteY4" fmla="*/ 1085222 h 1441939"/>
              <a:gd name="connsiteX5" fmla="*/ 226283 w 431210"/>
              <a:gd name="connsiteY5" fmla="*/ 1071531 h 1441939"/>
              <a:gd name="connsiteX6" fmla="*/ 164444 w 431210"/>
              <a:gd name="connsiteY6" fmla="*/ 1045196 h 1441939"/>
              <a:gd name="connsiteX7" fmla="*/ 139323 w 431210"/>
              <a:gd name="connsiteY7" fmla="*/ 985953 h 1441939"/>
              <a:gd name="connsiteX8" fmla="*/ 123036 w 431210"/>
              <a:gd name="connsiteY8" fmla="*/ 951998 h 1441939"/>
              <a:gd name="connsiteX9" fmla="*/ 96533 w 431210"/>
              <a:gd name="connsiteY9" fmla="*/ 919257 h 1441939"/>
              <a:gd name="connsiteX10" fmla="*/ 45789 w 431210"/>
              <a:gd name="connsiteY10" fmla="*/ 903138 h 1441939"/>
              <a:gd name="connsiteX11" fmla="*/ 5428 w 431210"/>
              <a:gd name="connsiteY11" fmla="*/ 881827 h 1441939"/>
              <a:gd name="connsiteX12" fmla="*/ 1786 w 431210"/>
              <a:gd name="connsiteY12" fmla="*/ 835227 h 1441939"/>
              <a:gd name="connsiteX13" fmla="*/ 18408 w 431210"/>
              <a:gd name="connsiteY13" fmla="*/ 783604 h 1441939"/>
              <a:gd name="connsiteX14" fmla="*/ 62913 w 431210"/>
              <a:gd name="connsiteY14" fmla="*/ 733362 h 1441939"/>
              <a:gd name="connsiteX15" fmla="*/ 146063 w 431210"/>
              <a:gd name="connsiteY15" fmla="*/ 663191 h 1441939"/>
              <a:gd name="connsiteX16" fmla="*/ 256595 w 431210"/>
              <a:gd name="connsiteY16" fmla="*/ 602901 h 1441939"/>
              <a:gd name="connsiteX17" fmla="*/ 340625 w 431210"/>
              <a:gd name="connsiteY17" fmla="*/ 545039 h 1441939"/>
              <a:gd name="connsiteX18" fmla="*/ 402296 w 431210"/>
              <a:gd name="connsiteY18" fmla="*/ 502418 h 1441939"/>
              <a:gd name="connsiteX19" fmla="*/ 427417 w 431210"/>
              <a:gd name="connsiteY19" fmla="*/ 452176 h 1441939"/>
              <a:gd name="connsiteX20" fmla="*/ 427417 w 431210"/>
              <a:gd name="connsiteY20" fmla="*/ 406958 h 1441939"/>
              <a:gd name="connsiteX21" fmla="*/ 392248 w 431210"/>
              <a:gd name="connsiteY21" fmla="*/ 346668 h 1441939"/>
              <a:gd name="connsiteX22" fmla="*/ 367127 w 431210"/>
              <a:gd name="connsiteY22" fmla="*/ 311499 h 1441939"/>
              <a:gd name="connsiteX23" fmla="*/ 331958 w 431210"/>
              <a:gd name="connsiteY23" fmla="*/ 281354 h 1441939"/>
              <a:gd name="connsiteX24" fmla="*/ 311861 w 431210"/>
              <a:gd name="connsiteY24" fmla="*/ 130629 h 1441939"/>
              <a:gd name="connsiteX25" fmla="*/ 387224 w 431210"/>
              <a:gd name="connsiteY25" fmla="*/ 0 h 1441939"/>
              <a:gd name="connsiteX0" fmla="*/ 206354 w 433422"/>
              <a:gd name="connsiteY0" fmla="*/ 1441939 h 1441939"/>
              <a:gd name="connsiteX1" fmla="*/ 256595 w 433422"/>
              <a:gd name="connsiteY1" fmla="*/ 1336431 h 1441939"/>
              <a:gd name="connsiteX2" fmla="*/ 286740 w 433422"/>
              <a:gd name="connsiteY2" fmla="*/ 1251020 h 1441939"/>
              <a:gd name="connsiteX3" fmla="*/ 286740 w 433422"/>
              <a:gd name="connsiteY3" fmla="*/ 1195754 h 1441939"/>
              <a:gd name="connsiteX4" fmla="*/ 261619 w 433422"/>
              <a:gd name="connsiteY4" fmla="*/ 1085222 h 1441939"/>
              <a:gd name="connsiteX5" fmla="*/ 226283 w 433422"/>
              <a:gd name="connsiteY5" fmla="*/ 1071531 h 1441939"/>
              <a:gd name="connsiteX6" fmla="*/ 164444 w 433422"/>
              <a:gd name="connsiteY6" fmla="*/ 1045196 h 1441939"/>
              <a:gd name="connsiteX7" fmla="*/ 139323 w 433422"/>
              <a:gd name="connsiteY7" fmla="*/ 985953 h 1441939"/>
              <a:gd name="connsiteX8" fmla="*/ 123036 w 433422"/>
              <a:gd name="connsiteY8" fmla="*/ 951998 h 1441939"/>
              <a:gd name="connsiteX9" fmla="*/ 96533 w 433422"/>
              <a:gd name="connsiteY9" fmla="*/ 919257 h 1441939"/>
              <a:gd name="connsiteX10" fmla="*/ 45789 w 433422"/>
              <a:gd name="connsiteY10" fmla="*/ 903138 h 1441939"/>
              <a:gd name="connsiteX11" fmla="*/ 5428 w 433422"/>
              <a:gd name="connsiteY11" fmla="*/ 881827 h 1441939"/>
              <a:gd name="connsiteX12" fmla="*/ 1786 w 433422"/>
              <a:gd name="connsiteY12" fmla="*/ 835227 h 1441939"/>
              <a:gd name="connsiteX13" fmla="*/ 18408 w 433422"/>
              <a:gd name="connsiteY13" fmla="*/ 783604 h 1441939"/>
              <a:gd name="connsiteX14" fmla="*/ 62913 w 433422"/>
              <a:gd name="connsiteY14" fmla="*/ 733362 h 1441939"/>
              <a:gd name="connsiteX15" fmla="*/ 146063 w 433422"/>
              <a:gd name="connsiteY15" fmla="*/ 663191 h 1441939"/>
              <a:gd name="connsiteX16" fmla="*/ 256595 w 433422"/>
              <a:gd name="connsiteY16" fmla="*/ 602901 h 1441939"/>
              <a:gd name="connsiteX17" fmla="*/ 340625 w 433422"/>
              <a:gd name="connsiteY17" fmla="*/ 545039 h 1441939"/>
              <a:gd name="connsiteX18" fmla="*/ 368006 w 433422"/>
              <a:gd name="connsiteY18" fmla="*/ 498608 h 1441939"/>
              <a:gd name="connsiteX19" fmla="*/ 427417 w 433422"/>
              <a:gd name="connsiteY19" fmla="*/ 452176 h 1441939"/>
              <a:gd name="connsiteX20" fmla="*/ 427417 w 433422"/>
              <a:gd name="connsiteY20" fmla="*/ 406958 h 1441939"/>
              <a:gd name="connsiteX21" fmla="*/ 392248 w 433422"/>
              <a:gd name="connsiteY21" fmla="*/ 346668 h 1441939"/>
              <a:gd name="connsiteX22" fmla="*/ 367127 w 433422"/>
              <a:gd name="connsiteY22" fmla="*/ 311499 h 1441939"/>
              <a:gd name="connsiteX23" fmla="*/ 331958 w 433422"/>
              <a:gd name="connsiteY23" fmla="*/ 281354 h 1441939"/>
              <a:gd name="connsiteX24" fmla="*/ 311861 w 433422"/>
              <a:gd name="connsiteY24" fmla="*/ 130629 h 1441939"/>
              <a:gd name="connsiteX25" fmla="*/ 387224 w 433422"/>
              <a:gd name="connsiteY25" fmla="*/ 0 h 1441939"/>
              <a:gd name="connsiteX0" fmla="*/ 206354 w 427499"/>
              <a:gd name="connsiteY0" fmla="*/ 1441939 h 1441939"/>
              <a:gd name="connsiteX1" fmla="*/ 256595 w 427499"/>
              <a:gd name="connsiteY1" fmla="*/ 1336431 h 1441939"/>
              <a:gd name="connsiteX2" fmla="*/ 286740 w 427499"/>
              <a:gd name="connsiteY2" fmla="*/ 1251020 h 1441939"/>
              <a:gd name="connsiteX3" fmla="*/ 286740 w 427499"/>
              <a:gd name="connsiteY3" fmla="*/ 1195754 h 1441939"/>
              <a:gd name="connsiteX4" fmla="*/ 261619 w 427499"/>
              <a:gd name="connsiteY4" fmla="*/ 1085222 h 1441939"/>
              <a:gd name="connsiteX5" fmla="*/ 226283 w 427499"/>
              <a:gd name="connsiteY5" fmla="*/ 1071531 h 1441939"/>
              <a:gd name="connsiteX6" fmla="*/ 164444 w 427499"/>
              <a:gd name="connsiteY6" fmla="*/ 1045196 h 1441939"/>
              <a:gd name="connsiteX7" fmla="*/ 139323 w 427499"/>
              <a:gd name="connsiteY7" fmla="*/ 985953 h 1441939"/>
              <a:gd name="connsiteX8" fmla="*/ 123036 w 427499"/>
              <a:gd name="connsiteY8" fmla="*/ 951998 h 1441939"/>
              <a:gd name="connsiteX9" fmla="*/ 96533 w 427499"/>
              <a:gd name="connsiteY9" fmla="*/ 919257 h 1441939"/>
              <a:gd name="connsiteX10" fmla="*/ 45789 w 427499"/>
              <a:gd name="connsiteY10" fmla="*/ 903138 h 1441939"/>
              <a:gd name="connsiteX11" fmla="*/ 5428 w 427499"/>
              <a:gd name="connsiteY11" fmla="*/ 881827 h 1441939"/>
              <a:gd name="connsiteX12" fmla="*/ 1786 w 427499"/>
              <a:gd name="connsiteY12" fmla="*/ 835227 h 1441939"/>
              <a:gd name="connsiteX13" fmla="*/ 18408 w 427499"/>
              <a:gd name="connsiteY13" fmla="*/ 783604 h 1441939"/>
              <a:gd name="connsiteX14" fmla="*/ 62913 w 427499"/>
              <a:gd name="connsiteY14" fmla="*/ 733362 h 1441939"/>
              <a:gd name="connsiteX15" fmla="*/ 146063 w 427499"/>
              <a:gd name="connsiteY15" fmla="*/ 663191 h 1441939"/>
              <a:gd name="connsiteX16" fmla="*/ 256595 w 427499"/>
              <a:gd name="connsiteY16" fmla="*/ 602901 h 1441939"/>
              <a:gd name="connsiteX17" fmla="*/ 340625 w 427499"/>
              <a:gd name="connsiteY17" fmla="*/ 545039 h 1441939"/>
              <a:gd name="connsiteX18" fmla="*/ 368006 w 427499"/>
              <a:gd name="connsiteY18" fmla="*/ 498608 h 1441939"/>
              <a:gd name="connsiteX19" fmla="*/ 381697 w 427499"/>
              <a:gd name="connsiteY19" fmla="*/ 448366 h 1441939"/>
              <a:gd name="connsiteX20" fmla="*/ 427417 w 427499"/>
              <a:gd name="connsiteY20" fmla="*/ 406958 h 1441939"/>
              <a:gd name="connsiteX21" fmla="*/ 392248 w 427499"/>
              <a:gd name="connsiteY21" fmla="*/ 346668 h 1441939"/>
              <a:gd name="connsiteX22" fmla="*/ 367127 w 427499"/>
              <a:gd name="connsiteY22" fmla="*/ 311499 h 1441939"/>
              <a:gd name="connsiteX23" fmla="*/ 331958 w 427499"/>
              <a:gd name="connsiteY23" fmla="*/ 281354 h 1441939"/>
              <a:gd name="connsiteX24" fmla="*/ 311861 w 427499"/>
              <a:gd name="connsiteY24" fmla="*/ 130629 h 1441939"/>
              <a:gd name="connsiteX25" fmla="*/ 387224 w 427499"/>
              <a:gd name="connsiteY25" fmla="*/ 0 h 1441939"/>
              <a:gd name="connsiteX0" fmla="*/ 206354 w 392636"/>
              <a:gd name="connsiteY0" fmla="*/ 1441939 h 1441939"/>
              <a:gd name="connsiteX1" fmla="*/ 256595 w 392636"/>
              <a:gd name="connsiteY1" fmla="*/ 1336431 h 1441939"/>
              <a:gd name="connsiteX2" fmla="*/ 286740 w 392636"/>
              <a:gd name="connsiteY2" fmla="*/ 1251020 h 1441939"/>
              <a:gd name="connsiteX3" fmla="*/ 286740 w 392636"/>
              <a:gd name="connsiteY3" fmla="*/ 1195754 h 1441939"/>
              <a:gd name="connsiteX4" fmla="*/ 261619 w 392636"/>
              <a:gd name="connsiteY4" fmla="*/ 1085222 h 1441939"/>
              <a:gd name="connsiteX5" fmla="*/ 226283 w 392636"/>
              <a:gd name="connsiteY5" fmla="*/ 1071531 h 1441939"/>
              <a:gd name="connsiteX6" fmla="*/ 164444 w 392636"/>
              <a:gd name="connsiteY6" fmla="*/ 1045196 h 1441939"/>
              <a:gd name="connsiteX7" fmla="*/ 139323 w 392636"/>
              <a:gd name="connsiteY7" fmla="*/ 985953 h 1441939"/>
              <a:gd name="connsiteX8" fmla="*/ 123036 w 392636"/>
              <a:gd name="connsiteY8" fmla="*/ 951998 h 1441939"/>
              <a:gd name="connsiteX9" fmla="*/ 96533 w 392636"/>
              <a:gd name="connsiteY9" fmla="*/ 919257 h 1441939"/>
              <a:gd name="connsiteX10" fmla="*/ 45789 w 392636"/>
              <a:gd name="connsiteY10" fmla="*/ 903138 h 1441939"/>
              <a:gd name="connsiteX11" fmla="*/ 5428 w 392636"/>
              <a:gd name="connsiteY11" fmla="*/ 881827 h 1441939"/>
              <a:gd name="connsiteX12" fmla="*/ 1786 w 392636"/>
              <a:gd name="connsiteY12" fmla="*/ 835227 h 1441939"/>
              <a:gd name="connsiteX13" fmla="*/ 18408 w 392636"/>
              <a:gd name="connsiteY13" fmla="*/ 783604 h 1441939"/>
              <a:gd name="connsiteX14" fmla="*/ 62913 w 392636"/>
              <a:gd name="connsiteY14" fmla="*/ 733362 h 1441939"/>
              <a:gd name="connsiteX15" fmla="*/ 146063 w 392636"/>
              <a:gd name="connsiteY15" fmla="*/ 663191 h 1441939"/>
              <a:gd name="connsiteX16" fmla="*/ 256595 w 392636"/>
              <a:gd name="connsiteY16" fmla="*/ 602901 h 1441939"/>
              <a:gd name="connsiteX17" fmla="*/ 340625 w 392636"/>
              <a:gd name="connsiteY17" fmla="*/ 545039 h 1441939"/>
              <a:gd name="connsiteX18" fmla="*/ 368006 w 392636"/>
              <a:gd name="connsiteY18" fmla="*/ 498608 h 1441939"/>
              <a:gd name="connsiteX19" fmla="*/ 381697 w 392636"/>
              <a:gd name="connsiteY19" fmla="*/ 448366 h 1441939"/>
              <a:gd name="connsiteX20" fmla="*/ 347407 w 392636"/>
              <a:gd name="connsiteY20" fmla="*/ 406958 h 1441939"/>
              <a:gd name="connsiteX21" fmla="*/ 392248 w 392636"/>
              <a:gd name="connsiteY21" fmla="*/ 346668 h 1441939"/>
              <a:gd name="connsiteX22" fmla="*/ 367127 w 392636"/>
              <a:gd name="connsiteY22" fmla="*/ 311499 h 1441939"/>
              <a:gd name="connsiteX23" fmla="*/ 331958 w 392636"/>
              <a:gd name="connsiteY23" fmla="*/ 281354 h 1441939"/>
              <a:gd name="connsiteX24" fmla="*/ 311861 w 392636"/>
              <a:gd name="connsiteY24" fmla="*/ 130629 h 1441939"/>
              <a:gd name="connsiteX25" fmla="*/ 387224 w 392636"/>
              <a:gd name="connsiteY25" fmla="*/ 0 h 1441939"/>
              <a:gd name="connsiteX0" fmla="*/ 206354 w 387224"/>
              <a:gd name="connsiteY0" fmla="*/ 1441939 h 1441939"/>
              <a:gd name="connsiteX1" fmla="*/ 256595 w 387224"/>
              <a:gd name="connsiteY1" fmla="*/ 1336431 h 1441939"/>
              <a:gd name="connsiteX2" fmla="*/ 286740 w 387224"/>
              <a:gd name="connsiteY2" fmla="*/ 1251020 h 1441939"/>
              <a:gd name="connsiteX3" fmla="*/ 286740 w 387224"/>
              <a:gd name="connsiteY3" fmla="*/ 1195754 h 1441939"/>
              <a:gd name="connsiteX4" fmla="*/ 261619 w 387224"/>
              <a:gd name="connsiteY4" fmla="*/ 1085222 h 1441939"/>
              <a:gd name="connsiteX5" fmla="*/ 226283 w 387224"/>
              <a:gd name="connsiteY5" fmla="*/ 1071531 h 1441939"/>
              <a:gd name="connsiteX6" fmla="*/ 164444 w 387224"/>
              <a:gd name="connsiteY6" fmla="*/ 1045196 h 1441939"/>
              <a:gd name="connsiteX7" fmla="*/ 139323 w 387224"/>
              <a:gd name="connsiteY7" fmla="*/ 985953 h 1441939"/>
              <a:gd name="connsiteX8" fmla="*/ 123036 w 387224"/>
              <a:gd name="connsiteY8" fmla="*/ 951998 h 1441939"/>
              <a:gd name="connsiteX9" fmla="*/ 96533 w 387224"/>
              <a:gd name="connsiteY9" fmla="*/ 919257 h 1441939"/>
              <a:gd name="connsiteX10" fmla="*/ 45789 w 387224"/>
              <a:gd name="connsiteY10" fmla="*/ 903138 h 1441939"/>
              <a:gd name="connsiteX11" fmla="*/ 5428 w 387224"/>
              <a:gd name="connsiteY11" fmla="*/ 881827 h 1441939"/>
              <a:gd name="connsiteX12" fmla="*/ 1786 w 387224"/>
              <a:gd name="connsiteY12" fmla="*/ 835227 h 1441939"/>
              <a:gd name="connsiteX13" fmla="*/ 18408 w 387224"/>
              <a:gd name="connsiteY13" fmla="*/ 783604 h 1441939"/>
              <a:gd name="connsiteX14" fmla="*/ 62913 w 387224"/>
              <a:gd name="connsiteY14" fmla="*/ 733362 h 1441939"/>
              <a:gd name="connsiteX15" fmla="*/ 146063 w 387224"/>
              <a:gd name="connsiteY15" fmla="*/ 663191 h 1441939"/>
              <a:gd name="connsiteX16" fmla="*/ 256595 w 387224"/>
              <a:gd name="connsiteY16" fmla="*/ 602901 h 1441939"/>
              <a:gd name="connsiteX17" fmla="*/ 340625 w 387224"/>
              <a:gd name="connsiteY17" fmla="*/ 545039 h 1441939"/>
              <a:gd name="connsiteX18" fmla="*/ 368006 w 387224"/>
              <a:gd name="connsiteY18" fmla="*/ 498608 h 1441939"/>
              <a:gd name="connsiteX19" fmla="*/ 381697 w 387224"/>
              <a:gd name="connsiteY19" fmla="*/ 448366 h 1441939"/>
              <a:gd name="connsiteX20" fmla="*/ 347407 w 387224"/>
              <a:gd name="connsiteY20" fmla="*/ 406958 h 1441939"/>
              <a:gd name="connsiteX21" fmla="*/ 323668 w 387224"/>
              <a:gd name="connsiteY21" fmla="*/ 354288 h 1441939"/>
              <a:gd name="connsiteX22" fmla="*/ 367127 w 387224"/>
              <a:gd name="connsiteY22" fmla="*/ 311499 h 1441939"/>
              <a:gd name="connsiteX23" fmla="*/ 331958 w 387224"/>
              <a:gd name="connsiteY23" fmla="*/ 281354 h 1441939"/>
              <a:gd name="connsiteX24" fmla="*/ 311861 w 387224"/>
              <a:gd name="connsiteY24" fmla="*/ 130629 h 1441939"/>
              <a:gd name="connsiteX25" fmla="*/ 387224 w 387224"/>
              <a:gd name="connsiteY25" fmla="*/ 0 h 1441939"/>
              <a:gd name="connsiteX0" fmla="*/ 206354 w 387224"/>
              <a:gd name="connsiteY0" fmla="*/ 1441939 h 1441939"/>
              <a:gd name="connsiteX1" fmla="*/ 256595 w 387224"/>
              <a:gd name="connsiteY1" fmla="*/ 1336431 h 1441939"/>
              <a:gd name="connsiteX2" fmla="*/ 286740 w 387224"/>
              <a:gd name="connsiteY2" fmla="*/ 1251020 h 1441939"/>
              <a:gd name="connsiteX3" fmla="*/ 286740 w 387224"/>
              <a:gd name="connsiteY3" fmla="*/ 1195754 h 1441939"/>
              <a:gd name="connsiteX4" fmla="*/ 261619 w 387224"/>
              <a:gd name="connsiteY4" fmla="*/ 1085222 h 1441939"/>
              <a:gd name="connsiteX5" fmla="*/ 226283 w 387224"/>
              <a:gd name="connsiteY5" fmla="*/ 1071531 h 1441939"/>
              <a:gd name="connsiteX6" fmla="*/ 164444 w 387224"/>
              <a:gd name="connsiteY6" fmla="*/ 1045196 h 1441939"/>
              <a:gd name="connsiteX7" fmla="*/ 139323 w 387224"/>
              <a:gd name="connsiteY7" fmla="*/ 985953 h 1441939"/>
              <a:gd name="connsiteX8" fmla="*/ 123036 w 387224"/>
              <a:gd name="connsiteY8" fmla="*/ 951998 h 1441939"/>
              <a:gd name="connsiteX9" fmla="*/ 96533 w 387224"/>
              <a:gd name="connsiteY9" fmla="*/ 919257 h 1441939"/>
              <a:gd name="connsiteX10" fmla="*/ 45789 w 387224"/>
              <a:gd name="connsiteY10" fmla="*/ 903138 h 1441939"/>
              <a:gd name="connsiteX11" fmla="*/ 5428 w 387224"/>
              <a:gd name="connsiteY11" fmla="*/ 881827 h 1441939"/>
              <a:gd name="connsiteX12" fmla="*/ 1786 w 387224"/>
              <a:gd name="connsiteY12" fmla="*/ 835227 h 1441939"/>
              <a:gd name="connsiteX13" fmla="*/ 18408 w 387224"/>
              <a:gd name="connsiteY13" fmla="*/ 783604 h 1441939"/>
              <a:gd name="connsiteX14" fmla="*/ 62913 w 387224"/>
              <a:gd name="connsiteY14" fmla="*/ 733362 h 1441939"/>
              <a:gd name="connsiteX15" fmla="*/ 146063 w 387224"/>
              <a:gd name="connsiteY15" fmla="*/ 663191 h 1441939"/>
              <a:gd name="connsiteX16" fmla="*/ 256595 w 387224"/>
              <a:gd name="connsiteY16" fmla="*/ 602901 h 1441939"/>
              <a:gd name="connsiteX17" fmla="*/ 340625 w 387224"/>
              <a:gd name="connsiteY17" fmla="*/ 545039 h 1441939"/>
              <a:gd name="connsiteX18" fmla="*/ 368006 w 387224"/>
              <a:gd name="connsiteY18" fmla="*/ 498608 h 1441939"/>
              <a:gd name="connsiteX19" fmla="*/ 381697 w 387224"/>
              <a:gd name="connsiteY19" fmla="*/ 448366 h 1441939"/>
              <a:gd name="connsiteX20" fmla="*/ 347407 w 387224"/>
              <a:gd name="connsiteY20" fmla="*/ 406958 h 1441939"/>
              <a:gd name="connsiteX21" fmla="*/ 323668 w 387224"/>
              <a:gd name="connsiteY21" fmla="*/ 354288 h 1441939"/>
              <a:gd name="connsiteX22" fmla="*/ 287117 w 387224"/>
              <a:gd name="connsiteY22" fmla="*/ 315309 h 1441939"/>
              <a:gd name="connsiteX23" fmla="*/ 331958 w 387224"/>
              <a:gd name="connsiteY23" fmla="*/ 281354 h 1441939"/>
              <a:gd name="connsiteX24" fmla="*/ 311861 w 387224"/>
              <a:gd name="connsiteY24" fmla="*/ 130629 h 1441939"/>
              <a:gd name="connsiteX25" fmla="*/ 387224 w 387224"/>
              <a:gd name="connsiteY25" fmla="*/ 0 h 1441939"/>
              <a:gd name="connsiteX0" fmla="*/ 206354 w 387224"/>
              <a:gd name="connsiteY0" fmla="*/ 1441939 h 1441939"/>
              <a:gd name="connsiteX1" fmla="*/ 256595 w 387224"/>
              <a:gd name="connsiteY1" fmla="*/ 1336431 h 1441939"/>
              <a:gd name="connsiteX2" fmla="*/ 286740 w 387224"/>
              <a:gd name="connsiteY2" fmla="*/ 1251020 h 1441939"/>
              <a:gd name="connsiteX3" fmla="*/ 286740 w 387224"/>
              <a:gd name="connsiteY3" fmla="*/ 1195754 h 1441939"/>
              <a:gd name="connsiteX4" fmla="*/ 261619 w 387224"/>
              <a:gd name="connsiteY4" fmla="*/ 1085222 h 1441939"/>
              <a:gd name="connsiteX5" fmla="*/ 226283 w 387224"/>
              <a:gd name="connsiteY5" fmla="*/ 1071531 h 1441939"/>
              <a:gd name="connsiteX6" fmla="*/ 164444 w 387224"/>
              <a:gd name="connsiteY6" fmla="*/ 1045196 h 1441939"/>
              <a:gd name="connsiteX7" fmla="*/ 139323 w 387224"/>
              <a:gd name="connsiteY7" fmla="*/ 985953 h 1441939"/>
              <a:gd name="connsiteX8" fmla="*/ 123036 w 387224"/>
              <a:gd name="connsiteY8" fmla="*/ 951998 h 1441939"/>
              <a:gd name="connsiteX9" fmla="*/ 96533 w 387224"/>
              <a:gd name="connsiteY9" fmla="*/ 919257 h 1441939"/>
              <a:gd name="connsiteX10" fmla="*/ 45789 w 387224"/>
              <a:gd name="connsiteY10" fmla="*/ 903138 h 1441939"/>
              <a:gd name="connsiteX11" fmla="*/ 5428 w 387224"/>
              <a:gd name="connsiteY11" fmla="*/ 881827 h 1441939"/>
              <a:gd name="connsiteX12" fmla="*/ 1786 w 387224"/>
              <a:gd name="connsiteY12" fmla="*/ 835227 h 1441939"/>
              <a:gd name="connsiteX13" fmla="*/ 18408 w 387224"/>
              <a:gd name="connsiteY13" fmla="*/ 783604 h 1441939"/>
              <a:gd name="connsiteX14" fmla="*/ 62913 w 387224"/>
              <a:gd name="connsiteY14" fmla="*/ 733362 h 1441939"/>
              <a:gd name="connsiteX15" fmla="*/ 146063 w 387224"/>
              <a:gd name="connsiteY15" fmla="*/ 663191 h 1441939"/>
              <a:gd name="connsiteX16" fmla="*/ 256595 w 387224"/>
              <a:gd name="connsiteY16" fmla="*/ 602901 h 1441939"/>
              <a:gd name="connsiteX17" fmla="*/ 340625 w 387224"/>
              <a:gd name="connsiteY17" fmla="*/ 545039 h 1441939"/>
              <a:gd name="connsiteX18" fmla="*/ 368006 w 387224"/>
              <a:gd name="connsiteY18" fmla="*/ 498608 h 1441939"/>
              <a:gd name="connsiteX19" fmla="*/ 381697 w 387224"/>
              <a:gd name="connsiteY19" fmla="*/ 448366 h 1441939"/>
              <a:gd name="connsiteX20" fmla="*/ 347407 w 387224"/>
              <a:gd name="connsiteY20" fmla="*/ 406958 h 1441939"/>
              <a:gd name="connsiteX21" fmla="*/ 323668 w 387224"/>
              <a:gd name="connsiteY21" fmla="*/ 354288 h 1441939"/>
              <a:gd name="connsiteX22" fmla="*/ 287117 w 387224"/>
              <a:gd name="connsiteY22" fmla="*/ 315309 h 1441939"/>
              <a:gd name="connsiteX23" fmla="*/ 282428 w 387224"/>
              <a:gd name="connsiteY23" fmla="*/ 266114 h 1441939"/>
              <a:gd name="connsiteX24" fmla="*/ 311861 w 387224"/>
              <a:gd name="connsiteY24" fmla="*/ 130629 h 1441939"/>
              <a:gd name="connsiteX25" fmla="*/ 387224 w 387224"/>
              <a:gd name="connsiteY25" fmla="*/ 0 h 1441939"/>
              <a:gd name="connsiteX0" fmla="*/ 206354 w 382379"/>
              <a:gd name="connsiteY0" fmla="*/ 1445749 h 1445749"/>
              <a:gd name="connsiteX1" fmla="*/ 256595 w 382379"/>
              <a:gd name="connsiteY1" fmla="*/ 1340241 h 1445749"/>
              <a:gd name="connsiteX2" fmla="*/ 286740 w 382379"/>
              <a:gd name="connsiteY2" fmla="*/ 1254830 h 1445749"/>
              <a:gd name="connsiteX3" fmla="*/ 286740 w 382379"/>
              <a:gd name="connsiteY3" fmla="*/ 1199564 h 1445749"/>
              <a:gd name="connsiteX4" fmla="*/ 261619 w 382379"/>
              <a:gd name="connsiteY4" fmla="*/ 1089032 h 1445749"/>
              <a:gd name="connsiteX5" fmla="*/ 226283 w 382379"/>
              <a:gd name="connsiteY5" fmla="*/ 1075341 h 1445749"/>
              <a:gd name="connsiteX6" fmla="*/ 164444 w 382379"/>
              <a:gd name="connsiteY6" fmla="*/ 1049006 h 1445749"/>
              <a:gd name="connsiteX7" fmla="*/ 139323 w 382379"/>
              <a:gd name="connsiteY7" fmla="*/ 989763 h 1445749"/>
              <a:gd name="connsiteX8" fmla="*/ 123036 w 382379"/>
              <a:gd name="connsiteY8" fmla="*/ 955808 h 1445749"/>
              <a:gd name="connsiteX9" fmla="*/ 96533 w 382379"/>
              <a:gd name="connsiteY9" fmla="*/ 923067 h 1445749"/>
              <a:gd name="connsiteX10" fmla="*/ 45789 w 382379"/>
              <a:gd name="connsiteY10" fmla="*/ 906948 h 1445749"/>
              <a:gd name="connsiteX11" fmla="*/ 5428 w 382379"/>
              <a:gd name="connsiteY11" fmla="*/ 885637 h 1445749"/>
              <a:gd name="connsiteX12" fmla="*/ 1786 w 382379"/>
              <a:gd name="connsiteY12" fmla="*/ 839037 h 1445749"/>
              <a:gd name="connsiteX13" fmla="*/ 18408 w 382379"/>
              <a:gd name="connsiteY13" fmla="*/ 787414 h 1445749"/>
              <a:gd name="connsiteX14" fmla="*/ 62913 w 382379"/>
              <a:gd name="connsiteY14" fmla="*/ 737172 h 1445749"/>
              <a:gd name="connsiteX15" fmla="*/ 146063 w 382379"/>
              <a:gd name="connsiteY15" fmla="*/ 667001 h 1445749"/>
              <a:gd name="connsiteX16" fmla="*/ 256595 w 382379"/>
              <a:gd name="connsiteY16" fmla="*/ 606711 h 1445749"/>
              <a:gd name="connsiteX17" fmla="*/ 340625 w 382379"/>
              <a:gd name="connsiteY17" fmla="*/ 548849 h 1445749"/>
              <a:gd name="connsiteX18" fmla="*/ 368006 w 382379"/>
              <a:gd name="connsiteY18" fmla="*/ 502418 h 1445749"/>
              <a:gd name="connsiteX19" fmla="*/ 381697 w 382379"/>
              <a:gd name="connsiteY19" fmla="*/ 452176 h 1445749"/>
              <a:gd name="connsiteX20" fmla="*/ 347407 w 382379"/>
              <a:gd name="connsiteY20" fmla="*/ 410768 h 1445749"/>
              <a:gd name="connsiteX21" fmla="*/ 323668 w 382379"/>
              <a:gd name="connsiteY21" fmla="*/ 358098 h 1445749"/>
              <a:gd name="connsiteX22" fmla="*/ 287117 w 382379"/>
              <a:gd name="connsiteY22" fmla="*/ 319119 h 1445749"/>
              <a:gd name="connsiteX23" fmla="*/ 282428 w 382379"/>
              <a:gd name="connsiteY23" fmla="*/ 269924 h 1445749"/>
              <a:gd name="connsiteX24" fmla="*/ 311861 w 382379"/>
              <a:gd name="connsiteY24" fmla="*/ 134439 h 1445749"/>
              <a:gd name="connsiteX25" fmla="*/ 368174 w 382379"/>
              <a:gd name="connsiteY25" fmla="*/ 0 h 1445749"/>
              <a:gd name="connsiteX0" fmla="*/ 206354 w 382379"/>
              <a:gd name="connsiteY0" fmla="*/ 1445749 h 1445749"/>
              <a:gd name="connsiteX1" fmla="*/ 256595 w 382379"/>
              <a:gd name="connsiteY1" fmla="*/ 1340241 h 1445749"/>
              <a:gd name="connsiteX2" fmla="*/ 286740 w 382379"/>
              <a:gd name="connsiteY2" fmla="*/ 1254830 h 1445749"/>
              <a:gd name="connsiteX3" fmla="*/ 286740 w 382379"/>
              <a:gd name="connsiteY3" fmla="*/ 1199564 h 1445749"/>
              <a:gd name="connsiteX4" fmla="*/ 261619 w 382379"/>
              <a:gd name="connsiteY4" fmla="*/ 1089032 h 1445749"/>
              <a:gd name="connsiteX5" fmla="*/ 226283 w 382379"/>
              <a:gd name="connsiteY5" fmla="*/ 1075341 h 1445749"/>
              <a:gd name="connsiteX6" fmla="*/ 164444 w 382379"/>
              <a:gd name="connsiteY6" fmla="*/ 1049006 h 1445749"/>
              <a:gd name="connsiteX7" fmla="*/ 139323 w 382379"/>
              <a:gd name="connsiteY7" fmla="*/ 989763 h 1445749"/>
              <a:gd name="connsiteX8" fmla="*/ 123036 w 382379"/>
              <a:gd name="connsiteY8" fmla="*/ 955808 h 1445749"/>
              <a:gd name="connsiteX9" fmla="*/ 96533 w 382379"/>
              <a:gd name="connsiteY9" fmla="*/ 923067 h 1445749"/>
              <a:gd name="connsiteX10" fmla="*/ 45789 w 382379"/>
              <a:gd name="connsiteY10" fmla="*/ 906948 h 1445749"/>
              <a:gd name="connsiteX11" fmla="*/ 5428 w 382379"/>
              <a:gd name="connsiteY11" fmla="*/ 885637 h 1445749"/>
              <a:gd name="connsiteX12" fmla="*/ 1786 w 382379"/>
              <a:gd name="connsiteY12" fmla="*/ 839037 h 1445749"/>
              <a:gd name="connsiteX13" fmla="*/ 18408 w 382379"/>
              <a:gd name="connsiteY13" fmla="*/ 787414 h 1445749"/>
              <a:gd name="connsiteX14" fmla="*/ 62913 w 382379"/>
              <a:gd name="connsiteY14" fmla="*/ 737172 h 1445749"/>
              <a:gd name="connsiteX15" fmla="*/ 146063 w 382379"/>
              <a:gd name="connsiteY15" fmla="*/ 667001 h 1445749"/>
              <a:gd name="connsiteX16" fmla="*/ 256595 w 382379"/>
              <a:gd name="connsiteY16" fmla="*/ 606711 h 1445749"/>
              <a:gd name="connsiteX17" fmla="*/ 340625 w 382379"/>
              <a:gd name="connsiteY17" fmla="*/ 548849 h 1445749"/>
              <a:gd name="connsiteX18" fmla="*/ 368006 w 382379"/>
              <a:gd name="connsiteY18" fmla="*/ 502418 h 1445749"/>
              <a:gd name="connsiteX19" fmla="*/ 381697 w 382379"/>
              <a:gd name="connsiteY19" fmla="*/ 452176 h 1445749"/>
              <a:gd name="connsiteX20" fmla="*/ 347407 w 382379"/>
              <a:gd name="connsiteY20" fmla="*/ 410768 h 1445749"/>
              <a:gd name="connsiteX21" fmla="*/ 323668 w 382379"/>
              <a:gd name="connsiteY21" fmla="*/ 358098 h 1445749"/>
              <a:gd name="connsiteX22" fmla="*/ 287117 w 382379"/>
              <a:gd name="connsiteY22" fmla="*/ 319119 h 1445749"/>
              <a:gd name="connsiteX23" fmla="*/ 282428 w 382379"/>
              <a:gd name="connsiteY23" fmla="*/ 269924 h 1445749"/>
              <a:gd name="connsiteX24" fmla="*/ 300431 w 382379"/>
              <a:gd name="connsiteY24" fmla="*/ 142059 h 1445749"/>
              <a:gd name="connsiteX25" fmla="*/ 368174 w 382379"/>
              <a:gd name="connsiteY25" fmla="*/ 0 h 1445749"/>
              <a:gd name="connsiteX0" fmla="*/ 206354 w 382379"/>
              <a:gd name="connsiteY0" fmla="*/ 1445749 h 1445749"/>
              <a:gd name="connsiteX1" fmla="*/ 256595 w 382379"/>
              <a:gd name="connsiteY1" fmla="*/ 1340241 h 1445749"/>
              <a:gd name="connsiteX2" fmla="*/ 286740 w 382379"/>
              <a:gd name="connsiteY2" fmla="*/ 1254830 h 1445749"/>
              <a:gd name="connsiteX3" fmla="*/ 286740 w 382379"/>
              <a:gd name="connsiteY3" fmla="*/ 1199564 h 1445749"/>
              <a:gd name="connsiteX4" fmla="*/ 257809 w 382379"/>
              <a:gd name="connsiteY4" fmla="*/ 1104272 h 1445749"/>
              <a:gd name="connsiteX5" fmla="*/ 226283 w 382379"/>
              <a:gd name="connsiteY5" fmla="*/ 1075341 h 1445749"/>
              <a:gd name="connsiteX6" fmla="*/ 164444 w 382379"/>
              <a:gd name="connsiteY6" fmla="*/ 1049006 h 1445749"/>
              <a:gd name="connsiteX7" fmla="*/ 139323 w 382379"/>
              <a:gd name="connsiteY7" fmla="*/ 989763 h 1445749"/>
              <a:gd name="connsiteX8" fmla="*/ 123036 w 382379"/>
              <a:gd name="connsiteY8" fmla="*/ 955808 h 1445749"/>
              <a:gd name="connsiteX9" fmla="*/ 96533 w 382379"/>
              <a:gd name="connsiteY9" fmla="*/ 923067 h 1445749"/>
              <a:gd name="connsiteX10" fmla="*/ 45789 w 382379"/>
              <a:gd name="connsiteY10" fmla="*/ 906948 h 1445749"/>
              <a:gd name="connsiteX11" fmla="*/ 5428 w 382379"/>
              <a:gd name="connsiteY11" fmla="*/ 885637 h 1445749"/>
              <a:gd name="connsiteX12" fmla="*/ 1786 w 382379"/>
              <a:gd name="connsiteY12" fmla="*/ 839037 h 1445749"/>
              <a:gd name="connsiteX13" fmla="*/ 18408 w 382379"/>
              <a:gd name="connsiteY13" fmla="*/ 787414 h 1445749"/>
              <a:gd name="connsiteX14" fmla="*/ 62913 w 382379"/>
              <a:gd name="connsiteY14" fmla="*/ 737172 h 1445749"/>
              <a:gd name="connsiteX15" fmla="*/ 146063 w 382379"/>
              <a:gd name="connsiteY15" fmla="*/ 667001 h 1445749"/>
              <a:gd name="connsiteX16" fmla="*/ 256595 w 382379"/>
              <a:gd name="connsiteY16" fmla="*/ 606711 h 1445749"/>
              <a:gd name="connsiteX17" fmla="*/ 340625 w 382379"/>
              <a:gd name="connsiteY17" fmla="*/ 548849 h 1445749"/>
              <a:gd name="connsiteX18" fmla="*/ 368006 w 382379"/>
              <a:gd name="connsiteY18" fmla="*/ 502418 h 1445749"/>
              <a:gd name="connsiteX19" fmla="*/ 381697 w 382379"/>
              <a:gd name="connsiteY19" fmla="*/ 452176 h 1445749"/>
              <a:gd name="connsiteX20" fmla="*/ 347407 w 382379"/>
              <a:gd name="connsiteY20" fmla="*/ 410768 h 1445749"/>
              <a:gd name="connsiteX21" fmla="*/ 323668 w 382379"/>
              <a:gd name="connsiteY21" fmla="*/ 358098 h 1445749"/>
              <a:gd name="connsiteX22" fmla="*/ 287117 w 382379"/>
              <a:gd name="connsiteY22" fmla="*/ 319119 h 1445749"/>
              <a:gd name="connsiteX23" fmla="*/ 282428 w 382379"/>
              <a:gd name="connsiteY23" fmla="*/ 269924 h 1445749"/>
              <a:gd name="connsiteX24" fmla="*/ 300431 w 382379"/>
              <a:gd name="connsiteY24" fmla="*/ 142059 h 1445749"/>
              <a:gd name="connsiteX25" fmla="*/ 368174 w 382379"/>
              <a:gd name="connsiteY25" fmla="*/ 0 h 1445749"/>
              <a:gd name="connsiteX0" fmla="*/ 206354 w 385012"/>
              <a:gd name="connsiteY0" fmla="*/ 1445749 h 1445749"/>
              <a:gd name="connsiteX1" fmla="*/ 256595 w 385012"/>
              <a:gd name="connsiteY1" fmla="*/ 1340241 h 1445749"/>
              <a:gd name="connsiteX2" fmla="*/ 286740 w 385012"/>
              <a:gd name="connsiteY2" fmla="*/ 1254830 h 1445749"/>
              <a:gd name="connsiteX3" fmla="*/ 286740 w 385012"/>
              <a:gd name="connsiteY3" fmla="*/ 1199564 h 1445749"/>
              <a:gd name="connsiteX4" fmla="*/ 257809 w 385012"/>
              <a:gd name="connsiteY4" fmla="*/ 1104272 h 1445749"/>
              <a:gd name="connsiteX5" fmla="*/ 226283 w 385012"/>
              <a:gd name="connsiteY5" fmla="*/ 1075341 h 1445749"/>
              <a:gd name="connsiteX6" fmla="*/ 164444 w 385012"/>
              <a:gd name="connsiteY6" fmla="*/ 1049006 h 1445749"/>
              <a:gd name="connsiteX7" fmla="*/ 139323 w 385012"/>
              <a:gd name="connsiteY7" fmla="*/ 989763 h 1445749"/>
              <a:gd name="connsiteX8" fmla="*/ 123036 w 385012"/>
              <a:gd name="connsiteY8" fmla="*/ 955808 h 1445749"/>
              <a:gd name="connsiteX9" fmla="*/ 96533 w 385012"/>
              <a:gd name="connsiteY9" fmla="*/ 923067 h 1445749"/>
              <a:gd name="connsiteX10" fmla="*/ 45789 w 385012"/>
              <a:gd name="connsiteY10" fmla="*/ 906948 h 1445749"/>
              <a:gd name="connsiteX11" fmla="*/ 5428 w 385012"/>
              <a:gd name="connsiteY11" fmla="*/ 885637 h 1445749"/>
              <a:gd name="connsiteX12" fmla="*/ 1786 w 385012"/>
              <a:gd name="connsiteY12" fmla="*/ 839037 h 1445749"/>
              <a:gd name="connsiteX13" fmla="*/ 18408 w 385012"/>
              <a:gd name="connsiteY13" fmla="*/ 787414 h 1445749"/>
              <a:gd name="connsiteX14" fmla="*/ 62913 w 385012"/>
              <a:gd name="connsiteY14" fmla="*/ 737172 h 1445749"/>
              <a:gd name="connsiteX15" fmla="*/ 146063 w 385012"/>
              <a:gd name="connsiteY15" fmla="*/ 667001 h 1445749"/>
              <a:gd name="connsiteX16" fmla="*/ 256595 w 385012"/>
              <a:gd name="connsiteY16" fmla="*/ 606711 h 1445749"/>
              <a:gd name="connsiteX17" fmla="*/ 340625 w 385012"/>
              <a:gd name="connsiteY17" fmla="*/ 548849 h 1445749"/>
              <a:gd name="connsiteX18" fmla="*/ 379023 w 385012"/>
              <a:gd name="connsiteY18" fmla="*/ 498746 h 1445749"/>
              <a:gd name="connsiteX19" fmla="*/ 381697 w 385012"/>
              <a:gd name="connsiteY19" fmla="*/ 452176 h 1445749"/>
              <a:gd name="connsiteX20" fmla="*/ 347407 w 385012"/>
              <a:gd name="connsiteY20" fmla="*/ 410768 h 1445749"/>
              <a:gd name="connsiteX21" fmla="*/ 323668 w 385012"/>
              <a:gd name="connsiteY21" fmla="*/ 358098 h 1445749"/>
              <a:gd name="connsiteX22" fmla="*/ 287117 w 385012"/>
              <a:gd name="connsiteY22" fmla="*/ 319119 h 1445749"/>
              <a:gd name="connsiteX23" fmla="*/ 282428 w 385012"/>
              <a:gd name="connsiteY23" fmla="*/ 269924 h 1445749"/>
              <a:gd name="connsiteX24" fmla="*/ 300431 w 385012"/>
              <a:gd name="connsiteY24" fmla="*/ 142059 h 1445749"/>
              <a:gd name="connsiteX25" fmla="*/ 368174 w 385012"/>
              <a:gd name="connsiteY25" fmla="*/ 0 h 1445749"/>
              <a:gd name="connsiteX0" fmla="*/ 206354 w 397580"/>
              <a:gd name="connsiteY0" fmla="*/ 1445749 h 1445749"/>
              <a:gd name="connsiteX1" fmla="*/ 256595 w 397580"/>
              <a:gd name="connsiteY1" fmla="*/ 1340241 h 1445749"/>
              <a:gd name="connsiteX2" fmla="*/ 286740 w 397580"/>
              <a:gd name="connsiteY2" fmla="*/ 1254830 h 1445749"/>
              <a:gd name="connsiteX3" fmla="*/ 286740 w 397580"/>
              <a:gd name="connsiteY3" fmla="*/ 1199564 h 1445749"/>
              <a:gd name="connsiteX4" fmla="*/ 257809 w 397580"/>
              <a:gd name="connsiteY4" fmla="*/ 1104272 h 1445749"/>
              <a:gd name="connsiteX5" fmla="*/ 226283 w 397580"/>
              <a:gd name="connsiteY5" fmla="*/ 1075341 h 1445749"/>
              <a:gd name="connsiteX6" fmla="*/ 164444 w 397580"/>
              <a:gd name="connsiteY6" fmla="*/ 1049006 h 1445749"/>
              <a:gd name="connsiteX7" fmla="*/ 139323 w 397580"/>
              <a:gd name="connsiteY7" fmla="*/ 989763 h 1445749"/>
              <a:gd name="connsiteX8" fmla="*/ 123036 w 397580"/>
              <a:gd name="connsiteY8" fmla="*/ 955808 h 1445749"/>
              <a:gd name="connsiteX9" fmla="*/ 96533 w 397580"/>
              <a:gd name="connsiteY9" fmla="*/ 923067 h 1445749"/>
              <a:gd name="connsiteX10" fmla="*/ 45789 w 397580"/>
              <a:gd name="connsiteY10" fmla="*/ 906948 h 1445749"/>
              <a:gd name="connsiteX11" fmla="*/ 5428 w 397580"/>
              <a:gd name="connsiteY11" fmla="*/ 885637 h 1445749"/>
              <a:gd name="connsiteX12" fmla="*/ 1786 w 397580"/>
              <a:gd name="connsiteY12" fmla="*/ 839037 h 1445749"/>
              <a:gd name="connsiteX13" fmla="*/ 18408 w 397580"/>
              <a:gd name="connsiteY13" fmla="*/ 787414 h 1445749"/>
              <a:gd name="connsiteX14" fmla="*/ 62913 w 397580"/>
              <a:gd name="connsiteY14" fmla="*/ 737172 h 1445749"/>
              <a:gd name="connsiteX15" fmla="*/ 146063 w 397580"/>
              <a:gd name="connsiteY15" fmla="*/ 667001 h 1445749"/>
              <a:gd name="connsiteX16" fmla="*/ 256595 w 397580"/>
              <a:gd name="connsiteY16" fmla="*/ 606711 h 1445749"/>
              <a:gd name="connsiteX17" fmla="*/ 340625 w 397580"/>
              <a:gd name="connsiteY17" fmla="*/ 548849 h 1445749"/>
              <a:gd name="connsiteX18" fmla="*/ 379023 w 397580"/>
              <a:gd name="connsiteY18" fmla="*/ 498746 h 1445749"/>
              <a:gd name="connsiteX19" fmla="*/ 396387 w 397580"/>
              <a:gd name="connsiteY19" fmla="*/ 444831 h 1445749"/>
              <a:gd name="connsiteX20" fmla="*/ 347407 w 397580"/>
              <a:gd name="connsiteY20" fmla="*/ 410768 h 1445749"/>
              <a:gd name="connsiteX21" fmla="*/ 323668 w 397580"/>
              <a:gd name="connsiteY21" fmla="*/ 358098 h 1445749"/>
              <a:gd name="connsiteX22" fmla="*/ 287117 w 397580"/>
              <a:gd name="connsiteY22" fmla="*/ 319119 h 1445749"/>
              <a:gd name="connsiteX23" fmla="*/ 282428 w 397580"/>
              <a:gd name="connsiteY23" fmla="*/ 269924 h 1445749"/>
              <a:gd name="connsiteX24" fmla="*/ 300431 w 397580"/>
              <a:gd name="connsiteY24" fmla="*/ 142059 h 1445749"/>
              <a:gd name="connsiteX25" fmla="*/ 368174 w 397580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39323 w 397007"/>
              <a:gd name="connsiteY7" fmla="*/ 989763 h 1445749"/>
              <a:gd name="connsiteX8" fmla="*/ 123036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39323 w 397007"/>
              <a:gd name="connsiteY7" fmla="*/ 989763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94407 w 397007"/>
              <a:gd name="connsiteY7" fmla="*/ 997108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64444 w 397007"/>
              <a:gd name="connsiteY6" fmla="*/ 1049006 h 1445749"/>
              <a:gd name="connsiteX7" fmla="*/ 172373 w 397007"/>
              <a:gd name="connsiteY7" fmla="*/ 993436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6354 w 397007"/>
              <a:gd name="connsiteY0" fmla="*/ 1445749 h 1445749"/>
              <a:gd name="connsiteX1" fmla="*/ 256595 w 397007"/>
              <a:gd name="connsiteY1" fmla="*/ 1340241 h 1445749"/>
              <a:gd name="connsiteX2" fmla="*/ 286740 w 397007"/>
              <a:gd name="connsiteY2" fmla="*/ 1254830 h 1445749"/>
              <a:gd name="connsiteX3" fmla="*/ 286740 w 397007"/>
              <a:gd name="connsiteY3" fmla="*/ 1199564 h 1445749"/>
              <a:gd name="connsiteX4" fmla="*/ 257809 w 397007"/>
              <a:gd name="connsiteY4" fmla="*/ 1104272 h 1445749"/>
              <a:gd name="connsiteX5" fmla="*/ 226283 w 397007"/>
              <a:gd name="connsiteY5" fmla="*/ 1075341 h 1445749"/>
              <a:gd name="connsiteX6" fmla="*/ 179133 w 397007"/>
              <a:gd name="connsiteY6" fmla="*/ 1049006 h 1445749"/>
              <a:gd name="connsiteX7" fmla="*/ 172373 w 397007"/>
              <a:gd name="connsiteY7" fmla="*/ 993436 h 1445749"/>
              <a:gd name="connsiteX8" fmla="*/ 134052 w 397007"/>
              <a:gd name="connsiteY8" fmla="*/ 955808 h 1445749"/>
              <a:gd name="connsiteX9" fmla="*/ 96533 w 397007"/>
              <a:gd name="connsiteY9" fmla="*/ 923067 h 1445749"/>
              <a:gd name="connsiteX10" fmla="*/ 45789 w 397007"/>
              <a:gd name="connsiteY10" fmla="*/ 906948 h 1445749"/>
              <a:gd name="connsiteX11" fmla="*/ 5428 w 397007"/>
              <a:gd name="connsiteY11" fmla="*/ 885637 h 1445749"/>
              <a:gd name="connsiteX12" fmla="*/ 1786 w 397007"/>
              <a:gd name="connsiteY12" fmla="*/ 839037 h 1445749"/>
              <a:gd name="connsiteX13" fmla="*/ 18408 w 397007"/>
              <a:gd name="connsiteY13" fmla="*/ 787414 h 1445749"/>
              <a:gd name="connsiteX14" fmla="*/ 62913 w 397007"/>
              <a:gd name="connsiteY14" fmla="*/ 737172 h 1445749"/>
              <a:gd name="connsiteX15" fmla="*/ 146063 w 397007"/>
              <a:gd name="connsiteY15" fmla="*/ 667001 h 1445749"/>
              <a:gd name="connsiteX16" fmla="*/ 256595 w 397007"/>
              <a:gd name="connsiteY16" fmla="*/ 606711 h 1445749"/>
              <a:gd name="connsiteX17" fmla="*/ 340625 w 397007"/>
              <a:gd name="connsiteY17" fmla="*/ 548849 h 1445749"/>
              <a:gd name="connsiteX18" fmla="*/ 379023 w 397007"/>
              <a:gd name="connsiteY18" fmla="*/ 498746 h 1445749"/>
              <a:gd name="connsiteX19" fmla="*/ 396387 w 397007"/>
              <a:gd name="connsiteY19" fmla="*/ 444831 h 1445749"/>
              <a:gd name="connsiteX20" fmla="*/ 358424 w 397007"/>
              <a:gd name="connsiteY20" fmla="*/ 388735 h 1445749"/>
              <a:gd name="connsiteX21" fmla="*/ 323668 w 397007"/>
              <a:gd name="connsiteY21" fmla="*/ 358098 h 1445749"/>
              <a:gd name="connsiteX22" fmla="*/ 287117 w 397007"/>
              <a:gd name="connsiteY22" fmla="*/ 319119 h 1445749"/>
              <a:gd name="connsiteX23" fmla="*/ 282428 w 397007"/>
              <a:gd name="connsiteY23" fmla="*/ 269924 h 1445749"/>
              <a:gd name="connsiteX24" fmla="*/ 300431 w 397007"/>
              <a:gd name="connsiteY24" fmla="*/ 142059 h 1445749"/>
              <a:gd name="connsiteX25" fmla="*/ 368174 w 397007"/>
              <a:gd name="connsiteY25" fmla="*/ 0 h 1445749"/>
              <a:gd name="connsiteX0" fmla="*/ 204690 w 395343"/>
              <a:gd name="connsiteY0" fmla="*/ 1445749 h 1445749"/>
              <a:gd name="connsiteX1" fmla="*/ 254931 w 395343"/>
              <a:gd name="connsiteY1" fmla="*/ 1340241 h 1445749"/>
              <a:gd name="connsiteX2" fmla="*/ 285076 w 395343"/>
              <a:gd name="connsiteY2" fmla="*/ 1254830 h 1445749"/>
              <a:gd name="connsiteX3" fmla="*/ 285076 w 395343"/>
              <a:gd name="connsiteY3" fmla="*/ 1199564 h 1445749"/>
              <a:gd name="connsiteX4" fmla="*/ 256145 w 395343"/>
              <a:gd name="connsiteY4" fmla="*/ 1104272 h 1445749"/>
              <a:gd name="connsiteX5" fmla="*/ 224619 w 395343"/>
              <a:gd name="connsiteY5" fmla="*/ 1075341 h 1445749"/>
              <a:gd name="connsiteX6" fmla="*/ 177469 w 395343"/>
              <a:gd name="connsiteY6" fmla="*/ 1049006 h 1445749"/>
              <a:gd name="connsiteX7" fmla="*/ 170709 w 395343"/>
              <a:gd name="connsiteY7" fmla="*/ 993436 h 1445749"/>
              <a:gd name="connsiteX8" fmla="*/ 132388 w 395343"/>
              <a:gd name="connsiteY8" fmla="*/ 955808 h 1445749"/>
              <a:gd name="connsiteX9" fmla="*/ 94869 w 395343"/>
              <a:gd name="connsiteY9" fmla="*/ 923067 h 1445749"/>
              <a:gd name="connsiteX10" fmla="*/ 44125 w 395343"/>
              <a:gd name="connsiteY10" fmla="*/ 906948 h 1445749"/>
              <a:gd name="connsiteX11" fmla="*/ 11108 w 395343"/>
              <a:gd name="connsiteY11" fmla="*/ 885637 h 1445749"/>
              <a:gd name="connsiteX12" fmla="*/ 122 w 395343"/>
              <a:gd name="connsiteY12" fmla="*/ 839037 h 1445749"/>
              <a:gd name="connsiteX13" fmla="*/ 16744 w 395343"/>
              <a:gd name="connsiteY13" fmla="*/ 787414 h 1445749"/>
              <a:gd name="connsiteX14" fmla="*/ 61249 w 395343"/>
              <a:gd name="connsiteY14" fmla="*/ 737172 h 1445749"/>
              <a:gd name="connsiteX15" fmla="*/ 144399 w 395343"/>
              <a:gd name="connsiteY15" fmla="*/ 667001 h 1445749"/>
              <a:gd name="connsiteX16" fmla="*/ 254931 w 395343"/>
              <a:gd name="connsiteY16" fmla="*/ 606711 h 1445749"/>
              <a:gd name="connsiteX17" fmla="*/ 338961 w 395343"/>
              <a:gd name="connsiteY17" fmla="*/ 548849 h 1445749"/>
              <a:gd name="connsiteX18" fmla="*/ 377359 w 395343"/>
              <a:gd name="connsiteY18" fmla="*/ 498746 h 1445749"/>
              <a:gd name="connsiteX19" fmla="*/ 394723 w 395343"/>
              <a:gd name="connsiteY19" fmla="*/ 444831 h 1445749"/>
              <a:gd name="connsiteX20" fmla="*/ 356760 w 395343"/>
              <a:gd name="connsiteY20" fmla="*/ 388735 h 1445749"/>
              <a:gd name="connsiteX21" fmla="*/ 322004 w 395343"/>
              <a:gd name="connsiteY21" fmla="*/ 358098 h 1445749"/>
              <a:gd name="connsiteX22" fmla="*/ 285453 w 395343"/>
              <a:gd name="connsiteY22" fmla="*/ 319119 h 1445749"/>
              <a:gd name="connsiteX23" fmla="*/ 280764 w 395343"/>
              <a:gd name="connsiteY23" fmla="*/ 269924 h 1445749"/>
              <a:gd name="connsiteX24" fmla="*/ 298767 w 395343"/>
              <a:gd name="connsiteY24" fmla="*/ 142059 h 1445749"/>
              <a:gd name="connsiteX25" fmla="*/ 366510 w 395343"/>
              <a:gd name="connsiteY25" fmla="*/ 0 h 1445749"/>
              <a:gd name="connsiteX0" fmla="*/ 194200 w 384853"/>
              <a:gd name="connsiteY0" fmla="*/ 1445749 h 1445749"/>
              <a:gd name="connsiteX1" fmla="*/ 244441 w 384853"/>
              <a:gd name="connsiteY1" fmla="*/ 1340241 h 1445749"/>
              <a:gd name="connsiteX2" fmla="*/ 274586 w 384853"/>
              <a:gd name="connsiteY2" fmla="*/ 1254830 h 1445749"/>
              <a:gd name="connsiteX3" fmla="*/ 274586 w 384853"/>
              <a:gd name="connsiteY3" fmla="*/ 1199564 h 1445749"/>
              <a:gd name="connsiteX4" fmla="*/ 245655 w 384853"/>
              <a:gd name="connsiteY4" fmla="*/ 1104272 h 1445749"/>
              <a:gd name="connsiteX5" fmla="*/ 214129 w 384853"/>
              <a:gd name="connsiteY5" fmla="*/ 1075341 h 1445749"/>
              <a:gd name="connsiteX6" fmla="*/ 166979 w 384853"/>
              <a:gd name="connsiteY6" fmla="*/ 1049006 h 1445749"/>
              <a:gd name="connsiteX7" fmla="*/ 160219 w 384853"/>
              <a:gd name="connsiteY7" fmla="*/ 993436 h 1445749"/>
              <a:gd name="connsiteX8" fmla="*/ 121898 w 384853"/>
              <a:gd name="connsiteY8" fmla="*/ 955808 h 1445749"/>
              <a:gd name="connsiteX9" fmla="*/ 84379 w 384853"/>
              <a:gd name="connsiteY9" fmla="*/ 923067 h 1445749"/>
              <a:gd name="connsiteX10" fmla="*/ 33635 w 384853"/>
              <a:gd name="connsiteY10" fmla="*/ 906948 h 1445749"/>
              <a:gd name="connsiteX11" fmla="*/ 618 w 384853"/>
              <a:gd name="connsiteY11" fmla="*/ 885637 h 1445749"/>
              <a:gd name="connsiteX12" fmla="*/ 11665 w 384853"/>
              <a:gd name="connsiteY12" fmla="*/ 835364 h 1445749"/>
              <a:gd name="connsiteX13" fmla="*/ 6254 w 384853"/>
              <a:gd name="connsiteY13" fmla="*/ 787414 h 1445749"/>
              <a:gd name="connsiteX14" fmla="*/ 50759 w 384853"/>
              <a:gd name="connsiteY14" fmla="*/ 737172 h 1445749"/>
              <a:gd name="connsiteX15" fmla="*/ 133909 w 384853"/>
              <a:gd name="connsiteY15" fmla="*/ 667001 h 1445749"/>
              <a:gd name="connsiteX16" fmla="*/ 244441 w 384853"/>
              <a:gd name="connsiteY16" fmla="*/ 606711 h 1445749"/>
              <a:gd name="connsiteX17" fmla="*/ 328471 w 384853"/>
              <a:gd name="connsiteY17" fmla="*/ 548849 h 1445749"/>
              <a:gd name="connsiteX18" fmla="*/ 366869 w 384853"/>
              <a:gd name="connsiteY18" fmla="*/ 498746 h 1445749"/>
              <a:gd name="connsiteX19" fmla="*/ 384233 w 384853"/>
              <a:gd name="connsiteY19" fmla="*/ 444831 h 1445749"/>
              <a:gd name="connsiteX20" fmla="*/ 346270 w 384853"/>
              <a:gd name="connsiteY20" fmla="*/ 388735 h 1445749"/>
              <a:gd name="connsiteX21" fmla="*/ 311514 w 384853"/>
              <a:gd name="connsiteY21" fmla="*/ 358098 h 1445749"/>
              <a:gd name="connsiteX22" fmla="*/ 274963 w 384853"/>
              <a:gd name="connsiteY22" fmla="*/ 319119 h 1445749"/>
              <a:gd name="connsiteX23" fmla="*/ 270274 w 384853"/>
              <a:gd name="connsiteY23" fmla="*/ 269924 h 1445749"/>
              <a:gd name="connsiteX24" fmla="*/ 288277 w 384853"/>
              <a:gd name="connsiteY24" fmla="*/ 142059 h 1445749"/>
              <a:gd name="connsiteX25" fmla="*/ 356020 w 384853"/>
              <a:gd name="connsiteY25" fmla="*/ 0 h 1445749"/>
              <a:gd name="connsiteX0" fmla="*/ 194333 w 384986"/>
              <a:gd name="connsiteY0" fmla="*/ 1445749 h 1445749"/>
              <a:gd name="connsiteX1" fmla="*/ 244574 w 384986"/>
              <a:gd name="connsiteY1" fmla="*/ 1340241 h 1445749"/>
              <a:gd name="connsiteX2" fmla="*/ 274719 w 384986"/>
              <a:gd name="connsiteY2" fmla="*/ 1254830 h 1445749"/>
              <a:gd name="connsiteX3" fmla="*/ 274719 w 384986"/>
              <a:gd name="connsiteY3" fmla="*/ 1199564 h 1445749"/>
              <a:gd name="connsiteX4" fmla="*/ 245788 w 384986"/>
              <a:gd name="connsiteY4" fmla="*/ 1104272 h 1445749"/>
              <a:gd name="connsiteX5" fmla="*/ 214262 w 384986"/>
              <a:gd name="connsiteY5" fmla="*/ 1075341 h 1445749"/>
              <a:gd name="connsiteX6" fmla="*/ 167112 w 384986"/>
              <a:gd name="connsiteY6" fmla="*/ 1049006 h 1445749"/>
              <a:gd name="connsiteX7" fmla="*/ 160352 w 384986"/>
              <a:gd name="connsiteY7" fmla="*/ 993436 h 1445749"/>
              <a:gd name="connsiteX8" fmla="*/ 122031 w 384986"/>
              <a:gd name="connsiteY8" fmla="*/ 955808 h 1445749"/>
              <a:gd name="connsiteX9" fmla="*/ 84512 w 384986"/>
              <a:gd name="connsiteY9" fmla="*/ 923067 h 1445749"/>
              <a:gd name="connsiteX10" fmla="*/ 33768 w 384986"/>
              <a:gd name="connsiteY10" fmla="*/ 906948 h 1445749"/>
              <a:gd name="connsiteX11" fmla="*/ 751 w 384986"/>
              <a:gd name="connsiteY11" fmla="*/ 885637 h 1445749"/>
              <a:gd name="connsiteX12" fmla="*/ 11798 w 384986"/>
              <a:gd name="connsiteY12" fmla="*/ 835364 h 1445749"/>
              <a:gd name="connsiteX13" fmla="*/ 24749 w 384986"/>
              <a:gd name="connsiteY13" fmla="*/ 787414 h 1445749"/>
              <a:gd name="connsiteX14" fmla="*/ 50892 w 384986"/>
              <a:gd name="connsiteY14" fmla="*/ 737172 h 1445749"/>
              <a:gd name="connsiteX15" fmla="*/ 134042 w 384986"/>
              <a:gd name="connsiteY15" fmla="*/ 667001 h 1445749"/>
              <a:gd name="connsiteX16" fmla="*/ 244574 w 384986"/>
              <a:gd name="connsiteY16" fmla="*/ 606711 h 1445749"/>
              <a:gd name="connsiteX17" fmla="*/ 328604 w 384986"/>
              <a:gd name="connsiteY17" fmla="*/ 548849 h 1445749"/>
              <a:gd name="connsiteX18" fmla="*/ 367002 w 384986"/>
              <a:gd name="connsiteY18" fmla="*/ 498746 h 1445749"/>
              <a:gd name="connsiteX19" fmla="*/ 384366 w 384986"/>
              <a:gd name="connsiteY19" fmla="*/ 444831 h 1445749"/>
              <a:gd name="connsiteX20" fmla="*/ 346403 w 384986"/>
              <a:gd name="connsiteY20" fmla="*/ 388735 h 1445749"/>
              <a:gd name="connsiteX21" fmla="*/ 311647 w 384986"/>
              <a:gd name="connsiteY21" fmla="*/ 358098 h 1445749"/>
              <a:gd name="connsiteX22" fmla="*/ 275096 w 384986"/>
              <a:gd name="connsiteY22" fmla="*/ 319119 h 1445749"/>
              <a:gd name="connsiteX23" fmla="*/ 270407 w 384986"/>
              <a:gd name="connsiteY23" fmla="*/ 269924 h 1445749"/>
              <a:gd name="connsiteX24" fmla="*/ 288410 w 384986"/>
              <a:gd name="connsiteY24" fmla="*/ 142059 h 1445749"/>
              <a:gd name="connsiteX25" fmla="*/ 356153 w 384986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8607 w 387805"/>
              <a:gd name="connsiteY4" fmla="*/ 1104272 h 1445749"/>
              <a:gd name="connsiteX5" fmla="*/ 217081 w 387805"/>
              <a:gd name="connsiteY5" fmla="*/ 1075341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53711 w 387805"/>
              <a:gd name="connsiteY14" fmla="*/ 737172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8607 w 387805"/>
              <a:gd name="connsiteY4" fmla="*/ 1104272 h 1445749"/>
              <a:gd name="connsiteX5" fmla="*/ 217081 w 387805"/>
              <a:gd name="connsiteY5" fmla="*/ 1075341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17081 w 387805"/>
              <a:gd name="connsiteY5" fmla="*/ 1075341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2509 w 387805"/>
              <a:gd name="connsiteY5" fmla="*/ 1078984 h 1445749"/>
              <a:gd name="connsiteX6" fmla="*/ 169931 w 387805"/>
              <a:gd name="connsiteY6" fmla="*/ 1049006 h 1445749"/>
              <a:gd name="connsiteX7" fmla="*/ 163171 w 387805"/>
              <a:gd name="connsiteY7" fmla="*/ 993436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2509 w 387805"/>
              <a:gd name="connsiteY5" fmla="*/ 1078984 h 1445749"/>
              <a:gd name="connsiteX6" fmla="*/ 169931 w 387805"/>
              <a:gd name="connsiteY6" fmla="*/ 1049006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2509 w 387805"/>
              <a:gd name="connsiteY5" fmla="*/ 1078984 h 1445749"/>
              <a:gd name="connsiteX6" fmla="*/ 194644 w 387805"/>
              <a:gd name="connsiteY6" fmla="*/ 1034884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94644 w 387805"/>
              <a:gd name="connsiteY6" fmla="*/ 1034884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87583 w 387805"/>
              <a:gd name="connsiteY6" fmla="*/ 1041945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91229 w 387805"/>
              <a:gd name="connsiteY24" fmla="*/ 142059 h 1445749"/>
              <a:gd name="connsiteX25" fmla="*/ 358972 w 387805"/>
              <a:gd name="connsiteY25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87583 w 387805"/>
              <a:gd name="connsiteY6" fmla="*/ 1041945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76770 w 387805"/>
              <a:gd name="connsiteY24" fmla="*/ 192127 h 1445749"/>
              <a:gd name="connsiteX25" fmla="*/ 291229 w 387805"/>
              <a:gd name="connsiteY25" fmla="*/ 142059 h 1445749"/>
              <a:gd name="connsiteX26" fmla="*/ 358972 w 387805"/>
              <a:gd name="connsiteY26" fmla="*/ 0 h 1445749"/>
              <a:gd name="connsiteX0" fmla="*/ 197152 w 387805"/>
              <a:gd name="connsiteY0" fmla="*/ 1445749 h 1445749"/>
              <a:gd name="connsiteX1" fmla="*/ 247393 w 387805"/>
              <a:gd name="connsiteY1" fmla="*/ 1340241 h 1445749"/>
              <a:gd name="connsiteX2" fmla="*/ 277538 w 387805"/>
              <a:gd name="connsiteY2" fmla="*/ 1254830 h 1445749"/>
              <a:gd name="connsiteX3" fmla="*/ 277538 w 387805"/>
              <a:gd name="connsiteY3" fmla="*/ 1199564 h 1445749"/>
              <a:gd name="connsiteX4" fmla="*/ 241321 w 387805"/>
              <a:gd name="connsiteY4" fmla="*/ 1111558 h 1445749"/>
              <a:gd name="connsiteX5" fmla="*/ 209570 w 387805"/>
              <a:gd name="connsiteY5" fmla="*/ 1068393 h 1445749"/>
              <a:gd name="connsiteX6" fmla="*/ 187583 w 387805"/>
              <a:gd name="connsiteY6" fmla="*/ 1041945 h 1445749"/>
              <a:gd name="connsiteX7" fmla="*/ 159528 w 387805"/>
              <a:gd name="connsiteY7" fmla="*/ 997080 h 1445749"/>
              <a:gd name="connsiteX8" fmla="*/ 124850 w 387805"/>
              <a:gd name="connsiteY8" fmla="*/ 955808 h 1445749"/>
              <a:gd name="connsiteX9" fmla="*/ 87331 w 387805"/>
              <a:gd name="connsiteY9" fmla="*/ 923067 h 1445749"/>
              <a:gd name="connsiteX10" fmla="*/ 36587 w 387805"/>
              <a:gd name="connsiteY10" fmla="*/ 906948 h 1445749"/>
              <a:gd name="connsiteX11" fmla="*/ 3570 w 387805"/>
              <a:gd name="connsiteY11" fmla="*/ 885637 h 1445749"/>
              <a:gd name="connsiteX12" fmla="*/ 3600 w 387805"/>
              <a:gd name="connsiteY12" fmla="*/ 835364 h 1445749"/>
              <a:gd name="connsiteX13" fmla="*/ 27568 w 387805"/>
              <a:gd name="connsiteY13" fmla="*/ 787414 h 1445749"/>
              <a:gd name="connsiteX14" fmla="*/ 64727 w 387805"/>
              <a:gd name="connsiteY14" fmla="*/ 744517 h 1445749"/>
              <a:gd name="connsiteX15" fmla="*/ 136861 w 387805"/>
              <a:gd name="connsiteY15" fmla="*/ 667001 h 1445749"/>
              <a:gd name="connsiteX16" fmla="*/ 247393 w 387805"/>
              <a:gd name="connsiteY16" fmla="*/ 606711 h 1445749"/>
              <a:gd name="connsiteX17" fmla="*/ 331423 w 387805"/>
              <a:gd name="connsiteY17" fmla="*/ 548849 h 1445749"/>
              <a:gd name="connsiteX18" fmla="*/ 369821 w 387805"/>
              <a:gd name="connsiteY18" fmla="*/ 498746 h 1445749"/>
              <a:gd name="connsiteX19" fmla="*/ 387185 w 387805"/>
              <a:gd name="connsiteY19" fmla="*/ 444831 h 1445749"/>
              <a:gd name="connsiteX20" fmla="*/ 349222 w 387805"/>
              <a:gd name="connsiteY20" fmla="*/ 388735 h 1445749"/>
              <a:gd name="connsiteX21" fmla="*/ 314466 w 387805"/>
              <a:gd name="connsiteY21" fmla="*/ 358098 h 1445749"/>
              <a:gd name="connsiteX22" fmla="*/ 277915 w 387805"/>
              <a:gd name="connsiteY22" fmla="*/ 319119 h 1445749"/>
              <a:gd name="connsiteX23" fmla="*/ 273226 w 387805"/>
              <a:gd name="connsiteY23" fmla="*/ 269924 h 1445749"/>
              <a:gd name="connsiteX24" fmla="*/ 276770 w 387805"/>
              <a:gd name="connsiteY24" fmla="*/ 192127 h 1445749"/>
              <a:gd name="connsiteX25" fmla="*/ 291229 w 387805"/>
              <a:gd name="connsiteY25" fmla="*/ 142059 h 1445749"/>
              <a:gd name="connsiteX26" fmla="*/ 315605 w 387805"/>
              <a:gd name="connsiteY26" fmla="*/ 68559 h 1445749"/>
              <a:gd name="connsiteX27" fmla="*/ 358972 w 387805"/>
              <a:gd name="connsiteY27" fmla="*/ 0 h 1445749"/>
              <a:gd name="connsiteX0" fmla="*/ 197152 w 556680"/>
              <a:gd name="connsiteY0" fmla="*/ 1728189 h 1728189"/>
              <a:gd name="connsiteX1" fmla="*/ 247393 w 556680"/>
              <a:gd name="connsiteY1" fmla="*/ 1622681 h 1728189"/>
              <a:gd name="connsiteX2" fmla="*/ 277538 w 556680"/>
              <a:gd name="connsiteY2" fmla="*/ 1537270 h 1728189"/>
              <a:gd name="connsiteX3" fmla="*/ 277538 w 556680"/>
              <a:gd name="connsiteY3" fmla="*/ 1482004 h 1728189"/>
              <a:gd name="connsiteX4" fmla="*/ 241321 w 556680"/>
              <a:gd name="connsiteY4" fmla="*/ 1393998 h 1728189"/>
              <a:gd name="connsiteX5" fmla="*/ 209570 w 556680"/>
              <a:gd name="connsiteY5" fmla="*/ 1350833 h 1728189"/>
              <a:gd name="connsiteX6" fmla="*/ 187583 w 556680"/>
              <a:gd name="connsiteY6" fmla="*/ 1324385 h 1728189"/>
              <a:gd name="connsiteX7" fmla="*/ 159528 w 556680"/>
              <a:gd name="connsiteY7" fmla="*/ 1279520 h 1728189"/>
              <a:gd name="connsiteX8" fmla="*/ 124850 w 556680"/>
              <a:gd name="connsiteY8" fmla="*/ 1238248 h 1728189"/>
              <a:gd name="connsiteX9" fmla="*/ 87331 w 556680"/>
              <a:gd name="connsiteY9" fmla="*/ 1205507 h 1728189"/>
              <a:gd name="connsiteX10" fmla="*/ 36587 w 556680"/>
              <a:gd name="connsiteY10" fmla="*/ 1189388 h 1728189"/>
              <a:gd name="connsiteX11" fmla="*/ 3570 w 556680"/>
              <a:gd name="connsiteY11" fmla="*/ 1168077 h 1728189"/>
              <a:gd name="connsiteX12" fmla="*/ 3600 w 556680"/>
              <a:gd name="connsiteY12" fmla="*/ 1117804 h 1728189"/>
              <a:gd name="connsiteX13" fmla="*/ 27568 w 556680"/>
              <a:gd name="connsiteY13" fmla="*/ 1069854 h 1728189"/>
              <a:gd name="connsiteX14" fmla="*/ 64727 w 556680"/>
              <a:gd name="connsiteY14" fmla="*/ 1026957 h 1728189"/>
              <a:gd name="connsiteX15" fmla="*/ 136861 w 556680"/>
              <a:gd name="connsiteY15" fmla="*/ 949441 h 1728189"/>
              <a:gd name="connsiteX16" fmla="*/ 247393 w 556680"/>
              <a:gd name="connsiteY16" fmla="*/ 889151 h 1728189"/>
              <a:gd name="connsiteX17" fmla="*/ 331423 w 556680"/>
              <a:gd name="connsiteY17" fmla="*/ 831289 h 1728189"/>
              <a:gd name="connsiteX18" fmla="*/ 369821 w 556680"/>
              <a:gd name="connsiteY18" fmla="*/ 781186 h 1728189"/>
              <a:gd name="connsiteX19" fmla="*/ 387185 w 556680"/>
              <a:gd name="connsiteY19" fmla="*/ 727271 h 1728189"/>
              <a:gd name="connsiteX20" fmla="*/ 349222 w 556680"/>
              <a:gd name="connsiteY20" fmla="*/ 671175 h 1728189"/>
              <a:gd name="connsiteX21" fmla="*/ 314466 w 556680"/>
              <a:gd name="connsiteY21" fmla="*/ 640538 h 1728189"/>
              <a:gd name="connsiteX22" fmla="*/ 277915 w 556680"/>
              <a:gd name="connsiteY22" fmla="*/ 601559 h 1728189"/>
              <a:gd name="connsiteX23" fmla="*/ 273226 w 556680"/>
              <a:gd name="connsiteY23" fmla="*/ 552364 h 1728189"/>
              <a:gd name="connsiteX24" fmla="*/ 276770 w 556680"/>
              <a:gd name="connsiteY24" fmla="*/ 474567 h 1728189"/>
              <a:gd name="connsiteX25" fmla="*/ 291229 w 556680"/>
              <a:gd name="connsiteY25" fmla="*/ 424499 h 1728189"/>
              <a:gd name="connsiteX26" fmla="*/ 315605 w 556680"/>
              <a:gd name="connsiteY26" fmla="*/ 350999 h 1728189"/>
              <a:gd name="connsiteX27" fmla="*/ 556680 w 556680"/>
              <a:gd name="connsiteY27" fmla="*/ 0 h 1728189"/>
              <a:gd name="connsiteX0" fmla="*/ 197152 w 556680"/>
              <a:gd name="connsiteY0" fmla="*/ 1728189 h 1728189"/>
              <a:gd name="connsiteX1" fmla="*/ 247393 w 556680"/>
              <a:gd name="connsiteY1" fmla="*/ 1622681 h 1728189"/>
              <a:gd name="connsiteX2" fmla="*/ 277538 w 556680"/>
              <a:gd name="connsiteY2" fmla="*/ 1537270 h 1728189"/>
              <a:gd name="connsiteX3" fmla="*/ 277538 w 556680"/>
              <a:gd name="connsiteY3" fmla="*/ 1482004 h 1728189"/>
              <a:gd name="connsiteX4" fmla="*/ 241321 w 556680"/>
              <a:gd name="connsiteY4" fmla="*/ 1393998 h 1728189"/>
              <a:gd name="connsiteX5" fmla="*/ 209570 w 556680"/>
              <a:gd name="connsiteY5" fmla="*/ 1350833 h 1728189"/>
              <a:gd name="connsiteX6" fmla="*/ 187583 w 556680"/>
              <a:gd name="connsiteY6" fmla="*/ 1324385 h 1728189"/>
              <a:gd name="connsiteX7" fmla="*/ 159528 w 556680"/>
              <a:gd name="connsiteY7" fmla="*/ 1279520 h 1728189"/>
              <a:gd name="connsiteX8" fmla="*/ 124850 w 556680"/>
              <a:gd name="connsiteY8" fmla="*/ 1238248 h 1728189"/>
              <a:gd name="connsiteX9" fmla="*/ 87331 w 556680"/>
              <a:gd name="connsiteY9" fmla="*/ 1205507 h 1728189"/>
              <a:gd name="connsiteX10" fmla="*/ 36587 w 556680"/>
              <a:gd name="connsiteY10" fmla="*/ 1189388 h 1728189"/>
              <a:gd name="connsiteX11" fmla="*/ 3570 w 556680"/>
              <a:gd name="connsiteY11" fmla="*/ 1168077 h 1728189"/>
              <a:gd name="connsiteX12" fmla="*/ 3600 w 556680"/>
              <a:gd name="connsiteY12" fmla="*/ 1117804 h 1728189"/>
              <a:gd name="connsiteX13" fmla="*/ 27568 w 556680"/>
              <a:gd name="connsiteY13" fmla="*/ 1069854 h 1728189"/>
              <a:gd name="connsiteX14" fmla="*/ 64727 w 556680"/>
              <a:gd name="connsiteY14" fmla="*/ 1026957 h 1728189"/>
              <a:gd name="connsiteX15" fmla="*/ 136861 w 556680"/>
              <a:gd name="connsiteY15" fmla="*/ 949441 h 1728189"/>
              <a:gd name="connsiteX16" fmla="*/ 247393 w 556680"/>
              <a:gd name="connsiteY16" fmla="*/ 889151 h 1728189"/>
              <a:gd name="connsiteX17" fmla="*/ 331423 w 556680"/>
              <a:gd name="connsiteY17" fmla="*/ 831289 h 1728189"/>
              <a:gd name="connsiteX18" fmla="*/ 369821 w 556680"/>
              <a:gd name="connsiteY18" fmla="*/ 781186 h 1728189"/>
              <a:gd name="connsiteX19" fmla="*/ 387185 w 556680"/>
              <a:gd name="connsiteY19" fmla="*/ 727271 h 1728189"/>
              <a:gd name="connsiteX20" fmla="*/ 349222 w 556680"/>
              <a:gd name="connsiteY20" fmla="*/ 671175 h 1728189"/>
              <a:gd name="connsiteX21" fmla="*/ 314466 w 556680"/>
              <a:gd name="connsiteY21" fmla="*/ 640538 h 1728189"/>
              <a:gd name="connsiteX22" fmla="*/ 277915 w 556680"/>
              <a:gd name="connsiteY22" fmla="*/ 601559 h 1728189"/>
              <a:gd name="connsiteX23" fmla="*/ 273226 w 556680"/>
              <a:gd name="connsiteY23" fmla="*/ 552364 h 1728189"/>
              <a:gd name="connsiteX24" fmla="*/ 276770 w 556680"/>
              <a:gd name="connsiteY24" fmla="*/ 474567 h 1728189"/>
              <a:gd name="connsiteX25" fmla="*/ 291229 w 556680"/>
              <a:gd name="connsiteY25" fmla="*/ 424499 h 1728189"/>
              <a:gd name="connsiteX26" fmla="*/ 315605 w 556680"/>
              <a:gd name="connsiteY26" fmla="*/ 350999 h 1728189"/>
              <a:gd name="connsiteX27" fmla="*/ 446233 w 556680"/>
              <a:gd name="connsiteY27" fmla="*/ 160352 h 1728189"/>
              <a:gd name="connsiteX28" fmla="*/ 556680 w 556680"/>
              <a:gd name="connsiteY28" fmla="*/ 0 h 1728189"/>
              <a:gd name="connsiteX0" fmla="*/ 197152 w 1058011"/>
              <a:gd name="connsiteY0" fmla="*/ 2384863 h 2384863"/>
              <a:gd name="connsiteX1" fmla="*/ 247393 w 1058011"/>
              <a:gd name="connsiteY1" fmla="*/ 2279355 h 2384863"/>
              <a:gd name="connsiteX2" fmla="*/ 277538 w 1058011"/>
              <a:gd name="connsiteY2" fmla="*/ 2193944 h 2384863"/>
              <a:gd name="connsiteX3" fmla="*/ 277538 w 1058011"/>
              <a:gd name="connsiteY3" fmla="*/ 2138678 h 2384863"/>
              <a:gd name="connsiteX4" fmla="*/ 241321 w 1058011"/>
              <a:gd name="connsiteY4" fmla="*/ 2050672 h 2384863"/>
              <a:gd name="connsiteX5" fmla="*/ 209570 w 1058011"/>
              <a:gd name="connsiteY5" fmla="*/ 2007507 h 2384863"/>
              <a:gd name="connsiteX6" fmla="*/ 187583 w 1058011"/>
              <a:gd name="connsiteY6" fmla="*/ 1981059 h 2384863"/>
              <a:gd name="connsiteX7" fmla="*/ 159528 w 1058011"/>
              <a:gd name="connsiteY7" fmla="*/ 1936194 h 2384863"/>
              <a:gd name="connsiteX8" fmla="*/ 124850 w 1058011"/>
              <a:gd name="connsiteY8" fmla="*/ 1894922 h 2384863"/>
              <a:gd name="connsiteX9" fmla="*/ 87331 w 1058011"/>
              <a:gd name="connsiteY9" fmla="*/ 1862181 h 2384863"/>
              <a:gd name="connsiteX10" fmla="*/ 36587 w 1058011"/>
              <a:gd name="connsiteY10" fmla="*/ 1846062 h 2384863"/>
              <a:gd name="connsiteX11" fmla="*/ 3570 w 1058011"/>
              <a:gd name="connsiteY11" fmla="*/ 1824751 h 2384863"/>
              <a:gd name="connsiteX12" fmla="*/ 3600 w 1058011"/>
              <a:gd name="connsiteY12" fmla="*/ 1774478 h 2384863"/>
              <a:gd name="connsiteX13" fmla="*/ 27568 w 1058011"/>
              <a:gd name="connsiteY13" fmla="*/ 1726528 h 2384863"/>
              <a:gd name="connsiteX14" fmla="*/ 64727 w 1058011"/>
              <a:gd name="connsiteY14" fmla="*/ 1683631 h 2384863"/>
              <a:gd name="connsiteX15" fmla="*/ 136861 w 1058011"/>
              <a:gd name="connsiteY15" fmla="*/ 1606115 h 2384863"/>
              <a:gd name="connsiteX16" fmla="*/ 247393 w 1058011"/>
              <a:gd name="connsiteY16" fmla="*/ 1545825 h 2384863"/>
              <a:gd name="connsiteX17" fmla="*/ 331423 w 1058011"/>
              <a:gd name="connsiteY17" fmla="*/ 1487963 h 2384863"/>
              <a:gd name="connsiteX18" fmla="*/ 369821 w 1058011"/>
              <a:gd name="connsiteY18" fmla="*/ 1437860 h 2384863"/>
              <a:gd name="connsiteX19" fmla="*/ 387185 w 1058011"/>
              <a:gd name="connsiteY19" fmla="*/ 1383945 h 2384863"/>
              <a:gd name="connsiteX20" fmla="*/ 349222 w 1058011"/>
              <a:gd name="connsiteY20" fmla="*/ 1327849 h 2384863"/>
              <a:gd name="connsiteX21" fmla="*/ 314466 w 1058011"/>
              <a:gd name="connsiteY21" fmla="*/ 1297212 h 2384863"/>
              <a:gd name="connsiteX22" fmla="*/ 277915 w 1058011"/>
              <a:gd name="connsiteY22" fmla="*/ 1258233 h 2384863"/>
              <a:gd name="connsiteX23" fmla="*/ 273226 w 1058011"/>
              <a:gd name="connsiteY23" fmla="*/ 1209038 h 2384863"/>
              <a:gd name="connsiteX24" fmla="*/ 276770 w 1058011"/>
              <a:gd name="connsiteY24" fmla="*/ 1131241 h 2384863"/>
              <a:gd name="connsiteX25" fmla="*/ 291229 w 1058011"/>
              <a:gd name="connsiteY25" fmla="*/ 1081173 h 2384863"/>
              <a:gd name="connsiteX26" fmla="*/ 315605 w 1058011"/>
              <a:gd name="connsiteY26" fmla="*/ 1007673 h 2384863"/>
              <a:gd name="connsiteX27" fmla="*/ 446233 w 1058011"/>
              <a:gd name="connsiteY27" fmla="*/ 817026 h 2384863"/>
              <a:gd name="connsiteX28" fmla="*/ 1058011 w 1058011"/>
              <a:gd name="connsiteY28" fmla="*/ 0 h 2384863"/>
              <a:gd name="connsiteX0" fmla="*/ 197152 w 1058011"/>
              <a:gd name="connsiteY0" fmla="*/ 2384863 h 2384863"/>
              <a:gd name="connsiteX1" fmla="*/ 223811 w 1058011"/>
              <a:gd name="connsiteY1" fmla="*/ 2338672 h 2384863"/>
              <a:gd name="connsiteX2" fmla="*/ 247393 w 1058011"/>
              <a:gd name="connsiteY2" fmla="*/ 2279355 h 2384863"/>
              <a:gd name="connsiteX3" fmla="*/ 277538 w 1058011"/>
              <a:gd name="connsiteY3" fmla="*/ 2193944 h 2384863"/>
              <a:gd name="connsiteX4" fmla="*/ 277538 w 1058011"/>
              <a:gd name="connsiteY4" fmla="*/ 2138678 h 2384863"/>
              <a:gd name="connsiteX5" fmla="*/ 241321 w 1058011"/>
              <a:gd name="connsiteY5" fmla="*/ 2050672 h 2384863"/>
              <a:gd name="connsiteX6" fmla="*/ 209570 w 1058011"/>
              <a:gd name="connsiteY6" fmla="*/ 2007507 h 2384863"/>
              <a:gd name="connsiteX7" fmla="*/ 187583 w 1058011"/>
              <a:gd name="connsiteY7" fmla="*/ 1981059 h 2384863"/>
              <a:gd name="connsiteX8" fmla="*/ 159528 w 1058011"/>
              <a:gd name="connsiteY8" fmla="*/ 1936194 h 2384863"/>
              <a:gd name="connsiteX9" fmla="*/ 124850 w 1058011"/>
              <a:gd name="connsiteY9" fmla="*/ 1894922 h 2384863"/>
              <a:gd name="connsiteX10" fmla="*/ 87331 w 1058011"/>
              <a:gd name="connsiteY10" fmla="*/ 1862181 h 2384863"/>
              <a:gd name="connsiteX11" fmla="*/ 36587 w 1058011"/>
              <a:gd name="connsiteY11" fmla="*/ 1846062 h 2384863"/>
              <a:gd name="connsiteX12" fmla="*/ 3570 w 1058011"/>
              <a:gd name="connsiteY12" fmla="*/ 1824751 h 2384863"/>
              <a:gd name="connsiteX13" fmla="*/ 3600 w 1058011"/>
              <a:gd name="connsiteY13" fmla="*/ 1774478 h 2384863"/>
              <a:gd name="connsiteX14" fmla="*/ 27568 w 1058011"/>
              <a:gd name="connsiteY14" fmla="*/ 1726528 h 2384863"/>
              <a:gd name="connsiteX15" fmla="*/ 64727 w 1058011"/>
              <a:gd name="connsiteY15" fmla="*/ 1683631 h 2384863"/>
              <a:gd name="connsiteX16" fmla="*/ 136861 w 1058011"/>
              <a:gd name="connsiteY16" fmla="*/ 1606115 h 2384863"/>
              <a:gd name="connsiteX17" fmla="*/ 247393 w 1058011"/>
              <a:gd name="connsiteY17" fmla="*/ 1545825 h 2384863"/>
              <a:gd name="connsiteX18" fmla="*/ 331423 w 1058011"/>
              <a:gd name="connsiteY18" fmla="*/ 1487963 h 2384863"/>
              <a:gd name="connsiteX19" fmla="*/ 369821 w 1058011"/>
              <a:gd name="connsiteY19" fmla="*/ 1437860 h 2384863"/>
              <a:gd name="connsiteX20" fmla="*/ 387185 w 1058011"/>
              <a:gd name="connsiteY20" fmla="*/ 1383945 h 2384863"/>
              <a:gd name="connsiteX21" fmla="*/ 349222 w 1058011"/>
              <a:gd name="connsiteY21" fmla="*/ 1327849 h 2384863"/>
              <a:gd name="connsiteX22" fmla="*/ 314466 w 1058011"/>
              <a:gd name="connsiteY22" fmla="*/ 1297212 h 2384863"/>
              <a:gd name="connsiteX23" fmla="*/ 277915 w 1058011"/>
              <a:gd name="connsiteY23" fmla="*/ 1258233 h 2384863"/>
              <a:gd name="connsiteX24" fmla="*/ 273226 w 1058011"/>
              <a:gd name="connsiteY24" fmla="*/ 1209038 h 2384863"/>
              <a:gd name="connsiteX25" fmla="*/ 276770 w 1058011"/>
              <a:gd name="connsiteY25" fmla="*/ 1131241 h 2384863"/>
              <a:gd name="connsiteX26" fmla="*/ 291229 w 1058011"/>
              <a:gd name="connsiteY26" fmla="*/ 1081173 h 2384863"/>
              <a:gd name="connsiteX27" fmla="*/ 315605 w 1058011"/>
              <a:gd name="connsiteY27" fmla="*/ 1007673 h 2384863"/>
              <a:gd name="connsiteX28" fmla="*/ 446233 w 1058011"/>
              <a:gd name="connsiteY28" fmla="*/ 817026 h 2384863"/>
              <a:gd name="connsiteX29" fmla="*/ 1058011 w 1058011"/>
              <a:gd name="connsiteY29" fmla="*/ 0 h 2384863"/>
              <a:gd name="connsiteX0" fmla="*/ 0 w 1136239"/>
              <a:gd name="connsiteY0" fmla="*/ 2970926 h 2970926"/>
              <a:gd name="connsiteX1" fmla="*/ 302039 w 1136239"/>
              <a:gd name="connsiteY1" fmla="*/ 2338672 h 2970926"/>
              <a:gd name="connsiteX2" fmla="*/ 325621 w 1136239"/>
              <a:gd name="connsiteY2" fmla="*/ 2279355 h 2970926"/>
              <a:gd name="connsiteX3" fmla="*/ 355766 w 1136239"/>
              <a:gd name="connsiteY3" fmla="*/ 2193944 h 2970926"/>
              <a:gd name="connsiteX4" fmla="*/ 355766 w 1136239"/>
              <a:gd name="connsiteY4" fmla="*/ 2138678 h 2970926"/>
              <a:gd name="connsiteX5" fmla="*/ 319549 w 1136239"/>
              <a:gd name="connsiteY5" fmla="*/ 2050672 h 2970926"/>
              <a:gd name="connsiteX6" fmla="*/ 287798 w 1136239"/>
              <a:gd name="connsiteY6" fmla="*/ 2007507 h 2970926"/>
              <a:gd name="connsiteX7" fmla="*/ 265811 w 1136239"/>
              <a:gd name="connsiteY7" fmla="*/ 1981059 h 2970926"/>
              <a:gd name="connsiteX8" fmla="*/ 237756 w 1136239"/>
              <a:gd name="connsiteY8" fmla="*/ 1936194 h 2970926"/>
              <a:gd name="connsiteX9" fmla="*/ 203078 w 1136239"/>
              <a:gd name="connsiteY9" fmla="*/ 1894922 h 2970926"/>
              <a:gd name="connsiteX10" fmla="*/ 165559 w 1136239"/>
              <a:gd name="connsiteY10" fmla="*/ 1862181 h 2970926"/>
              <a:gd name="connsiteX11" fmla="*/ 114815 w 1136239"/>
              <a:gd name="connsiteY11" fmla="*/ 1846062 h 2970926"/>
              <a:gd name="connsiteX12" fmla="*/ 81798 w 1136239"/>
              <a:gd name="connsiteY12" fmla="*/ 1824751 h 2970926"/>
              <a:gd name="connsiteX13" fmla="*/ 81828 w 1136239"/>
              <a:gd name="connsiteY13" fmla="*/ 1774478 h 2970926"/>
              <a:gd name="connsiteX14" fmla="*/ 105796 w 1136239"/>
              <a:gd name="connsiteY14" fmla="*/ 1726528 h 2970926"/>
              <a:gd name="connsiteX15" fmla="*/ 142955 w 1136239"/>
              <a:gd name="connsiteY15" fmla="*/ 1683631 h 2970926"/>
              <a:gd name="connsiteX16" fmla="*/ 215089 w 1136239"/>
              <a:gd name="connsiteY16" fmla="*/ 1606115 h 2970926"/>
              <a:gd name="connsiteX17" fmla="*/ 325621 w 1136239"/>
              <a:gd name="connsiteY17" fmla="*/ 1545825 h 2970926"/>
              <a:gd name="connsiteX18" fmla="*/ 409651 w 1136239"/>
              <a:gd name="connsiteY18" fmla="*/ 1487963 h 2970926"/>
              <a:gd name="connsiteX19" fmla="*/ 448049 w 1136239"/>
              <a:gd name="connsiteY19" fmla="*/ 1437860 h 2970926"/>
              <a:gd name="connsiteX20" fmla="*/ 465413 w 1136239"/>
              <a:gd name="connsiteY20" fmla="*/ 1383945 h 2970926"/>
              <a:gd name="connsiteX21" fmla="*/ 427450 w 1136239"/>
              <a:gd name="connsiteY21" fmla="*/ 1327849 h 2970926"/>
              <a:gd name="connsiteX22" fmla="*/ 392694 w 1136239"/>
              <a:gd name="connsiteY22" fmla="*/ 1297212 h 2970926"/>
              <a:gd name="connsiteX23" fmla="*/ 356143 w 1136239"/>
              <a:gd name="connsiteY23" fmla="*/ 1258233 h 2970926"/>
              <a:gd name="connsiteX24" fmla="*/ 351454 w 1136239"/>
              <a:gd name="connsiteY24" fmla="*/ 1209038 h 2970926"/>
              <a:gd name="connsiteX25" fmla="*/ 354998 w 1136239"/>
              <a:gd name="connsiteY25" fmla="*/ 1131241 h 2970926"/>
              <a:gd name="connsiteX26" fmla="*/ 369457 w 1136239"/>
              <a:gd name="connsiteY26" fmla="*/ 1081173 h 2970926"/>
              <a:gd name="connsiteX27" fmla="*/ 393833 w 1136239"/>
              <a:gd name="connsiteY27" fmla="*/ 1007673 h 2970926"/>
              <a:gd name="connsiteX28" fmla="*/ 524461 w 1136239"/>
              <a:gd name="connsiteY28" fmla="*/ 817026 h 2970926"/>
              <a:gd name="connsiteX29" fmla="*/ 1136239 w 1136239"/>
              <a:gd name="connsiteY29" fmla="*/ 0 h 2970926"/>
              <a:gd name="connsiteX0" fmla="*/ 0 w 1136239"/>
              <a:gd name="connsiteY0" fmla="*/ 2970926 h 2970926"/>
              <a:gd name="connsiteX1" fmla="*/ 171411 w 1136239"/>
              <a:gd name="connsiteY1" fmla="*/ 2603459 h 2970926"/>
              <a:gd name="connsiteX2" fmla="*/ 302039 w 1136239"/>
              <a:gd name="connsiteY2" fmla="*/ 2338672 h 2970926"/>
              <a:gd name="connsiteX3" fmla="*/ 325621 w 1136239"/>
              <a:gd name="connsiteY3" fmla="*/ 2279355 h 2970926"/>
              <a:gd name="connsiteX4" fmla="*/ 355766 w 1136239"/>
              <a:gd name="connsiteY4" fmla="*/ 2193944 h 2970926"/>
              <a:gd name="connsiteX5" fmla="*/ 355766 w 1136239"/>
              <a:gd name="connsiteY5" fmla="*/ 2138678 h 2970926"/>
              <a:gd name="connsiteX6" fmla="*/ 319549 w 1136239"/>
              <a:gd name="connsiteY6" fmla="*/ 2050672 h 2970926"/>
              <a:gd name="connsiteX7" fmla="*/ 287798 w 1136239"/>
              <a:gd name="connsiteY7" fmla="*/ 2007507 h 2970926"/>
              <a:gd name="connsiteX8" fmla="*/ 265811 w 1136239"/>
              <a:gd name="connsiteY8" fmla="*/ 1981059 h 2970926"/>
              <a:gd name="connsiteX9" fmla="*/ 237756 w 1136239"/>
              <a:gd name="connsiteY9" fmla="*/ 1936194 h 2970926"/>
              <a:gd name="connsiteX10" fmla="*/ 203078 w 1136239"/>
              <a:gd name="connsiteY10" fmla="*/ 1894922 h 2970926"/>
              <a:gd name="connsiteX11" fmla="*/ 165559 w 1136239"/>
              <a:gd name="connsiteY11" fmla="*/ 1862181 h 2970926"/>
              <a:gd name="connsiteX12" fmla="*/ 114815 w 1136239"/>
              <a:gd name="connsiteY12" fmla="*/ 1846062 h 2970926"/>
              <a:gd name="connsiteX13" fmla="*/ 81798 w 1136239"/>
              <a:gd name="connsiteY13" fmla="*/ 1824751 h 2970926"/>
              <a:gd name="connsiteX14" fmla="*/ 81828 w 1136239"/>
              <a:gd name="connsiteY14" fmla="*/ 1774478 h 2970926"/>
              <a:gd name="connsiteX15" fmla="*/ 105796 w 1136239"/>
              <a:gd name="connsiteY15" fmla="*/ 1726528 h 2970926"/>
              <a:gd name="connsiteX16" fmla="*/ 142955 w 1136239"/>
              <a:gd name="connsiteY16" fmla="*/ 1683631 h 2970926"/>
              <a:gd name="connsiteX17" fmla="*/ 215089 w 1136239"/>
              <a:gd name="connsiteY17" fmla="*/ 1606115 h 2970926"/>
              <a:gd name="connsiteX18" fmla="*/ 325621 w 1136239"/>
              <a:gd name="connsiteY18" fmla="*/ 1545825 h 2970926"/>
              <a:gd name="connsiteX19" fmla="*/ 409651 w 1136239"/>
              <a:gd name="connsiteY19" fmla="*/ 1487963 h 2970926"/>
              <a:gd name="connsiteX20" fmla="*/ 448049 w 1136239"/>
              <a:gd name="connsiteY20" fmla="*/ 1437860 h 2970926"/>
              <a:gd name="connsiteX21" fmla="*/ 465413 w 1136239"/>
              <a:gd name="connsiteY21" fmla="*/ 1383945 h 2970926"/>
              <a:gd name="connsiteX22" fmla="*/ 427450 w 1136239"/>
              <a:gd name="connsiteY22" fmla="*/ 1327849 h 2970926"/>
              <a:gd name="connsiteX23" fmla="*/ 392694 w 1136239"/>
              <a:gd name="connsiteY23" fmla="*/ 1297212 h 2970926"/>
              <a:gd name="connsiteX24" fmla="*/ 356143 w 1136239"/>
              <a:gd name="connsiteY24" fmla="*/ 1258233 h 2970926"/>
              <a:gd name="connsiteX25" fmla="*/ 351454 w 1136239"/>
              <a:gd name="connsiteY25" fmla="*/ 1209038 h 2970926"/>
              <a:gd name="connsiteX26" fmla="*/ 354998 w 1136239"/>
              <a:gd name="connsiteY26" fmla="*/ 1131241 h 2970926"/>
              <a:gd name="connsiteX27" fmla="*/ 369457 w 1136239"/>
              <a:gd name="connsiteY27" fmla="*/ 1081173 h 2970926"/>
              <a:gd name="connsiteX28" fmla="*/ 393833 w 1136239"/>
              <a:gd name="connsiteY28" fmla="*/ 1007673 h 2970926"/>
              <a:gd name="connsiteX29" fmla="*/ 524461 w 1136239"/>
              <a:gd name="connsiteY29" fmla="*/ 817026 h 2970926"/>
              <a:gd name="connsiteX30" fmla="*/ 1136239 w 1136239"/>
              <a:gd name="connsiteY30" fmla="*/ 0 h 2970926"/>
              <a:gd name="connsiteX0" fmla="*/ 0 w 1199788"/>
              <a:gd name="connsiteY0" fmla="*/ 3101555 h 3101555"/>
              <a:gd name="connsiteX1" fmla="*/ 234960 w 1199788"/>
              <a:gd name="connsiteY1" fmla="*/ 2603459 h 3101555"/>
              <a:gd name="connsiteX2" fmla="*/ 365588 w 1199788"/>
              <a:gd name="connsiteY2" fmla="*/ 2338672 h 3101555"/>
              <a:gd name="connsiteX3" fmla="*/ 389170 w 1199788"/>
              <a:gd name="connsiteY3" fmla="*/ 2279355 h 3101555"/>
              <a:gd name="connsiteX4" fmla="*/ 419315 w 1199788"/>
              <a:gd name="connsiteY4" fmla="*/ 2193944 h 3101555"/>
              <a:gd name="connsiteX5" fmla="*/ 419315 w 1199788"/>
              <a:gd name="connsiteY5" fmla="*/ 2138678 h 3101555"/>
              <a:gd name="connsiteX6" fmla="*/ 383098 w 1199788"/>
              <a:gd name="connsiteY6" fmla="*/ 2050672 h 3101555"/>
              <a:gd name="connsiteX7" fmla="*/ 351347 w 1199788"/>
              <a:gd name="connsiteY7" fmla="*/ 2007507 h 3101555"/>
              <a:gd name="connsiteX8" fmla="*/ 329360 w 1199788"/>
              <a:gd name="connsiteY8" fmla="*/ 1981059 h 3101555"/>
              <a:gd name="connsiteX9" fmla="*/ 301305 w 1199788"/>
              <a:gd name="connsiteY9" fmla="*/ 1936194 h 3101555"/>
              <a:gd name="connsiteX10" fmla="*/ 266627 w 1199788"/>
              <a:gd name="connsiteY10" fmla="*/ 1894922 h 3101555"/>
              <a:gd name="connsiteX11" fmla="*/ 229108 w 1199788"/>
              <a:gd name="connsiteY11" fmla="*/ 1862181 h 3101555"/>
              <a:gd name="connsiteX12" fmla="*/ 178364 w 1199788"/>
              <a:gd name="connsiteY12" fmla="*/ 1846062 h 3101555"/>
              <a:gd name="connsiteX13" fmla="*/ 145347 w 1199788"/>
              <a:gd name="connsiteY13" fmla="*/ 1824751 h 3101555"/>
              <a:gd name="connsiteX14" fmla="*/ 145377 w 1199788"/>
              <a:gd name="connsiteY14" fmla="*/ 1774478 h 3101555"/>
              <a:gd name="connsiteX15" fmla="*/ 169345 w 1199788"/>
              <a:gd name="connsiteY15" fmla="*/ 1726528 h 3101555"/>
              <a:gd name="connsiteX16" fmla="*/ 206504 w 1199788"/>
              <a:gd name="connsiteY16" fmla="*/ 1683631 h 3101555"/>
              <a:gd name="connsiteX17" fmla="*/ 278638 w 1199788"/>
              <a:gd name="connsiteY17" fmla="*/ 1606115 h 3101555"/>
              <a:gd name="connsiteX18" fmla="*/ 389170 w 1199788"/>
              <a:gd name="connsiteY18" fmla="*/ 1545825 h 3101555"/>
              <a:gd name="connsiteX19" fmla="*/ 473200 w 1199788"/>
              <a:gd name="connsiteY19" fmla="*/ 1487963 h 3101555"/>
              <a:gd name="connsiteX20" fmla="*/ 511598 w 1199788"/>
              <a:gd name="connsiteY20" fmla="*/ 1437860 h 3101555"/>
              <a:gd name="connsiteX21" fmla="*/ 528962 w 1199788"/>
              <a:gd name="connsiteY21" fmla="*/ 1383945 h 3101555"/>
              <a:gd name="connsiteX22" fmla="*/ 490999 w 1199788"/>
              <a:gd name="connsiteY22" fmla="*/ 1327849 h 3101555"/>
              <a:gd name="connsiteX23" fmla="*/ 456243 w 1199788"/>
              <a:gd name="connsiteY23" fmla="*/ 1297212 h 3101555"/>
              <a:gd name="connsiteX24" fmla="*/ 419692 w 1199788"/>
              <a:gd name="connsiteY24" fmla="*/ 1258233 h 3101555"/>
              <a:gd name="connsiteX25" fmla="*/ 415003 w 1199788"/>
              <a:gd name="connsiteY25" fmla="*/ 1209038 h 3101555"/>
              <a:gd name="connsiteX26" fmla="*/ 418547 w 1199788"/>
              <a:gd name="connsiteY26" fmla="*/ 1131241 h 3101555"/>
              <a:gd name="connsiteX27" fmla="*/ 433006 w 1199788"/>
              <a:gd name="connsiteY27" fmla="*/ 1081173 h 3101555"/>
              <a:gd name="connsiteX28" fmla="*/ 457382 w 1199788"/>
              <a:gd name="connsiteY28" fmla="*/ 1007673 h 3101555"/>
              <a:gd name="connsiteX29" fmla="*/ 588010 w 1199788"/>
              <a:gd name="connsiteY29" fmla="*/ 817026 h 3101555"/>
              <a:gd name="connsiteX30" fmla="*/ 1199788 w 1199788"/>
              <a:gd name="connsiteY30" fmla="*/ 0 h 310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99788" h="3101555">
                <a:moveTo>
                  <a:pt x="0" y="3101555"/>
                </a:moveTo>
                <a:cubicBezTo>
                  <a:pt x="28569" y="3040311"/>
                  <a:pt x="184620" y="2708835"/>
                  <a:pt x="234960" y="2603459"/>
                </a:cubicBezTo>
                <a:cubicBezTo>
                  <a:pt x="285300" y="2498083"/>
                  <a:pt x="339886" y="2392689"/>
                  <a:pt x="365588" y="2338672"/>
                </a:cubicBezTo>
                <a:cubicBezTo>
                  <a:pt x="391290" y="2284655"/>
                  <a:pt x="380216" y="2303476"/>
                  <a:pt x="389170" y="2279355"/>
                </a:cubicBezTo>
                <a:cubicBezTo>
                  <a:pt x="398124" y="2255234"/>
                  <a:pt x="414291" y="2217390"/>
                  <a:pt x="419315" y="2193944"/>
                </a:cubicBezTo>
                <a:cubicBezTo>
                  <a:pt x="424339" y="2170498"/>
                  <a:pt x="425351" y="2162557"/>
                  <a:pt x="419315" y="2138678"/>
                </a:cubicBezTo>
                <a:cubicBezTo>
                  <a:pt x="413279" y="2114799"/>
                  <a:pt x="394426" y="2072534"/>
                  <a:pt x="383098" y="2050672"/>
                </a:cubicBezTo>
                <a:cubicBezTo>
                  <a:pt x="371770" y="2028810"/>
                  <a:pt x="360303" y="2019109"/>
                  <a:pt x="351347" y="2007507"/>
                </a:cubicBezTo>
                <a:cubicBezTo>
                  <a:pt x="342391" y="1995905"/>
                  <a:pt x="337700" y="1992945"/>
                  <a:pt x="329360" y="1981059"/>
                </a:cubicBezTo>
                <a:cubicBezTo>
                  <a:pt x="321020" y="1969174"/>
                  <a:pt x="311760" y="1950550"/>
                  <a:pt x="301305" y="1936194"/>
                </a:cubicBezTo>
                <a:cubicBezTo>
                  <a:pt x="290850" y="1921838"/>
                  <a:pt x="278660" y="1907258"/>
                  <a:pt x="266627" y="1894922"/>
                </a:cubicBezTo>
                <a:cubicBezTo>
                  <a:pt x="254594" y="1882587"/>
                  <a:pt x="243819" y="1870324"/>
                  <a:pt x="229108" y="1862181"/>
                </a:cubicBezTo>
                <a:cubicBezTo>
                  <a:pt x="214398" y="1854038"/>
                  <a:pt x="192324" y="1852300"/>
                  <a:pt x="178364" y="1846062"/>
                </a:cubicBezTo>
                <a:cubicBezTo>
                  <a:pt x="164404" y="1839824"/>
                  <a:pt x="150845" y="1836682"/>
                  <a:pt x="145347" y="1824751"/>
                </a:cubicBezTo>
                <a:cubicBezTo>
                  <a:pt x="139849" y="1812820"/>
                  <a:pt x="141377" y="1790848"/>
                  <a:pt x="145377" y="1774478"/>
                </a:cubicBezTo>
                <a:cubicBezTo>
                  <a:pt x="149377" y="1758108"/>
                  <a:pt x="159157" y="1741669"/>
                  <a:pt x="169345" y="1726528"/>
                </a:cubicBezTo>
                <a:cubicBezTo>
                  <a:pt x="179533" y="1711387"/>
                  <a:pt x="188288" y="1703700"/>
                  <a:pt x="206504" y="1683631"/>
                </a:cubicBezTo>
                <a:cubicBezTo>
                  <a:pt x="224720" y="1663562"/>
                  <a:pt x="248194" y="1629083"/>
                  <a:pt x="278638" y="1606115"/>
                </a:cubicBezTo>
                <a:cubicBezTo>
                  <a:pt x="309082" y="1583147"/>
                  <a:pt x="356743" y="1565517"/>
                  <a:pt x="389170" y="1545825"/>
                </a:cubicBezTo>
                <a:cubicBezTo>
                  <a:pt x="421597" y="1526133"/>
                  <a:pt x="452795" y="1505957"/>
                  <a:pt x="473200" y="1487963"/>
                </a:cubicBezTo>
                <a:cubicBezTo>
                  <a:pt x="493605" y="1469969"/>
                  <a:pt x="502304" y="1455196"/>
                  <a:pt x="511598" y="1437860"/>
                </a:cubicBezTo>
                <a:cubicBezTo>
                  <a:pt x="520892" y="1420524"/>
                  <a:pt x="532395" y="1402280"/>
                  <a:pt x="528962" y="1383945"/>
                </a:cubicBezTo>
                <a:cubicBezTo>
                  <a:pt x="525529" y="1365610"/>
                  <a:pt x="503119" y="1342305"/>
                  <a:pt x="490999" y="1327849"/>
                </a:cubicBezTo>
                <a:cubicBezTo>
                  <a:pt x="478879" y="1313394"/>
                  <a:pt x="468128" y="1308815"/>
                  <a:pt x="456243" y="1297212"/>
                </a:cubicBezTo>
                <a:cubicBezTo>
                  <a:pt x="444359" y="1285609"/>
                  <a:pt x="426565" y="1272929"/>
                  <a:pt x="419692" y="1258233"/>
                </a:cubicBezTo>
                <a:cubicBezTo>
                  <a:pt x="412819" y="1243537"/>
                  <a:pt x="415194" y="1230203"/>
                  <a:pt x="415003" y="1209038"/>
                </a:cubicBezTo>
                <a:cubicBezTo>
                  <a:pt x="414812" y="1187873"/>
                  <a:pt x="415547" y="1152552"/>
                  <a:pt x="418547" y="1131241"/>
                </a:cubicBezTo>
                <a:cubicBezTo>
                  <a:pt x="421547" y="1109930"/>
                  <a:pt x="426534" y="1101768"/>
                  <a:pt x="433006" y="1081173"/>
                </a:cubicBezTo>
                <a:cubicBezTo>
                  <a:pt x="439479" y="1060578"/>
                  <a:pt x="431548" y="1051697"/>
                  <a:pt x="457382" y="1007673"/>
                </a:cubicBezTo>
                <a:cubicBezTo>
                  <a:pt x="483216" y="963649"/>
                  <a:pt x="547831" y="875526"/>
                  <a:pt x="588010" y="817026"/>
                </a:cubicBezTo>
                <a:lnTo>
                  <a:pt x="1199788" y="0"/>
                </a:lnTo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371785" y="5013082"/>
            <a:ext cx="864339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Balanced</a:t>
            </a:r>
          </a:p>
        </p:txBody>
      </p:sp>
      <p:cxnSp>
        <p:nvCxnSpPr>
          <p:cNvPr id="31" name="Straight Arrow Connector 30"/>
          <p:cNvCxnSpPr>
            <a:cxnSpLocks/>
            <a:endCxn id="25" idx="18"/>
          </p:cNvCxnSpPr>
          <p:nvPr/>
        </p:nvCxnSpPr>
        <p:spPr>
          <a:xfrm flipH="1">
            <a:off x="789582" y="4034961"/>
            <a:ext cx="911308" cy="254064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H="1" flipV="1">
            <a:off x="796739" y="4746765"/>
            <a:ext cx="518644" cy="353366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flipH="1" flipV="1">
            <a:off x="650678" y="5421290"/>
            <a:ext cx="533399" cy="455379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17193" y="5648980"/>
            <a:ext cx="1297407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Slightly Cold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Pool Dominant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05526" y="3773351"/>
            <a:ext cx="1194493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Slightly Shear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Dominant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91566" y="5013082"/>
            <a:ext cx="864339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Balanced</a:t>
            </a:r>
          </a:p>
        </p:txBody>
      </p:sp>
      <p:cxnSp>
        <p:nvCxnSpPr>
          <p:cNvPr id="45" name="Straight Arrow Connector 44"/>
          <p:cNvCxnSpPr>
            <a:cxnSpLocks/>
            <a:endCxn id="15" idx="18"/>
          </p:cNvCxnSpPr>
          <p:nvPr/>
        </p:nvCxnSpPr>
        <p:spPr>
          <a:xfrm flipH="1">
            <a:off x="3914195" y="4034961"/>
            <a:ext cx="906474" cy="231402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</p:cNvCxnSpPr>
          <p:nvPr/>
        </p:nvCxnSpPr>
        <p:spPr>
          <a:xfrm flipH="1" flipV="1">
            <a:off x="3916520" y="4746765"/>
            <a:ext cx="518644" cy="353366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 flipH="1" flipV="1">
            <a:off x="3770459" y="5421290"/>
            <a:ext cx="533399" cy="455379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336974" y="5648980"/>
            <a:ext cx="1297407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Slightly Cold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Pool Dominant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25307" y="3773351"/>
            <a:ext cx="1194493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Slightly Shear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Dominant</a:t>
            </a:r>
          </a:p>
        </p:txBody>
      </p:sp>
    </p:spTree>
    <p:extLst>
      <p:ext uri="{BB962C8B-B14F-4D97-AF65-F5344CB8AC3E}">
        <p14:creationId xmlns:p14="http://schemas.microsoft.com/office/powerpoint/2010/main" xmlns="" val="20613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 animBg="1"/>
      <p:bldP spid="39" grpId="0" animBg="1"/>
      <p:bldP spid="44" grpId="0" animBg="1"/>
      <p:bldP spid="48" grpId="0" animBg="1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9" t="31161" r="57883" b="18005"/>
          <a:stretch/>
        </p:blipFill>
        <p:spPr>
          <a:xfrm>
            <a:off x="0" y="1854199"/>
            <a:ext cx="4191000" cy="355600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KINX 0.5° – 0421 UTC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Ingredients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83" t="31161" r="9369" b="18005"/>
          <a:stretch/>
        </p:blipFill>
        <p:spPr>
          <a:xfrm>
            <a:off x="3124200" y="1854199"/>
            <a:ext cx="4191000" cy="35560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94" r="44390" b="18446"/>
          <a:stretch/>
        </p:blipFill>
        <p:spPr>
          <a:xfrm>
            <a:off x="6172199" y="1854199"/>
            <a:ext cx="2895601" cy="3556001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4016992" y="4024374"/>
            <a:ext cx="442183" cy="404179"/>
          </a:xfrm>
          <a:custGeom>
            <a:avLst/>
            <a:gdLst>
              <a:gd name="connsiteX0" fmla="*/ 208016 w 213493"/>
              <a:gd name="connsiteY0" fmla="*/ 385695 h 385695"/>
              <a:gd name="connsiteX1" fmla="*/ 208016 w 213493"/>
              <a:gd name="connsiteY1" fmla="*/ 325024 h 385695"/>
              <a:gd name="connsiteX2" fmla="*/ 212349 w 213493"/>
              <a:gd name="connsiteY2" fmla="*/ 277354 h 385695"/>
              <a:gd name="connsiteX3" fmla="*/ 212349 w 213493"/>
              <a:gd name="connsiteY3" fmla="*/ 238351 h 385695"/>
              <a:gd name="connsiteX4" fmla="*/ 199348 w 213493"/>
              <a:gd name="connsiteY4" fmla="*/ 199348 h 385695"/>
              <a:gd name="connsiteX5" fmla="*/ 173346 w 213493"/>
              <a:gd name="connsiteY5" fmla="*/ 173346 h 385695"/>
              <a:gd name="connsiteX6" fmla="*/ 134343 w 213493"/>
              <a:gd name="connsiteY6" fmla="*/ 117009 h 385695"/>
              <a:gd name="connsiteX7" fmla="*/ 95341 w 213493"/>
              <a:gd name="connsiteY7" fmla="*/ 73672 h 385695"/>
              <a:gd name="connsiteX8" fmla="*/ 52004 w 213493"/>
              <a:gd name="connsiteY8" fmla="*/ 39003 h 385695"/>
              <a:gd name="connsiteX9" fmla="*/ 26002 w 213493"/>
              <a:gd name="connsiteY9" fmla="*/ 17335 h 385695"/>
              <a:gd name="connsiteX10" fmla="*/ 0 w 213493"/>
              <a:gd name="connsiteY10" fmla="*/ 0 h 385695"/>
              <a:gd name="connsiteX0" fmla="*/ 208016 w 213493"/>
              <a:gd name="connsiteY0" fmla="*/ 385695 h 385695"/>
              <a:gd name="connsiteX1" fmla="*/ 208016 w 213493"/>
              <a:gd name="connsiteY1" fmla="*/ 325024 h 385695"/>
              <a:gd name="connsiteX2" fmla="*/ 212349 w 213493"/>
              <a:gd name="connsiteY2" fmla="*/ 277354 h 385695"/>
              <a:gd name="connsiteX3" fmla="*/ 212349 w 213493"/>
              <a:gd name="connsiteY3" fmla="*/ 238351 h 385695"/>
              <a:gd name="connsiteX4" fmla="*/ 199348 w 213493"/>
              <a:gd name="connsiteY4" fmla="*/ 199348 h 385695"/>
              <a:gd name="connsiteX5" fmla="*/ 173346 w 213493"/>
              <a:gd name="connsiteY5" fmla="*/ 156012 h 385695"/>
              <a:gd name="connsiteX6" fmla="*/ 134343 w 213493"/>
              <a:gd name="connsiteY6" fmla="*/ 117009 h 385695"/>
              <a:gd name="connsiteX7" fmla="*/ 95341 w 213493"/>
              <a:gd name="connsiteY7" fmla="*/ 73672 h 385695"/>
              <a:gd name="connsiteX8" fmla="*/ 52004 w 213493"/>
              <a:gd name="connsiteY8" fmla="*/ 39003 h 385695"/>
              <a:gd name="connsiteX9" fmla="*/ 26002 w 213493"/>
              <a:gd name="connsiteY9" fmla="*/ 17335 h 385695"/>
              <a:gd name="connsiteX10" fmla="*/ 0 w 213493"/>
              <a:gd name="connsiteY10" fmla="*/ 0 h 385695"/>
              <a:gd name="connsiteX0" fmla="*/ 208016 w 213493"/>
              <a:gd name="connsiteY0" fmla="*/ 325024 h 325024"/>
              <a:gd name="connsiteX1" fmla="*/ 212349 w 213493"/>
              <a:gd name="connsiteY1" fmla="*/ 277354 h 325024"/>
              <a:gd name="connsiteX2" fmla="*/ 212349 w 213493"/>
              <a:gd name="connsiteY2" fmla="*/ 238351 h 325024"/>
              <a:gd name="connsiteX3" fmla="*/ 199348 w 213493"/>
              <a:gd name="connsiteY3" fmla="*/ 199348 h 325024"/>
              <a:gd name="connsiteX4" fmla="*/ 173346 w 213493"/>
              <a:gd name="connsiteY4" fmla="*/ 156012 h 325024"/>
              <a:gd name="connsiteX5" fmla="*/ 134343 w 213493"/>
              <a:gd name="connsiteY5" fmla="*/ 117009 h 325024"/>
              <a:gd name="connsiteX6" fmla="*/ 95341 w 213493"/>
              <a:gd name="connsiteY6" fmla="*/ 73672 h 325024"/>
              <a:gd name="connsiteX7" fmla="*/ 52004 w 213493"/>
              <a:gd name="connsiteY7" fmla="*/ 39003 h 325024"/>
              <a:gd name="connsiteX8" fmla="*/ 26002 w 213493"/>
              <a:gd name="connsiteY8" fmla="*/ 17335 h 325024"/>
              <a:gd name="connsiteX9" fmla="*/ 0 w 213493"/>
              <a:gd name="connsiteY9" fmla="*/ 0 h 325024"/>
              <a:gd name="connsiteX0" fmla="*/ 231870 w 231892"/>
              <a:gd name="connsiteY0" fmla="*/ 325024 h 325024"/>
              <a:gd name="connsiteX1" fmla="*/ 212349 w 231892"/>
              <a:gd name="connsiteY1" fmla="*/ 277354 h 325024"/>
              <a:gd name="connsiteX2" fmla="*/ 212349 w 231892"/>
              <a:gd name="connsiteY2" fmla="*/ 238351 h 325024"/>
              <a:gd name="connsiteX3" fmla="*/ 199348 w 231892"/>
              <a:gd name="connsiteY3" fmla="*/ 199348 h 325024"/>
              <a:gd name="connsiteX4" fmla="*/ 173346 w 231892"/>
              <a:gd name="connsiteY4" fmla="*/ 156012 h 325024"/>
              <a:gd name="connsiteX5" fmla="*/ 134343 w 231892"/>
              <a:gd name="connsiteY5" fmla="*/ 117009 h 325024"/>
              <a:gd name="connsiteX6" fmla="*/ 95341 w 231892"/>
              <a:gd name="connsiteY6" fmla="*/ 73672 h 325024"/>
              <a:gd name="connsiteX7" fmla="*/ 52004 w 231892"/>
              <a:gd name="connsiteY7" fmla="*/ 39003 h 325024"/>
              <a:gd name="connsiteX8" fmla="*/ 26002 w 231892"/>
              <a:gd name="connsiteY8" fmla="*/ 17335 h 325024"/>
              <a:gd name="connsiteX9" fmla="*/ 0 w 231892"/>
              <a:gd name="connsiteY9" fmla="*/ 0 h 325024"/>
              <a:gd name="connsiteX0" fmla="*/ 231870 w 234771"/>
              <a:gd name="connsiteY0" fmla="*/ 325024 h 325024"/>
              <a:gd name="connsiteX1" fmla="*/ 233553 w 234771"/>
              <a:gd name="connsiteY1" fmla="*/ 274703 h 325024"/>
              <a:gd name="connsiteX2" fmla="*/ 212349 w 234771"/>
              <a:gd name="connsiteY2" fmla="*/ 238351 h 325024"/>
              <a:gd name="connsiteX3" fmla="*/ 199348 w 234771"/>
              <a:gd name="connsiteY3" fmla="*/ 199348 h 325024"/>
              <a:gd name="connsiteX4" fmla="*/ 173346 w 234771"/>
              <a:gd name="connsiteY4" fmla="*/ 156012 h 325024"/>
              <a:gd name="connsiteX5" fmla="*/ 134343 w 234771"/>
              <a:gd name="connsiteY5" fmla="*/ 117009 h 325024"/>
              <a:gd name="connsiteX6" fmla="*/ 95341 w 234771"/>
              <a:gd name="connsiteY6" fmla="*/ 73672 h 325024"/>
              <a:gd name="connsiteX7" fmla="*/ 52004 w 234771"/>
              <a:gd name="connsiteY7" fmla="*/ 39003 h 325024"/>
              <a:gd name="connsiteX8" fmla="*/ 26002 w 234771"/>
              <a:gd name="connsiteY8" fmla="*/ 17335 h 325024"/>
              <a:gd name="connsiteX9" fmla="*/ 0 w 234771"/>
              <a:gd name="connsiteY9" fmla="*/ 0 h 325024"/>
              <a:gd name="connsiteX0" fmla="*/ 231870 w 233848"/>
              <a:gd name="connsiteY0" fmla="*/ 325024 h 325024"/>
              <a:gd name="connsiteX1" fmla="*/ 233553 w 233848"/>
              <a:gd name="connsiteY1" fmla="*/ 274703 h 325024"/>
              <a:gd name="connsiteX2" fmla="*/ 225601 w 233848"/>
              <a:gd name="connsiteY2" fmla="*/ 225099 h 325024"/>
              <a:gd name="connsiteX3" fmla="*/ 199348 w 233848"/>
              <a:gd name="connsiteY3" fmla="*/ 199348 h 325024"/>
              <a:gd name="connsiteX4" fmla="*/ 173346 w 233848"/>
              <a:gd name="connsiteY4" fmla="*/ 156012 h 325024"/>
              <a:gd name="connsiteX5" fmla="*/ 134343 w 233848"/>
              <a:gd name="connsiteY5" fmla="*/ 117009 h 325024"/>
              <a:gd name="connsiteX6" fmla="*/ 95341 w 233848"/>
              <a:gd name="connsiteY6" fmla="*/ 73672 h 325024"/>
              <a:gd name="connsiteX7" fmla="*/ 52004 w 233848"/>
              <a:gd name="connsiteY7" fmla="*/ 39003 h 325024"/>
              <a:gd name="connsiteX8" fmla="*/ 26002 w 233848"/>
              <a:gd name="connsiteY8" fmla="*/ 17335 h 325024"/>
              <a:gd name="connsiteX9" fmla="*/ 0 w 233848"/>
              <a:gd name="connsiteY9" fmla="*/ 0 h 325024"/>
              <a:gd name="connsiteX0" fmla="*/ 231870 w 233848"/>
              <a:gd name="connsiteY0" fmla="*/ 325024 h 325024"/>
              <a:gd name="connsiteX1" fmla="*/ 233553 w 233848"/>
              <a:gd name="connsiteY1" fmla="*/ 274703 h 325024"/>
              <a:gd name="connsiteX2" fmla="*/ 225601 w 233848"/>
              <a:gd name="connsiteY2" fmla="*/ 225099 h 325024"/>
              <a:gd name="connsiteX3" fmla="*/ 228502 w 233848"/>
              <a:gd name="connsiteY3" fmla="*/ 175494 h 325024"/>
              <a:gd name="connsiteX4" fmla="*/ 173346 w 233848"/>
              <a:gd name="connsiteY4" fmla="*/ 156012 h 325024"/>
              <a:gd name="connsiteX5" fmla="*/ 134343 w 233848"/>
              <a:gd name="connsiteY5" fmla="*/ 117009 h 325024"/>
              <a:gd name="connsiteX6" fmla="*/ 95341 w 233848"/>
              <a:gd name="connsiteY6" fmla="*/ 73672 h 325024"/>
              <a:gd name="connsiteX7" fmla="*/ 52004 w 233848"/>
              <a:gd name="connsiteY7" fmla="*/ 39003 h 325024"/>
              <a:gd name="connsiteX8" fmla="*/ 26002 w 233848"/>
              <a:gd name="connsiteY8" fmla="*/ 17335 h 325024"/>
              <a:gd name="connsiteX9" fmla="*/ 0 w 233848"/>
              <a:gd name="connsiteY9" fmla="*/ 0 h 325024"/>
              <a:gd name="connsiteX0" fmla="*/ 231870 w 233848"/>
              <a:gd name="connsiteY0" fmla="*/ 325024 h 325024"/>
              <a:gd name="connsiteX1" fmla="*/ 233553 w 233848"/>
              <a:gd name="connsiteY1" fmla="*/ 274703 h 325024"/>
              <a:gd name="connsiteX2" fmla="*/ 225601 w 233848"/>
              <a:gd name="connsiteY2" fmla="*/ 225099 h 325024"/>
              <a:gd name="connsiteX3" fmla="*/ 228502 w 233848"/>
              <a:gd name="connsiteY3" fmla="*/ 175494 h 325024"/>
              <a:gd name="connsiteX4" fmla="*/ 186598 w 233848"/>
              <a:gd name="connsiteY4" fmla="*/ 126857 h 325024"/>
              <a:gd name="connsiteX5" fmla="*/ 134343 w 233848"/>
              <a:gd name="connsiteY5" fmla="*/ 117009 h 325024"/>
              <a:gd name="connsiteX6" fmla="*/ 95341 w 233848"/>
              <a:gd name="connsiteY6" fmla="*/ 73672 h 325024"/>
              <a:gd name="connsiteX7" fmla="*/ 52004 w 233848"/>
              <a:gd name="connsiteY7" fmla="*/ 39003 h 325024"/>
              <a:gd name="connsiteX8" fmla="*/ 26002 w 233848"/>
              <a:gd name="connsiteY8" fmla="*/ 17335 h 325024"/>
              <a:gd name="connsiteX9" fmla="*/ 0 w 233848"/>
              <a:gd name="connsiteY9" fmla="*/ 0 h 325024"/>
              <a:gd name="connsiteX0" fmla="*/ 231870 w 241571"/>
              <a:gd name="connsiteY0" fmla="*/ 325024 h 325024"/>
              <a:gd name="connsiteX1" fmla="*/ 233553 w 241571"/>
              <a:gd name="connsiteY1" fmla="*/ 274703 h 325024"/>
              <a:gd name="connsiteX2" fmla="*/ 241503 w 241571"/>
              <a:gd name="connsiteY2" fmla="*/ 219798 h 325024"/>
              <a:gd name="connsiteX3" fmla="*/ 228502 w 241571"/>
              <a:gd name="connsiteY3" fmla="*/ 175494 h 325024"/>
              <a:gd name="connsiteX4" fmla="*/ 186598 w 241571"/>
              <a:gd name="connsiteY4" fmla="*/ 126857 h 325024"/>
              <a:gd name="connsiteX5" fmla="*/ 134343 w 241571"/>
              <a:gd name="connsiteY5" fmla="*/ 117009 h 325024"/>
              <a:gd name="connsiteX6" fmla="*/ 95341 w 241571"/>
              <a:gd name="connsiteY6" fmla="*/ 73672 h 325024"/>
              <a:gd name="connsiteX7" fmla="*/ 52004 w 241571"/>
              <a:gd name="connsiteY7" fmla="*/ 39003 h 325024"/>
              <a:gd name="connsiteX8" fmla="*/ 26002 w 241571"/>
              <a:gd name="connsiteY8" fmla="*/ 17335 h 325024"/>
              <a:gd name="connsiteX9" fmla="*/ 0 w 241571"/>
              <a:gd name="connsiteY9" fmla="*/ 0 h 325024"/>
              <a:gd name="connsiteX0" fmla="*/ 231870 w 241853"/>
              <a:gd name="connsiteY0" fmla="*/ 325024 h 325024"/>
              <a:gd name="connsiteX1" fmla="*/ 233553 w 241853"/>
              <a:gd name="connsiteY1" fmla="*/ 274703 h 325024"/>
              <a:gd name="connsiteX2" fmla="*/ 241503 w 241853"/>
              <a:gd name="connsiteY2" fmla="*/ 219798 h 325024"/>
              <a:gd name="connsiteX3" fmla="*/ 220551 w 241853"/>
              <a:gd name="connsiteY3" fmla="*/ 175494 h 325024"/>
              <a:gd name="connsiteX4" fmla="*/ 186598 w 241853"/>
              <a:gd name="connsiteY4" fmla="*/ 126857 h 325024"/>
              <a:gd name="connsiteX5" fmla="*/ 134343 w 241853"/>
              <a:gd name="connsiteY5" fmla="*/ 117009 h 325024"/>
              <a:gd name="connsiteX6" fmla="*/ 95341 w 241853"/>
              <a:gd name="connsiteY6" fmla="*/ 73672 h 325024"/>
              <a:gd name="connsiteX7" fmla="*/ 52004 w 241853"/>
              <a:gd name="connsiteY7" fmla="*/ 39003 h 325024"/>
              <a:gd name="connsiteX8" fmla="*/ 26002 w 241853"/>
              <a:gd name="connsiteY8" fmla="*/ 17335 h 325024"/>
              <a:gd name="connsiteX9" fmla="*/ 0 w 241853"/>
              <a:gd name="connsiteY9" fmla="*/ 0 h 325024"/>
              <a:gd name="connsiteX0" fmla="*/ 231870 w 233688"/>
              <a:gd name="connsiteY0" fmla="*/ 325024 h 325024"/>
              <a:gd name="connsiteX1" fmla="*/ 233553 w 233688"/>
              <a:gd name="connsiteY1" fmla="*/ 274703 h 325024"/>
              <a:gd name="connsiteX2" fmla="*/ 228251 w 233688"/>
              <a:gd name="connsiteY2" fmla="*/ 219798 h 325024"/>
              <a:gd name="connsiteX3" fmla="*/ 220551 w 233688"/>
              <a:gd name="connsiteY3" fmla="*/ 175494 h 325024"/>
              <a:gd name="connsiteX4" fmla="*/ 186598 w 233688"/>
              <a:gd name="connsiteY4" fmla="*/ 126857 h 325024"/>
              <a:gd name="connsiteX5" fmla="*/ 134343 w 233688"/>
              <a:gd name="connsiteY5" fmla="*/ 117009 h 325024"/>
              <a:gd name="connsiteX6" fmla="*/ 95341 w 233688"/>
              <a:gd name="connsiteY6" fmla="*/ 73672 h 325024"/>
              <a:gd name="connsiteX7" fmla="*/ 52004 w 233688"/>
              <a:gd name="connsiteY7" fmla="*/ 39003 h 325024"/>
              <a:gd name="connsiteX8" fmla="*/ 26002 w 233688"/>
              <a:gd name="connsiteY8" fmla="*/ 17335 h 325024"/>
              <a:gd name="connsiteX9" fmla="*/ 0 w 233688"/>
              <a:gd name="connsiteY9" fmla="*/ 0 h 325024"/>
              <a:gd name="connsiteX0" fmla="*/ 231870 w 238891"/>
              <a:gd name="connsiteY0" fmla="*/ 325024 h 325024"/>
              <a:gd name="connsiteX1" fmla="*/ 238854 w 238891"/>
              <a:gd name="connsiteY1" fmla="*/ 274703 h 325024"/>
              <a:gd name="connsiteX2" fmla="*/ 228251 w 238891"/>
              <a:gd name="connsiteY2" fmla="*/ 219798 h 325024"/>
              <a:gd name="connsiteX3" fmla="*/ 220551 w 238891"/>
              <a:gd name="connsiteY3" fmla="*/ 175494 h 325024"/>
              <a:gd name="connsiteX4" fmla="*/ 186598 w 238891"/>
              <a:gd name="connsiteY4" fmla="*/ 126857 h 325024"/>
              <a:gd name="connsiteX5" fmla="*/ 134343 w 238891"/>
              <a:gd name="connsiteY5" fmla="*/ 117009 h 325024"/>
              <a:gd name="connsiteX6" fmla="*/ 95341 w 238891"/>
              <a:gd name="connsiteY6" fmla="*/ 73672 h 325024"/>
              <a:gd name="connsiteX7" fmla="*/ 52004 w 238891"/>
              <a:gd name="connsiteY7" fmla="*/ 39003 h 325024"/>
              <a:gd name="connsiteX8" fmla="*/ 26002 w 238891"/>
              <a:gd name="connsiteY8" fmla="*/ 17335 h 325024"/>
              <a:gd name="connsiteX9" fmla="*/ 0 w 238891"/>
              <a:gd name="connsiteY9" fmla="*/ 0 h 325024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86598 w 238854"/>
              <a:gd name="connsiteY3" fmla="*/ 126857 h 274703"/>
              <a:gd name="connsiteX4" fmla="*/ 134343 w 238854"/>
              <a:gd name="connsiteY4" fmla="*/ 117009 h 274703"/>
              <a:gd name="connsiteX5" fmla="*/ 95341 w 238854"/>
              <a:gd name="connsiteY5" fmla="*/ 73672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4343 w 238854"/>
              <a:gd name="connsiteY4" fmla="*/ 117009 h 274703"/>
              <a:gd name="connsiteX5" fmla="*/ 95341 w 238854"/>
              <a:gd name="connsiteY5" fmla="*/ 73672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5341 w 238854"/>
              <a:gd name="connsiteY5" fmla="*/ 73672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2690 w 238854"/>
              <a:gd name="connsiteY5" fmla="*/ 65720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2690 w 238854"/>
              <a:gd name="connsiteY5" fmla="*/ 65720 h 274703"/>
              <a:gd name="connsiteX6" fmla="*/ 49353 w 238854"/>
              <a:gd name="connsiteY6" fmla="*/ 44304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2690 w 238854"/>
              <a:gd name="connsiteY5" fmla="*/ 65720 h 274703"/>
              <a:gd name="connsiteX6" fmla="*/ 49353 w 238854"/>
              <a:gd name="connsiteY6" fmla="*/ 44304 h 274703"/>
              <a:gd name="connsiteX7" fmla="*/ 10100 w 238854"/>
              <a:gd name="connsiteY7" fmla="*/ 17335 h 274703"/>
              <a:gd name="connsiteX8" fmla="*/ 0 w 238854"/>
              <a:gd name="connsiteY8" fmla="*/ 0 h 274703"/>
              <a:gd name="connsiteX0" fmla="*/ 228754 w 228754"/>
              <a:gd name="connsiteY0" fmla="*/ 257368 h 257368"/>
              <a:gd name="connsiteX1" fmla="*/ 218151 w 228754"/>
              <a:gd name="connsiteY1" fmla="*/ 202463 h 257368"/>
              <a:gd name="connsiteX2" fmla="*/ 210451 w 228754"/>
              <a:gd name="connsiteY2" fmla="*/ 158159 h 257368"/>
              <a:gd name="connsiteX3" fmla="*/ 184449 w 228754"/>
              <a:gd name="connsiteY3" fmla="*/ 125424 h 257368"/>
              <a:gd name="connsiteX4" fmla="*/ 129544 w 228754"/>
              <a:gd name="connsiteY4" fmla="*/ 83772 h 257368"/>
              <a:gd name="connsiteX5" fmla="*/ 82590 w 228754"/>
              <a:gd name="connsiteY5" fmla="*/ 48385 h 257368"/>
              <a:gd name="connsiteX6" fmla="*/ 39253 w 228754"/>
              <a:gd name="connsiteY6" fmla="*/ 26969 h 257368"/>
              <a:gd name="connsiteX7" fmla="*/ 0 w 228754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7204 w 236705"/>
              <a:gd name="connsiteY6" fmla="*/ 26969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4554 w 236705"/>
              <a:gd name="connsiteY6" fmla="*/ 26969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4554 w 236705"/>
              <a:gd name="connsiteY6" fmla="*/ 26969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3101 w 236705"/>
              <a:gd name="connsiteY2" fmla="*/ 155508 h 257368"/>
              <a:gd name="connsiteX3" fmla="*/ 192400 w 236705"/>
              <a:gd name="connsiteY3" fmla="*/ 125424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3101 w 236705"/>
              <a:gd name="connsiteY2" fmla="*/ 155508 h 257368"/>
              <a:gd name="connsiteX3" fmla="*/ 181798 w 236705"/>
              <a:gd name="connsiteY3" fmla="*/ 117473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78419 w 324583"/>
              <a:gd name="connsiteY5" fmla="*/ 159328 h 368311"/>
              <a:gd name="connsiteX6" fmla="*/ 135083 w 324583"/>
              <a:gd name="connsiteY6" fmla="*/ 132611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78419 w 324583"/>
              <a:gd name="connsiteY5" fmla="*/ 159328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78419 w 324583"/>
              <a:gd name="connsiteY5" fmla="*/ 85366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69174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49126 w 324583"/>
              <a:gd name="connsiteY5" fmla="*/ 85366 h 368311"/>
              <a:gd name="connsiteX6" fmla="*/ 69174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46864 h 368311"/>
              <a:gd name="connsiteX5" fmla="*/ 149126 w 324583"/>
              <a:gd name="connsiteY5" fmla="*/ 85366 h 368311"/>
              <a:gd name="connsiteX6" fmla="*/ 69174 w 324583"/>
              <a:gd name="connsiteY6" fmla="*/ 42213 h 368311"/>
              <a:gd name="connsiteX7" fmla="*/ 0 w 324583"/>
              <a:gd name="connsiteY7" fmla="*/ 0 h 368311"/>
              <a:gd name="connsiteX0" fmla="*/ 287968 w 292244"/>
              <a:gd name="connsiteY0" fmla="*/ 503909 h 503909"/>
              <a:gd name="connsiteX1" fmla="*/ 292010 w 292244"/>
              <a:gd name="connsiteY1" fmla="*/ 358605 h 503909"/>
              <a:gd name="connsiteX2" fmla="*/ 279010 w 292244"/>
              <a:gd name="connsiteY2" fmla="*/ 307540 h 503909"/>
              <a:gd name="connsiteX3" fmla="*/ 269676 w 292244"/>
              <a:gd name="connsiteY3" fmla="*/ 228416 h 503909"/>
              <a:gd name="connsiteX4" fmla="*/ 214005 w 292244"/>
              <a:gd name="connsiteY4" fmla="*/ 146864 h 503909"/>
              <a:gd name="connsiteX5" fmla="*/ 149126 w 292244"/>
              <a:gd name="connsiteY5" fmla="*/ 85366 h 503909"/>
              <a:gd name="connsiteX6" fmla="*/ 69174 w 292244"/>
              <a:gd name="connsiteY6" fmla="*/ 42213 h 503909"/>
              <a:gd name="connsiteX7" fmla="*/ 0 w 292244"/>
              <a:gd name="connsiteY7" fmla="*/ 0 h 503909"/>
              <a:gd name="connsiteX0" fmla="*/ 287968 w 292244"/>
              <a:gd name="connsiteY0" fmla="*/ 503909 h 503909"/>
              <a:gd name="connsiteX1" fmla="*/ 292010 w 292244"/>
              <a:gd name="connsiteY1" fmla="*/ 387368 h 503909"/>
              <a:gd name="connsiteX2" fmla="*/ 279010 w 292244"/>
              <a:gd name="connsiteY2" fmla="*/ 307540 h 503909"/>
              <a:gd name="connsiteX3" fmla="*/ 269676 w 292244"/>
              <a:gd name="connsiteY3" fmla="*/ 228416 h 503909"/>
              <a:gd name="connsiteX4" fmla="*/ 214005 w 292244"/>
              <a:gd name="connsiteY4" fmla="*/ 146864 h 503909"/>
              <a:gd name="connsiteX5" fmla="*/ 149126 w 292244"/>
              <a:gd name="connsiteY5" fmla="*/ 85366 h 503909"/>
              <a:gd name="connsiteX6" fmla="*/ 69174 w 292244"/>
              <a:gd name="connsiteY6" fmla="*/ 42213 h 503909"/>
              <a:gd name="connsiteX7" fmla="*/ 0 w 292244"/>
              <a:gd name="connsiteY7" fmla="*/ 0 h 503909"/>
              <a:gd name="connsiteX0" fmla="*/ 287968 w 292535"/>
              <a:gd name="connsiteY0" fmla="*/ 503909 h 503909"/>
              <a:gd name="connsiteX1" fmla="*/ 292010 w 292535"/>
              <a:gd name="connsiteY1" fmla="*/ 387368 h 503909"/>
              <a:gd name="connsiteX2" fmla="*/ 289995 w 292535"/>
              <a:gd name="connsiteY2" fmla="*/ 307540 h 503909"/>
              <a:gd name="connsiteX3" fmla="*/ 269676 w 292535"/>
              <a:gd name="connsiteY3" fmla="*/ 228416 h 503909"/>
              <a:gd name="connsiteX4" fmla="*/ 214005 w 292535"/>
              <a:gd name="connsiteY4" fmla="*/ 146864 h 503909"/>
              <a:gd name="connsiteX5" fmla="*/ 149126 w 292535"/>
              <a:gd name="connsiteY5" fmla="*/ 85366 h 503909"/>
              <a:gd name="connsiteX6" fmla="*/ 69174 w 292535"/>
              <a:gd name="connsiteY6" fmla="*/ 42213 h 503909"/>
              <a:gd name="connsiteX7" fmla="*/ 0 w 292535"/>
              <a:gd name="connsiteY7" fmla="*/ 0 h 503909"/>
              <a:gd name="connsiteX0" fmla="*/ 287968 w 293232"/>
              <a:gd name="connsiteY0" fmla="*/ 503909 h 503909"/>
              <a:gd name="connsiteX1" fmla="*/ 292010 w 293232"/>
              <a:gd name="connsiteY1" fmla="*/ 387368 h 503909"/>
              <a:gd name="connsiteX2" fmla="*/ 289995 w 293232"/>
              <a:gd name="connsiteY2" fmla="*/ 307540 h 503909"/>
              <a:gd name="connsiteX3" fmla="*/ 258691 w 293232"/>
              <a:gd name="connsiteY3" fmla="*/ 207870 h 503909"/>
              <a:gd name="connsiteX4" fmla="*/ 214005 w 293232"/>
              <a:gd name="connsiteY4" fmla="*/ 146864 h 503909"/>
              <a:gd name="connsiteX5" fmla="*/ 149126 w 293232"/>
              <a:gd name="connsiteY5" fmla="*/ 85366 h 503909"/>
              <a:gd name="connsiteX6" fmla="*/ 69174 w 293232"/>
              <a:gd name="connsiteY6" fmla="*/ 42213 h 503909"/>
              <a:gd name="connsiteX7" fmla="*/ 0 w 293232"/>
              <a:gd name="connsiteY7" fmla="*/ 0 h 503909"/>
              <a:gd name="connsiteX0" fmla="*/ 287968 w 293232"/>
              <a:gd name="connsiteY0" fmla="*/ 503909 h 503909"/>
              <a:gd name="connsiteX1" fmla="*/ 292010 w 293232"/>
              <a:gd name="connsiteY1" fmla="*/ 387368 h 503909"/>
              <a:gd name="connsiteX2" fmla="*/ 289995 w 293232"/>
              <a:gd name="connsiteY2" fmla="*/ 307540 h 503909"/>
              <a:gd name="connsiteX3" fmla="*/ 258691 w 293232"/>
              <a:gd name="connsiteY3" fmla="*/ 207870 h 503909"/>
              <a:gd name="connsiteX4" fmla="*/ 214005 w 293232"/>
              <a:gd name="connsiteY4" fmla="*/ 146864 h 503909"/>
              <a:gd name="connsiteX5" fmla="*/ 149126 w 293232"/>
              <a:gd name="connsiteY5" fmla="*/ 85366 h 503909"/>
              <a:gd name="connsiteX6" fmla="*/ 69174 w 293232"/>
              <a:gd name="connsiteY6" fmla="*/ 42213 h 503909"/>
              <a:gd name="connsiteX7" fmla="*/ 0 w 293232"/>
              <a:gd name="connsiteY7" fmla="*/ 0 h 503909"/>
              <a:gd name="connsiteX0" fmla="*/ 287968 w 291804"/>
              <a:gd name="connsiteY0" fmla="*/ 503909 h 503909"/>
              <a:gd name="connsiteX1" fmla="*/ 289995 w 291804"/>
              <a:gd name="connsiteY1" fmla="*/ 307540 h 503909"/>
              <a:gd name="connsiteX2" fmla="*/ 258691 w 291804"/>
              <a:gd name="connsiteY2" fmla="*/ 207870 h 503909"/>
              <a:gd name="connsiteX3" fmla="*/ 214005 w 291804"/>
              <a:gd name="connsiteY3" fmla="*/ 146864 h 503909"/>
              <a:gd name="connsiteX4" fmla="*/ 149126 w 291804"/>
              <a:gd name="connsiteY4" fmla="*/ 85366 h 503909"/>
              <a:gd name="connsiteX5" fmla="*/ 69174 w 291804"/>
              <a:gd name="connsiteY5" fmla="*/ 42213 h 503909"/>
              <a:gd name="connsiteX6" fmla="*/ 0 w 291804"/>
              <a:gd name="connsiteY6" fmla="*/ 0 h 503909"/>
              <a:gd name="connsiteX0" fmla="*/ 289995 w 289995"/>
              <a:gd name="connsiteY0" fmla="*/ 307540 h 307540"/>
              <a:gd name="connsiteX1" fmla="*/ 258691 w 289995"/>
              <a:gd name="connsiteY1" fmla="*/ 207870 h 307540"/>
              <a:gd name="connsiteX2" fmla="*/ 214005 w 289995"/>
              <a:gd name="connsiteY2" fmla="*/ 146864 h 307540"/>
              <a:gd name="connsiteX3" fmla="*/ 149126 w 289995"/>
              <a:gd name="connsiteY3" fmla="*/ 85366 h 307540"/>
              <a:gd name="connsiteX4" fmla="*/ 69174 w 289995"/>
              <a:gd name="connsiteY4" fmla="*/ 42213 h 307540"/>
              <a:gd name="connsiteX5" fmla="*/ 0 w 289995"/>
              <a:gd name="connsiteY5" fmla="*/ 0 h 307540"/>
              <a:gd name="connsiteX0" fmla="*/ 311964 w 311964"/>
              <a:gd name="connsiteY0" fmla="*/ 295213 h 295213"/>
              <a:gd name="connsiteX1" fmla="*/ 280660 w 311964"/>
              <a:gd name="connsiteY1" fmla="*/ 195543 h 295213"/>
              <a:gd name="connsiteX2" fmla="*/ 235974 w 311964"/>
              <a:gd name="connsiteY2" fmla="*/ 134537 h 295213"/>
              <a:gd name="connsiteX3" fmla="*/ 171095 w 311964"/>
              <a:gd name="connsiteY3" fmla="*/ 73039 h 295213"/>
              <a:gd name="connsiteX4" fmla="*/ 91143 w 311964"/>
              <a:gd name="connsiteY4" fmla="*/ 29886 h 295213"/>
              <a:gd name="connsiteX5" fmla="*/ 0 w 311964"/>
              <a:gd name="connsiteY5" fmla="*/ 0 h 295213"/>
              <a:gd name="connsiteX0" fmla="*/ 311964 w 311964"/>
              <a:gd name="connsiteY0" fmla="*/ 295213 h 295213"/>
              <a:gd name="connsiteX1" fmla="*/ 280660 w 311964"/>
              <a:gd name="connsiteY1" fmla="*/ 195543 h 295213"/>
              <a:gd name="connsiteX2" fmla="*/ 235974 w 311964"/>
              <a:gd name="connsiteY2" fmla="*/ 134537 h 295213"/>
              <a:gd name="connsiteX3" fmla="*/ 171095 w 311964"/>
              <a:gd name="connsiteY3" fmla="*/ 73039 h 295213"/>
              <a:gd name="connsiteX4" fmla="*/ 91143 w 311964"/>
              <a:gd name="connsiteY4" fmla="*/ 29886 h 295213"/>
              <a:gd name="connsiteX5" fmla="*/ 0 w 311964"/>
              <a:gd name="connsiteY5" fmla="*/ 0 h 295213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0 w 385196"/>
              <a:gd name="connsiteY5" fmla="*/ 0 h 360957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78725 w 385196"/>
              <a:gd name="connsiteY5" fmla="*/ 48281 h 360957"/>
              <a:gd name="connsiteX6" fmla="*/ 0 w 385196"/>
              <a:gd name="connsiteY6" fmla="*/ 0 h 360957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82386 w 385196"/>
              <a:gd name="connsiteY5" fmla="*/ 77044 h 360957"/>
              <a:gd name="connsiteX6" fmla="*/ 0 w 385196"/>
              <a:gd name="connsiteY6" fmla="*/ 0 h 360957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104356 w 385196"/>
              <a:gd name="connsiteY5" fmla="*/ 77044 h 360957"/>
              <a:gd name="connsiteX6" fmla="*/ 0 w 385196"/>
              <a:gd name="connsiteY6" fmla="*/ 0 h 360957"/>
              <a:gd name="connsiteX0" fmla="*/ 355903 w 355903"/>
              <a:gd name="connsiteY0" fmla="*/ 336303 h 336303"/>
              <a:gd name="connsiteX1" fmla="*/ 324599 w 355903"/>
              <a:gd name="connsiteY1" fmla="*/ 236633 h 336303"/>
              <a:gd name="connsiteX2" fmla="*/ 279913 w 355903"/>
              <a:gd name="connsiteY2" fmla="*/ 175627 h 336303"/>
              <a:gd name="connsiteX3" fmla="*/ 215034 w 355903"/>
              <a:gd name="connsiteY3" fmla="*/ 114129 h 336303"/>
              <a:gd name="connsiteX4" fmla="*/ 135082 w 355903"/>
              <a:gd name="connsiteY4" fmla="*/ 70976 h 336303"/>
              <a:gd name="connsiteX5" fmla="*/ 75063 w 355903"/>
              <a:gd name="connsiteY5" fmla="*/ 52390 h 336303"/>
              <a:gd name="connsiteX6" fmla="*/ 0 w 355903"/>
              <a:gd name="connsiteY6" fmla="*/ 0 h 336303"/>
              <a:gd name="connsiteX0" fmla="*/ 355903 w 355903"/>
              <a:gd name="connsiteY0" fmla="*/ 365065 h 365065"/>
              <a:gd name="connsiteX1" fmla="*/ 324599 w 355903"/>
              <a:gd name="connsiteY1" fmla="*/ 236633 h 365065"/>
              <a:gd name="connsiteX2" fmla="*/ 279913 w 355903"/>
              <a:gd name="connsiteY2" fmla="*/ 175627 h 365065"/>
              <a:gd name="connsiteX3" fmla="*/ 215034 w 355903"/>
              <a:gd name="connsiteY3" fmla="*/ 114129 h 365065"/>
              <a:gd name="connsiteX4" fmla="*/ 135082 w 355903"/>
              <a:gd name="connsiteY4" fmla="*/ 70976 h 365065"/>
              <a:gd name="connsiteX5" fmla="*/ 75063 w 355903"/>
              <a:gd name="connsiteY5" fmla="*/ 52390 h 365065"/>
              <a:gd name="connsiteX6" fmla="*/ 0 w 355903"/>
              <a:gd name="connsiteY6" fmla="*/ 0 h 365065"/>
              <a:gd name="connsiteX0" fmla="*/ 355903 w 355903"/>
              <a:gd name="connsiteY0" fmla="*/ 365065 h 365065"/>
              <a:gd name="connsiteX1" fmla="*/ 324599 w 355903"/>
              <a:gd name="connsiteY1" fmla="*/ 236633 h 365065"/>
              <a:gd name="connsiteX2" fmla="*/ 279913 w 355903"/>
              <a:gd name="connsiteY2" fmla="*/ 175627 h 365065"/>
              <a:gd name="connsiteX3" fmla="*/ 215034 w 355903"/>
              <a:gd name="connsiteY3" fmla="*/ 114129 h 365065"/>
              <a:gd name="connsiteX4" fmla="*/ 138744 w 355903"/>
              <a:gd name="connsiteY4" fmla="*/ 58649 h 365065"/>
              <a:gd name="connsiteX5" fmla="*/ 75063 w 355903"/>
              <a:gd name="connsiteY5" fmla="*/ 52390 h 365065"/>
              <a:gd name="connsiteX6" fmla="*/ 0 w 355903"/>
              <a:gd name="connsiteY6" fmla="*/ 0 h 365065"/>
              <a:gd name="connsiteX0" fmla="*/ 355903 w 355903"/>
              <a:gd name="connsiteY0" fmla="*/ 365065 h 365065"/>
              <a:gd name="connsiteX1" fmla="*/ 324599 w 355903"/>
              <a:gd name="connsiteY1" fmla="*/ 236633 h 365065"/>
              <a:gd name="connsiteX2" fmla="*/ 279913 w 355903"/>
              <a:gd name="connsiteY2" fmla="*/ 175627 h 365065"/>
              <a:gd name="connsiteX3" fmla="*/ 215034 w 355903"/>
              <a:gd name="connsiteY3" fmla="*/ 114129 h 365065"/>
              <a:gd name="connsiteX4" fmla="*/ 138744 w 355903"/>
              <a:gd name="connsiteY4" fmla="*/ 58649 h 365065"/>
              <a:gd name="connsiteX5" fmla="*/ 67740 w 355903"/>
              <a:gd name="connsiteY5" fmla="*/ 40063 h 365065"/>
              <a:gd name="connsiteX6" fmla="*/ 0 w 355903"/>
              <a:gd name="connsiteY6" fmla="*/ 0 h 36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903" h="365065">
                <a:moveTo>
                  <a:pt x="355903" y="365065"/>
                </a:moveTo>
                <a:cubicBezTo>
                  <a:pt x="351024" y="315725"/>
                  <a:pt x="337264" y="268206"/>
                  <a:pt x="324599" y="236633"/>
                </a:cubicBezTo>
                <a:cubicBezTo>
                  <a:pt x="311934" y="205060"/>
                  <a:pt x="298174" y="196044"/>
                  <a:pt x="279913" y="175627"/>
                </a:cubicBezTo>
                <a:cubicBezTo>
                  <a:pt x="261652" y="155210"/>
                  <a:pt x="238562" y="133625"/>
                  <a:pt x="215034" y="114129"/>
                </a:cubicBezTo>
                <a:cubicBezTo>
                  <a:pt x="191506" y="94633"/>
                  <a:pt x="163293" y="70993"/>
                  <a:pt x="138744" y="58649"/>
                </a:cubicBezTo>
                <a:cubicBezTo>
                  <a:pt x="114195" y="46305"/>
                  <a:pt x="95136" y="56001"/>
                  <a:pt x="67740" y="40063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/>
          <p:cNvSpPr/>
          <p:nvPr/>
        </p:nvSpPr>
        <p:spPr>
          <a:xfrm>
            <a:off x="4048021" y="3886200"/>
            <a:ext cx="447779" cy="642436"/>
          </a:xfrm>
          <a:custGeom>
            <a:avLst/>
            <a:gdLst>
              <a:gd name="connsiteX0" fmla="*/ 224444 w 224444"/>
              <a:gd name="connsiteY0" fmla="*/ 365760 h 365760"/>
              <a:gd name="connsiteX1" fmla="*/ 211975 w 224444"/>
              <a:gd name="connsiteY1" fmla="*/ 261851 h 365760"/>
              <a:gd name="connsiteX2" fmla="*/ 195349 w 224444"/>
              <a:gd name="connsiteY2" fmla="*/ 220288 h 365760"/>
              <a:gd name="connsiteX3" fmla="*/ 166255 w 224444"/>
              <a:gd name="connsiteY3" fmla="*/ 191193 h 365760"/>
              <a:gd name="connsiteX4" fmla="*/ 120535 w 224444"/>
              <a:gd name="connsiteY4" fmla="*/ 157942 h 365760"/>
              <a:gd name="connsiteX5" fmla="*/ 70658 w 224444"/>
              <a:gd name="connsiteY5" fmla="*/ 124691 h 365760"/>
              <a:gd name="connsiteX6" fmla="*/ 29095 w 224444"/>
              <a:gd name="connsiteY6" fmla="*/ 99753 h 365760"/>
              <a:gd name="connsiteX7" fmla="*/ 8313 w 224444"/>
              <a:gd name="connsiteY7" fmla="*/ 74815 h 365760"/>
              <a:gd name="connsiteX8" fmla="*/ 8313 w 224444"/>
              <a:gd name="connsiteY8" fmla="*/ 66502 h 365760"/>
              <a:gd name="connsiteX9" fmla="*/ 0 w 224444"/>
              <a:gd name="connsiteY9" fmla="*/ 0 h 365760"/>
              <a:gd name="connsiteX10" fmla="*/ 0 w 224444"/>
              <a:gd name="connsiteY10" fmla="*/ 0 h 365760"/>
              <a:gd name="connsiteX11" fmla="*/ 0 w 224444"/>
              <a:gd name="connsiteY11" fmla="*/ 0 h 365760"/>
              <a:gd name="connsiteX0" fmla="*/ 224444 w 224444"/>
              <a:gd name="connsiteY0" fmla="*/ 365760 h 365760"/>
              <a:gd name="connsiteX1" fmla="*/ 220288 w 224444"/>
              <a:gd name="connsiteY1" fmla="*/ 261851 h 365760"/>
              <a:gd name="connsiteX2" fmla="*/ 195349 w 224444"/>
              <a:gd name="connsiteY2" fmla="*/ 220288 h 365760"/>
              <a:gd name="connsiteX3" fmla="*/ 166255 w 224444"/>
              <a:gd name="connsiteY3" fmla="*/ 191193 h 365760"/>
              <a:gd name="connsiteX4" fmla="*/ 120535 w 224444"/>
              <a:gd name="connsiteY4" fmla="*/ 157942 h 365760"/>
              <a:gd name="connsiteX5" fmla="*/ 70658 w 224444"/>
              <a:gd name="connsiteY5" fmla="*/ 124691 h 365760"/>
              <a:gd name="connsiteX6" fmla="*/ 29095 w 224444"/>
              <a:gd name="connsiteY6" fmla="*/ 99753 h 365760"/>
              <a:gd name="connsiteX7" fmla="*/ 8313 w 224444"/>
              <a:gd name="connsiteY7" fmla="*/ 74815 h 365760"/>
              <a:gd name="connsiteX8" fmla="*/ 8313 w 224444"/>
              <a:gd name="connsiteY8" fmla="*/ 66502 h 365760"/>
              <a:gd name="connsiteX9" fmla="*/ 0 w 224444"/>
              <a:gd name="connsiteY9" fmla="*/ 0 h 365760"/>
              <a:gd name="connsiteX10" fmla="*/ 0 w 224444"/>
              <a:gd name="connsiteY10" fmla="*/ 0 h 365760"/>
              <a:gd name="connsiteX11" fmla="*/ 0 w 224444"/>
              <a:gd name="connsiteY11" fmla="*/ 0 h 365760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20535 w 232756"/>
              <a:gd name="connsiteY4" fmla="*/ 157942 h 361603"/>
              <a:gd name="connsiteX5" fmla="*/ 70658 w 232756"/>
              <a:gd name="connsiteY5" fmla="*/ 124691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20535 w 232756"/>
              <a:gd name="connsiteY4" fmla="*/ 157942 h 361603"/>
              <a:gd name="connsiteX5" fmla="*/ 70658 w 232756"/>
              <a:gd name="connsiteY5" fmla="*/ 124691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16379 w 232756"/>
              <a:gd name="connsiteY4" fmla="*/ 149629 h 361603"/>
              <a:gd name="connsiteX5" fmla="*/ 70658 w 232756"/>
              <a:gd name="connsiteY5" fmla="*/ 124691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16379 w 232756"/>
              <a:gd name="connsiteY4" fmla="*/ 149629 h 361603"/>
              <a:gd name="connsiteX5" fmla="*/ 73039 w 232756"/>
              <a:gd name="connsiteY5" fmla="*/ 117547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16379 w 232756"/>
              <a:gd name="connsiteY4" fmla="*/ 144867 h 361603"/>
              <a:gd name="connsiteX5" fmla="*/ 73039 w 232756"/>
              <a:gd name="connsiteY5" fmla="*/ 117547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8636 w 232756"/>
              <a:gd name="connsiteY3" fmla="*/ 184049 h 361603"/>
              <a:gd name="connsiteX4" fmla="*/ 116379 w 232756"/>
              <a:gd name="connsiteY4" fmla="*/ 144867 h 361603"/>
              <a:gd name="connsiteX5" fmla="*/ 73039 w 232756"/>
              <a:gd name="connsiteY5" fmla="*/ 117547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83034 h 383034"/>
              <a:gd name="connsiteX1" fmla="*/ 220288 w 232756"/>
              <a:gd name="connsiteY1" fmla="*/ 261851 h 383034"/>
              <a:gd name="connsiteX2" fmla="*/ 195349 w 232756"/>
              <a:gd name="connsiteY2" fmla="*/ 220288 h 383034"/>
              <a:gd name="connsiteX3" fmla="*/ 168636 w 232756"/>
              <a:gd name="connsiteY3" fmla="*/ 184049 h 383034"/>
              <a:gd name="connsiteX4" fmla="*/ 116379 w 232756"/>
              <a:gd name="connsiteY4" fmla="*/ 144867 h 383034"/>
              <a:gd name="connsiteX5" fmla="*/ 73039 w 232756"/>
              <a:gd name="connsiteY5" fmla="*/ 117547 h 383034"/>
              <a:gd name="connsiteX6" fmla="*/ 29095 w 232756"/>
              <a:gd name="connsiteY6" fmla="*/ 99753 h 383034"/>
              <a:gd name="connsiteX7" fmla="*/ 8313 w 232756"/>
              <a:gd name="connsiteY7" fmla="*/ 74815 h 383034"/>
              <a:gd name="connsiteX8" fmla="*/ 8313 w 232756"/>
              <a:gd name="connsiteY8" fmla="*/ 66502 h 383034"/>
              <a:gd name="connsiteX9" fmla="*/ 0 w 232756"/>
              <a:gd name="connsiteY9" fmla="*/ 0 h 383034"/>
              <a:gd name="connsiteX10" fmla="*/ 0 w 232756"/>
              <a:gd name="connsiteY10" fmla="*/ 0 h 383034"/>
              <a:gd name="connsiteX11" fmla="*/ 0 w 232756"/>
              <a:gd name="connsiteY11" fmla="*/ 0 h 383034"/>
              <a:gd name="connsiteX0" fmla="*/ 236618 w 236618"/>
              <a:gd name="connsiteY0" fmla="*/ 383034 h 383034"/>
              <a:gd name="connsiteX1" fmla="*/ 224150 w 236618"/>
              <a:gd name="connsiteY1" fmla="*/ 261851 h 383034"/>
              <a:gd name="connsiteX2" fmla="*/ 199211 w 236618"/>
              <a:gd name="connsiteY2" fmla="*/ 220288 h 383034"/>
              <a:gd name="connsiteX3" fmla="*/ 172498 w 236618"/>
              <a:gd name="connsiteY3" fmla="*/ 184049 h 383034"/>
              <a:gd name="connsiteX4" fmla="*/ 120241 w 236618"/>
              <a:gd name="connsiteY4" fmla="*/ 144867 h 383034"/>
              <a:gd name="connsiteX5" fmla="*/ 76901 w 236618"/>
              <a:gd name="connsiteY5" fmla="*/ 117547 h 383034"/>
              <a:gd name="connsiteX6" fmla="*/ 32957 w 236618"/>
              <a:gd name="connsiteY6" fmla="*/ 99753 h 383034"/>
              <a:gd name="connsiteX7" fmla="*/ 12175 w 236618"/>
              <a:gd name="connsiteY7" fmla="*/ 74815 h 383034"/>
              <a:gd name="connsiteX8" fmla="*/ 269 w 236618"/>
              <a:gd name="connsiteY8" fmla="*/ 59358 h 383034"/>
              <a:gd name="connsiteX9" fmla="*/ 3862 w 236618"/>
              <a:gd name="connsiteY9" fmla="*/ 0 h 383034"/>
              <a:gd name="connsiteX10" fmla="*/ 3862 w 236618"/>
              <a:gd name="connsiteY10" fmla="*/ 0 h 383034"/>
              <a:gd name="connsiteX11" fmla="*/ 3862 w 236618"/>
              <a:gd name="connsiteY11" fmla="*/ 0 h 383034"/>
              <a:gd name="connsiteX0" fmla="*/ 236618 w 236618"/>
              <a:gd name="connsiteY0" fmla="*/ 399703 h 399703"/>
              <a:gd name="connsiteX1" fmla="*/ 224150 w 236618"/>
              <a:gd name="connsiteY1" fmla="*/ 278520 h 399703"/>
              <a:gd name="connsiteX2" fmla="*/ 199211 w 236618"/>
              <a:gd name="connsiteY2" fmla="*/ 236957 h 399703"/>
              <a:gd name="connsiteX3" fmla="*/ 172498 w 236618"/>
              <a:gd name="connsiteY3" fmla="*/ 200718 h 399703"/>
              <a:gd name="connsiteX4" fmla="*/ 120241 w 236618"/>
              <a:gd name="connsiteY4" fmla="*/ 161536 h 399703"/>
              <a:gd name="connsiteX5" fmla="*/ 76901 w 236618"/>
              <a:gd name="connsiteY5" fmla="*/ 134216 h 399703"/>
              <a:gd name="connsiteX6" fmla="*/ 32957 w 236618"/>
              <a:gd name="connsiteY6" fmla="*/ 116422 h 399703"/>
              <a:gd name="connsiteX7" fmla="*/ 12175 w 236618"/>
              <a:gd name="connsiteY7" fmla="*/ 91484 h 399703"/>
              <a:gd name="connsiteX8" fmla="*/ 269 w 236618"/>
              <a:gd name="connsiteY8" fmla="*/ 76027 h 399703"/>
              <a:gd name="connsiteX9" fmla="*/ 3862 w 236618"/>
              <a:gd name="connsiteY9" fmla="*/ 16669 h 399703"/>
              <a:gd name="connsiteX10" fmla="*/ 3862 w 236618"/>
              <a:gd name="connsiteY10" fmla="*/ 16669 h 399703"/>
              <a:gd name="connsiteX11" fmla="*/ 11005 w 236618"/>
              <a:gd name="connsiteY11" fmla="*/ 0 h 399703"/>
              <a:gd name="connsiteX0" fmla="*/ 238926 w 238926"/>
              <a:gd name="connsiteY0" fmla="*/ 399703 h 399703"/>
              <a:gd name="connsiteX1" fmla="*/ 226458 w 238926"/>
              <a:gd name="connsiteY1" fmla="*/ 278520 h 399703"/>
              <a:gd name="connsiteX2" fmla="*/ 201519 w 238926"/>
              <a:gd name="connsiteY2" fmla="*/ 236957 h 399703"/>
              <a:gd name="connsiteX3" fmla="*/ 174806 w 238926"/>
              <a:gd name="connsiteY3" fmla="*/ 200718 h 399703"/>
              <a:gd name="connsiteX4" fmla="*/ 122549 w 238926"/>
              <a:gd name="connsiteY4" fmla="*/ 161536 h 399703"/>
              <a:gd name="connsiteX5" fmla="*/ 79209 w 238926"/>
              <a:gd name="connsiteY5" fmla="*/ 134216 h 399703"/>
              <a:gd name="connsiteX6" fmla="*/ 35265 w 238926"/>
              <a:gd name="connsiteY6" fmla="*/ 116422 h 399703"/>
              <a:gd name="connsiteX7" fmla="*/ 14483 w 238926"/>
              <a:gd name="connsiteY7" fmla="*/ 91484 h 399703"/>
              <a:gd name="connsiteX8" fmla="*/ 196 w 238926"/>
              <a:gd name="connsiteY8" fmla="*/ 56977 h 399703"/>
              <a:gd name="connsiteX9" fmla="*/ 6170 w 238926"/>
              <a:gd name="connsiteY9" fmla="*/ 16669 h 399703"/>
              <a:gd name="connsiteX10" fmla="*/ 6170 w 238926"/>
              <a:gd name="connsiteY10" fmla="*/ 16669 h 399703"/>
              <a:gd name="connsiteX11" fmla="*/ 13313 w 238926"/>
              <a:gd name="connsiteY11" fmla="*/ 0 h 399703"/>
              <a:gd name="connsiteX0" fmla="*/ 290188 w 290188"/>
              <a:gd name="connsiteY0" fmla="*/ 506537 h 506537"/>
              <a:gd name="connsiteX1" fmla="*/ 226458 w 290188"/>
              <a:gd name="connsiteY1" fmla="*/ 278520 h 506537"/>
              <a:gd name="connsiteX2" fmla="*/ 201519 w 290188"/>
              <a:gd name="connsiteY2" fmla="*/ 236957 h 506537"/>
              <a:gd name="connsiteX3" fmla="*/ 174806 w 290188"/>
              <a:gd name="connsiteY3" fmla="*/ 200718 h 506537"/>
              <a:gd name="connsiteX4" fmla="*/ 122549 w 290188"/>
              <a:gd name="connsiteY4" fmla="*/ 161536 h 506537"/>
              <a:gd name="connsiteX5" fmla="*/ 79209 w 290188"/>
              <a:gd name="connsiteY5" fmla="*/ 134216 h 506537"/>
              <a:gd name="connsiteX6" fmla="*/ 35265 w 290188"/>
              <a:gd name="connsiteY6" fmla="*/ 116422 h 506537"/>
              <a:gd name="connsiteX7" fmla="*/ 14483 w 290188"/>
              <a:gd name="connsiteY7" fmla="*/ 91484 h 506537"/>
              <a:gd name="connsiteX8" fmla="*/ 196 w 290188"/>
              <a:gd name="connsiteY8" fmla="*/ 56977 h 506537"/>
              <a:gd name="connsiteX9" fmla="*/ 6170 w 290188"/>
              <a:gd name="connsiteY9" fmla="*/ 16669 h 506537"/>
              <a:gd name="connsiteX10" fmla="*/ 6170 w 290188"/>
              <a:gd name="connsiteY10" fmla="*/ 16669 h 506537"/>
              <a:gd name="connsiteX11" fmla="*/ 13313 w 290188"/>
              <a:gd name="connsiteY11" fmla="*/ 0 h 506537"/>
              <a:gd name="connsiteX0" fmla="*/ 290188 w 290188"/>
              <a:gd name="connsiteY0" fmla="*/ 506537 h 506537"/>
              <a:gd name="connsiteX1" fmla="*/ 266735 w 290188"/>
              <a:gd name="connsiteY1" fmla="*/ 331937 h 506537"/>
              <a:gd name="connsiteX2" fmla="*/ 201519 w 290188"/>
              <a:gd name="connsiteY2" fmla="*/ 236957 h 506537"/>
              <a:gd name="connsiteX3" fmla="*/ 174806 w 290188"/>
              <a:gd name="connsiteY3" fmla="*/ 200718 h 506537"/>
              <a:gd name="connsiteX4" fmla="*/ 122549 w 290188"/>
              <a:gd name="connsiteY4" fmla="*/ 161536 h 506537"/>
              <a:gd name="connsiteX5" fmla="*/ 79209 w 290188"/>
              <a:gd name="connsiteY5" fmla="*/ 134216 h 506537"/>
              <a:gd name="connsiteX6" fmla="*/ 35265 w 290188"/>
              <a:gd name="connsiteY6" fmla="*/ 116422 h 506537"/>
              <a:gd name="connsiteX7" fmla="*/ 14483 w 290188"/>
              <a:gd name="connsiteY7" fmla="*/ 91484 h 506537"/>
              <a:gd name="connsiteX8" fmla="*/ 196 w 290188"/>
              <a:gd name="connsiteY8" fmla="*/ 56977 h 506537"/>
              <a:gd name="connsiteX9" fmla="*/ 6170 w 290188"/>
              <a:gd name="connsiteY9" fmla="*/ 16669 h 506537"/>
              <a:gd name="connsiteX10" fmla="*/ 6170 w 290188"/>
              <a:gd name="connsiteY10" fmla="*/ 16669 h 506537"/>
              <a:gd name="connsiteX11" fmla="*/ 13313 w 290188"/>
              <a:gd name="connsiteY11" fmla="*/ 0 h 506537"/>
              <a:gd name="connsiteX0" fmla="*/ 290188 w 290188"/>
              <a:gd name="connsiteY0" fmla="*/ 506537 h 506537"/>
              <a:gd name="connsiteX1" fmla="*/ 266735 w 290188"/>
              <a:gd name="connsiteY1" fmla="*/ 331937 h 506537"/>
              <a:gd name="connsiteX2" fmla="*/ 216166 w 290188"/>
              <a:gd name="connsiteY2" fmla="*/ 241067 h 506537"/>
              <a:gd name="connsiteX3" fmla="*/ 174806 w 290188"/>
              <a:gd name="connsiteY3" fmla="*/ 200718 h 506537"/>
              <a:gd name="connsiteX4" fmla="*/ 122549 w 290188"/>
              <a:gd name="connsiteY4" fmla="*/ 161536 h 506537"/>
              <a:gd name="connsiteX5" fmla="*/ 79209 w 290188"/>
              <a:gd name="connsiteY5" fmla="*/ 134216 h 506537"/>
              <a:gd name="connsiteX6" fmla="*/ 35265 w 290188"/>
              <a:gd name="connsiteY6" fmla="*/ 116422 h 506537"/>
              <a:gd name="connsiteX7" fmla="*/ 14483 w 290188"/>
              <a:gd name="connsiteY7" fmla="*/ 91484 h 506537"/>
              <a:gd name="connsiteX8" fmla="*/ 196 w 290188"/>
              <a:gd name="connsiteY8" fmla="*/ 56977 h 506537"/>
              <a:gd name="connsiteX9" fmla="*/ 6170 w 290188"/>
              <a:gd name="connsiteY9" fmla="*/ 16669 h 506537"/>
              <a:gd name="connsiteX10" fmla="*/ 6170 w 290188"/>
              <a:gd name="connsiteY10" fmla="*/ 16669 h 506537"/>
              <a:gd name="connsiteX11" fmla="*/ 13313 w 290188"/>
              <a:gd name="connsiteY11" fmla="*/ 0 h 506537"/>
              <a:gd name="connsiteX0" fmla="*/ 331226 w 331226"/>
              <a:gd name="connsiteY0" fmla="*/ 506537 h 506537"/>
              <a:gd name="connsiteX1" fmla="*/ 307773 w 331226"/>
              <a:gd name="connsiteY1" fmla="*/ 331937 h 506537"/>
              <a:gd name="connsiteX2" fmla="*/ 257204 w 331226"/>
              <a:gd name="connsiteY2" fmla="*/ 241067 h 506537"/>
              <a:gd name="connsiteX3" fmla="*/ 215844 w 331226"/>
              <a:gd name="connsiteY3" fmla="*/ 200718 h 506537"/>
              <a:gd name="connsiteX4" fmla="*/ 163587 w 331226"/>
              <a:gd name="connsiteY4" fmla="*/ 161536 h 506537"/>
              <a:gd name="connsiteX5" fmla="*/ 120247 w 331226"/>
              <a:gd name="connsiteY5" fmla="*/ 134216 h 506537"/>
              <a:gd name="connsiteX6" fmla="*/ 76303 w 331226"/>
              <a:gd name="connsiteY6" fmla="*/ 116422 h 506537"/>
              <a:gd name="connsiteX7" fmla="*/ 598 w 331226"/>
              <a:gd name="connsiteY7" fmla="*/ 58612 h 506537"/>
              <a:gd name="connsiteX8" fmla="*/ 41234 w 331226"/>
              <a:gd name="connsiteY8" fmla="*/ 56977 h 506537"/>
              <a:gd name="connsiteX9" fmla="*/ 47208 w 331226"/>
              <a:gd name="connsiteY9" fmla="*/ 16669 h 506537"/>
              <a:gd name="connsiteX10" fmla="*/ 47208 w 331226"/>
              <a:gd name="connsiteY10" fmla="*/ 16669 h 506537"/>
              <a:gd name="connsiteX11" fmla="*/ 54351 w 331226"/>
              <a:gd name="connsiteY11" fmla="*/ 0 h 506537"/>
              <a:gd name="connsiteX0" fmla="*/ 342466 w 342466"/>
              <a:gd name="connsiteY0" fmla="*/ 512431 h 512431"/>
              <a:gd name="connsiteX1" fmla="*/ 319013 w 342466"/>
              <a:gd name="connsiteY1" fmla="*/ 337831 h 512431"/>
              <a:gd name="connsiteX2" fmla="*/ 268444 w 342466"/>
              <a:gd name="connsiteY2" fmla="*/ 246961 h 512431"/>
              <a:gd name="connsiteX3" fmla="*/ 227084 w 342466"/>
              <a:gd name="connsiteY3" fmla="*/ 206612 h 512431"/>
              <a:gd name="connsiteX4" fmla="*/ 174827 w 342466"/>
              <a:gd name="connsiteY4" fmla="*/ 167430 h 512431"/>
              <a:gd name="connsiteX5" fmla="*/ 131487 w 342466"/>
              <a:gd name="connsiteY5" fmla="*/ 140110 h 512431"/>
              <a:gd name="connsiteX6" fmla="*/ 87543 w 342466"/>
              <a:gd name="connsiteY6" fmla="*/ 122316 h 512431"/>
              <a:gd name="connsiteX7" fmla="*/ 11838 w 342466"/>
              <a:gd name="connsiteY7" fmla="*/ 64506 h 512431"/>
              <a:gd name="connsiteX8" fmla="*/ 4873 w 342466"/>
              <a:gd name="connsiteY8" fmla="*/ 1236 h 512431"/>
              <a:gd name="connsiteX9" fmla="*/ 58448 w 342466"/>
              <a:gd name="connsiteY9" fmla="*/ 22563 h 512431"/>
              <a:gd name="connsiteX10" fmla="*/ 58448 w 342466"/>
              <a:gd name="connsiteY10" fmla="*/ 22563 h 512431"/>
              <a:gd name="connsiteX11" fmla="*/ 65591 w 342466"/>
              <a:gd name="connsiteY11" fmla="*/ 5894 h 512431"/>
              <a:gd name="connsiteX0" fmla="*/ 342466 w 342466"/>
              <a:gd name="connsiteY0" fmla="*/ 580500 h 580500"/>
              <a:gd name="connsiteX1" fmla="*/ 319013 w 342466"/>
              <a:gd name="connsiteY1" fmla="*/ 405900 h 580500"/>
              <a:gd name="connsiteX2" fmla="*/ 268444 w 342466"/>
              <a:gd name="connsiteY2" fmla="*/ 315030 h 580500"/>
              <a:gd name="connsiteX3" fmla="*/ 227084 w 342466"/>
              <a:gd name="connsiteY3" fmla="*/ 274681 h 580500"/>
              <a:gd name="connsiteX4" fmla="*/ 174827 w 342466"/>
              <a:gd name="connsiteY4" fmla="*/ 235499 h 580500"/>
              <a:gd name="connsiteX5" fmla="*/ 131487 w 342466"/>
              <a:gd name="connsiteY5" fmla="*/ 208179 h 580500"/>
              <a:gd name="connsiteX6" fmla="*/ 87543 w 342466"/>
              <a:gd name="connsiteY6" fmla="*/ 190385 h 580500"/>
              <a:gd name="connsiteX7" fmla="*/ 11838 w 342466"/>
              <a:gd name="connsiteY7" fmla="*/ 132575 h 580500"/>
              <a:gd name="connsiteX8" fmla="*/ 4873 w 342466"/>
              <a:gd name="connsiteY8" fmla="*/ 69305 h 580500"/>
              <a:gd name="connsiteX9" fmla="*/ 58448 w 342466"/>
              <a:gd name="connsiteY9" fmla="*/ 90632 h 580500"/>
              <a:gd name="connsiteX10" fmla="*/ 58448 w 342466"/>
              <a:gd name="connsiteY10" fmla="*/ 90632 h 580500"/>
              <a:gd name="connsiteX11" fmla="*/ 32637 w 342466"/>
              <a:gd name="connsiteY11" fmla="*/ 0 h 580500"/>
              <a:gd name="connsiteX0" fmla="*/ 342466 w 342466"/>
              <a:gd name="connsiteY0" fmla="*/ 580500 h 580500"/>
              <a:gd name="connsiteX1" fmla="*/ 319013 w 342466"/>
              <a:gd name="connsiteY1" fmla="*/ 405900 h 580500"/>
              <a:gd name="connsiteX2" fmla="*/ 268444 w 342466"/>
              <a:gd name="connsiteY2" fmla="*/ 315030 h 580500"/>
              <a:gd name="connsiteX3" fmla="*/ 227084 w 342466"/>
              <a:gd name="connsiteY3" fmla="*/ 274681 h 580500"/>
              <a:gd name="connsiteX4" fmla="*/ 174827 w 342466"/>
              <a:gd name="connsiteY4" fmla="*/ 235499 h 580500"/>
              <a:gd name="connsiteX5" fmla="*/ 131487 w 342466"/>
              <a:gd name="connsiteY5" fmla="*/ 208179 h 580500"/>
              <a:gd name="connsiteX6" fmla="*/ 87543 w 342466"/>
              <a:gd name="connsiteY6" fmla="*/ 190385 h 580500"/>
              <a:gd name="connsiteX7" fmla="*/ 11838 w 342466"/>
              <a:gd name="connsiteY7" fmla="*/ 132575 h 580500"/>
              <a:gd name="connsiteX8" fmla="*/ 4873 w 342466"/>
              <a:gd name="connsiteY8" fmla="*/ 69305 h 580500"/>
              <a:gd name="connsiteX9" fmla="*/ 58448 w 342466"/>
              <a:gd name="connsiteY9" fmla="*/ 90632 h 580500"/>
              <a:gd name="connsiteX10" fmla="*/ 25494 w 342466"/>
              <a:gd name="connsiteY10" fmla="*/ 37215 h 580500"/>
              <a:gd name="connsiteX11" fmla="*/ 32637 w 342466"/>
              <a:gd name="connsiteY11" fmla="*/ 0 h 580500"/>
              <a:gd name="connsiteX0" fmla="*/ 340167 w 340167"/>
              <a:gd name="connsiteY0" fmla="*/ 580500 h 580500"/>
              <a:gd name="connsiteX1" fmla="*/ 316714 w 340167"/>
              <a:gd name="connsiteY1" fmla="*/ 405900 h 580500"/>
              <a:gd name="connsiteX2" fmla="*/ 266145 w 340167"/>
              <a:gd name="connsiteY2" fmla="*/ 315030 h 580500"/>
              <a:gd name="connsiteX3" fmla="*/ 224785 w 340167"/>
              <a:gd name="connsiteY3" fmla="*/ 274681 h 580500"/>
              <a:gd name="connsiteX4" fmla="*/ 172528 w 340167"/>
              <a:gd name="connsiteY4" fmla="*/ 235499 h 580500"/>
              <a:gd name="connsiteX5" fmla="*/ 129188 w 340167"/>
              <a:gd name="connsiteY5" fmla="*/ 208179 h 580500"/>
              <a:gd name="connsiteX6" fmla="*/ 85244 w 340167"/>
              <a:gd name="connsiteY6" fmla="*/ 190385 h 580500"/>
              <a:gd name="connsiteX7" fmla="*/ 9539 w 340167"/>
              <a:gd name="connsiteY7" fmla="*/ 132575 h 580500"/>
              <a:gd name="connsiteX8" fmla="*/ 2574 w 340167"/>
              <a:gd name="connsiteY8" fmla="*/ 69305 h 580500"/>
              <a:gd name="connsiteX9" fmla="*/ 23195 w 340167"/>
              <a:gd name="connsiteY9" fmla="*/ 37215 h 580500"/>
              <a:gd name="connsiteX10" fmla="*/ 30338 w 340167"/>
              <a:gd name="connsiteY10" fmla="*/ 0 h 580500"/>
              <a:gd name="connsiteX0" fmla="*/ 340167 w 340167"/>
              <a:gd name="connsiteY0" fmla="*/ 596936 h 596936"/>
              <a:gd name="connsiteX1" fmla="*/ 316714 w 340167"/>
              <a:gd name="connsiteY1" fmla="*/ 422336 h 596936"/>
              <a:gd name="connsiteX2" fmla="*/ 266145 w 340167"/>
              <a:gd name="connsiteY2" fmla="*/ 331466 h 596936"/>
              <a:gd name="connsiteX3" fmla="*/ 224785 w 340167"/>
              <a:gd name="connsiteY3" fmla="*/ 291117 h 596936"/>
              <a:gd name="connsiteX4" fmla="*/ 172528 w 340167"/>
              <a:gd name="connsiteY4" fmla="*/ 251935 h 596936"/>
              <a:gd name="connsiteX5" fmla="*/ 129188 w 340167"/>
              <a:gd name="connsiteY5" fmla="*/ 224615 h 596936"/>
              <a:gd name="connsiteX6" fmla="*/ 85244 w 340167"/>
              <a:gd name="connsiteY6" fmla="*/ 206821 h 596936"/>
              <a:gd name="connsiteX7" fmla="*/ 9539 w 340167"/>
              <a:gd name="connsiteY7" fmla="*/ 149011 h 596936"/>
              <a:gd name="connsiteX8" fmla="*/ 2574 w 340167"/>
              <a:gd name="connsiteY8" fmla="*/ 85741 h 596936"/>
              <a:gd name="connsiteX9" fmla="*/ 23195 w 340167"/>
              <a:gd name="connsiteY9" fmla="*/ 53651 h 596936"/>
              <a:gd name="connsiteX10" fmla="*/ 66954 w 340167"/>
              <a:gd name="connsiteY10" fmla="*/ 0 h 596936"/>
              <a:gd name="connsiteX0" fmla="*/ 353725 w 353725"/>
              <a:gd name="connsiteY0" fmla="*/ 596936 h 596936"/>
              <a:gd name="connsiteX1" fmla="*/ 330272 w 353725"/>
              <a:gd name="connsiteY1" fmla="*/ 422336 h 596936"/>
              <a:gd name="connsiteX2" fmla="*/ 279703 w 353725"/>
              <a:gd name="connsiteY2" fmla="*/ 331466 h 596936"/>
              <a:gd name="connsiteX3" fmla="*/ 238343 w 353725"/>
              <a:gd name="connsiteY3" fmla="*/ 291117 h 596936"/>
              <a:gd name="connsiteX4" fmla="*/ 186086 w 353725"/>
              <a:gd name="connsiteY4" fmla="*/ 251935 h 596936"/>
              <a:gd name="connsiteX5" fmla="*/ 142746 w 353725"/>
              <a:gd name="connsiteY5" fmla="*/ 224615 h 596936"/>
              <a:gd name="connsiteX6" fmla="*/ 98802 w 353725"/>
              <a:gd name="connsiteY6" fmla="*/ 206821 h 596936"/>
              <a:gd name="connsiteX7" fmla="*/ 4789 w 353725"/>
              <a:gd name="connsiteY7" fmla="*/ 153121 h 596936"/>
              <a:gd name="connsiteX8" fmla="*/ 16132 w 353725"/>
              <a:gd name="connsiteY8" fmla="*/ 85741 h 596936"/>
              <a:gd name="connsiteX9" fmla="*/ 36753 w 353725"/>
              <a:gd name="connsiteY9" fmla="*/ 53651 h 596936"/>
              <a:gd name="connsiteX10" fmla="*/ 80512 w 353725"/>
              <a:gd name="connsiteY10" fmla="*/ 0 h 596936"/>
              <a:gd name="connsiteX0" fmla="*/ 353183 w 353183"/>
              <a:gd name="connsiteY0" fmla="*/ 596936 h 596936"/>
              <a:gd name="connsiteX1" fmla="*/ 329730 w 353183"/>
              <a:gd name="connsiteY1" fmla="*/ 422336 h 596936"/>
              <a:gd name="connsiteX2" fmla="*/ 279161 w 353183"/>
              <a:gd name="connsiteY2" fmla="*/ 331466 h 596936"/>
              <a:gd name="connsiteX3" fmla="*/ 237801 w 353183"/>
              <a:gd name="connsiteY3" fmla="*/ 291117 h 596936"/>
              <a:gd name="connsiteX4" fmla="*/ 185544 w 353183"/>
              <a:gd name="connsiteY4" fmla="*/ 251935 h 596936"/>
              <a:gd name="connsiteX5" fmla="*/ 142204 w 353183"/>
              <a:gd name="connsiteY5" fmla="*/ 224615 h 596936"/>
              <a:gd name="connsiteX6" fmla="*/ 98260 w 353183"/>
              <a:gd name="connsiteY6" fmla="*/ 206821 h 596936"/>
              <a:gd name="connsiteX7" fmla="*/ 4247 w 353183"/>
              <a:gd name="connsiteY7" fmla="*/ 153121 h 596936"/>
              <a:gd name="connsiteX8" fmla="*/ 15590 w 353183"/>
              <a:gd name="connsiteY8" fmla="*/ 85741 h 596936"/>
              <a:gd name="connsiteX9" fmla="*/ 10580 w 353183"/>
              <a:gd name="connsiteY9" fmla="*/ 53651 h 596936"/>
              <a:gd name="connsiteX10" fmla="*/ 79970 w 353183"/>
              <a:gd name="connsiteY10" fmla="*/ 0 h 596936"/>
              <a:gd name="connsiteX0" fmla="*/ 370718 w 370718"/>
              <a:gd name="connsiteY0" fmla="*/ 596936 h 596936"/>
              <a:gd name="connsiteX1" fmla="*/ 347265 w 370718"/>
              <a:gd name="connsiteY1" fmla="*/ 422336 h 596936"/>
              <a:gd name="connsiteX2" fmla="*/ 296696 w 370718"/>
              <a:gd name="connsiteY2" fmla="*/ 331466 h 596936"/>
              <a:gd name="connsiteX3" fmla="*/ 255336 w 370718"/>
              <a:gd name="connsiteY3" fmla="*/ 291117 h 596936"/>
              <a:gd name="connsiteX4" fmla="*/ 203079 w 370718"/>
              <a:gd name="connsiteY4" fmla="*/ 251935 h 596936"/>
              <a:gd name="connsiteX5" fmla="*/ 159739 w 370718"/>
              <a:gd name="connsiteY5" fmla="*/ 224615 h 596936"/>
              <a:gd name="connsiteX6" fmla="*/ 115795 w 370718"/>
              <a:gd name="connsiteY6" fmla="*/ 206821 h 596936"/>
              <a:gd name="connsiteX7" fmla="*/ 21782 w 370718"/>
              <a:gd name="connsiteY7" fmla="*/ 153121 h 596936"/>
              <a:gd name="connsiteX8" fmla="*/ 171 w 370718"/>
              <a:gd name="connsiteY8" fmla="*/ 73413 h 596936"/>
              <a:gd name="connsiteX9" fmla="*/ 28115 w 370718"/>
              <a:gd name="connsiteY9" fmla="*/ 53651 h 596936"/>
              <a:gd name="connsiteX10" fmla="*/ 97505 w 370718"/>
              <a:gd name="connsiteY10" fmla="*/ 0 h 596936"/>
              <a:gd name="connsiteX0" fmla="*/ 371079 w 371079"/>
              <a:gd name="connsiteY0" fmla="*/ 596936 h 596936"/>
              <a:gd name="connsiteX1" fmla="*/ 347626 w 371079"/>
              <a:gd name="connsiteY1" fmla="*/ 422336 h 596936"/>
              <a:gd name="connsiteX2" fmla="*/ 297057 w 371079"/>
              <a:gd name="connsiteY2" fmla="*/ 331466 h 596936"/>
              <a:gd name="connsiteX3" fmla="*/ 255697 w 371079"/>
              <a:gd name="connsiteY3" fmla="*/ 291117 h 596936"/>
              <a:gd name="connsiteX4" fmla="*/ 203440 w 371079"/>
              <a:gd name="connsiteY4" fmla="*/ 251935 h 596936"/>
              <a:gd name="connsiteX5" fmla="*/ 160100 w 371079"/>
              <a:gd name="connsiteY5" fmla="*/ 224615 h 596936"/>
              <a:gd name="connsiteX6" fmla="*/ 116156 w 371079"/>
              <a:gd name="connsiteY6" fmla="*/ 206821 h 596936"/>
              <a:gd name="connsiteX7" fmla="*/ 22143 w 371079"/>
              <a:gd name="connsiteY7" fmla="*/ 153121 h 596936"/>
              <a:gd name="connsiteX8" fmla="*/ 532 w 371079"/>
              <a:gd name="connsiteY8" fmla="*/ 73413 h 596936"/>
              <a:gd name="connsiteX9" fmla="*/ 35800 w 371079"/>
              <a:gd name="connsiteY9" fmla="*/ 28996 h 596936"/>
              <a:gd name="connsiteX10" fmla="*/ 97866 w 371079"/>
              <a:gd name="connsiteY10" fmla="*/ 0 h 596936"/>
              <a:gd name="connsiteX0" fmla="*/ 378171 w 378171"/>
              <a:gd name="connsiteY0" fmla="*/ 596936 h 596936"/>
              <a:gd name="connsiteX1" fmla="*/ 354718 w 378171"/>
              <a:gd name="connsiteY1" fmla="*/ 422336 h 596936"/>
              <a:gd name="connsiteX2" fmla="*/ 304149 w 378171"/>
              <a:gd name="connsiteY2" fmla="*/ 331466 h 596936"/>
              <a:gd name="connsiteX3" fmla="*/ 262789 w 378171"/>
              <a:gd name="connsiteY3" fmla="*/ 291117 h 596936"/>
              <a:gd name="connsiteX4" fmla="*/ 210532 w 378171"/>
              <a:gd name="connsiteY4" fmla="*/ 251935 h 596936"/>
              <a:gd name="connsiteX5" fmla="*/ 167192 w 378171"/>
              <a:gd name="connsiteY5" fmla="*/ 224615 h 596936"/>
              <a:gd name="connsiteX6" fmla="*/ 123248 w 378171"/>
              <a:gd name="connsiteY6" fmla="*/ 206821 h 596936"/>
              <a:gd name="connsiteX7" fmla="*/ 29235 w 378171"/>
              <a:gd name="connsiteY7" fmla="*/ 153121 h 596936"/>
              <a:gd name="connsiteX8" fmla="*/ 301 w 378171"/>
              <a:gd name="connsiteY8" fmla="*/ 98068 h 596936"/>
              <a:gd name="connsiteX9" fmla="*/ 42892 w 378171"/>
              <a:gd name="connsiteY9" fmla="*/ 28996 h 596936"/>
              <a:gd name="connsiteX10" fmla="*/ 104958 w 378171"/>
              <a:gd name="connsiteY10" fmla="*/ 0 h 596936"/>
              <a:gd name="connsiteX0" fmla="*/ 357769 w 357769"/>
              <a:gd name="connsiteY0" fmla="*/ 596936 h 596936"/>
              <a:gd name="connsiteX1" fmla="*/ 334316 w 357769"/>
              <a:gd name="connsiteY1" fmla="*/ 422336 h 596936"/>
              <a:gd name="connsiteX2" fmla="*/ 283747 w 357769"/>
              <a:gd name="connsiteY2" fmla="*/ 331466 h 596936"/>
              <a:gd name="connsiteX3" fmla="*/ 242387 w 357769"/>
              <a:gd name="connsiteY3" fmla="*/ 291117 h 596936"/>
              <a:gd name="connsiteX4" fmla="*/ 190130 w 357769"/>
              <a:gd name="connsiteY4" fmla="*/ 251935 h 596936"/>
              <a:gd name="connsiteX5" fmla="*/ 146790 w 357769"/>
              <a:gd name="connsiteY5" fmla="*/ 224615 h 596936"/>
              <a:gd name="connsiteX6" fmla="*/ 102846 w 357769"/>
              <a:gd name="connsiteY6" fmla="*/ 206821 h 596936"/>
              <a:gd name="connsiteX7" fmla="*/ 8833 w 357769"/>
              <a:gd name="connsiteY7" fmla="*/ 153121 h 596936"/>
              <a:gd name="connsiteX8" fmla="*/ 5530 w 357769"/>
              <a:gd name="connsiteY8" fmla="*/ 98068 h 596936"/>
              <a:gd name="connsiteX9" fmla="*/ 22490 w 357769"/>
              <a:gd name="connsiteY9" fmla="*/ 28996 h 596936"/>
              <a:gd name="connsiteX10" fmla="*/ 84556 w 357769"/>
              <a:gd name="connsiteY10" fmla="*/ 0 h 596936"/>
              <a:gd name="connsiteX0" fmla="*/ 364554 w 364554"/>
              <a:gd name="connsiteY0" fmla="*/ 596936 h 596936"/>
              <a:gd name="connsiteX1" fmla="*/ 341101 w 364554"/>
              <a:gd name="connsiteY1" fmla="*/ 422336 h 596936"/>
              <a:gd name="connsiteX2" fmla="*/ 290532 w 364554"/>
              <a:gd name="connsiteY2" fmla="*/ 331466 h 596936"/>
              <a:gd name="connsiteX3" fmla="*/ 249172 w 364554"/>
              <a:gd name="connsiteY3" fmla="*/ 291117 h 596936"/>
              <a:gd name="connsiteX4" fmla="*/ 196915 w 364554"/>
              <a:gd name="connsiteY4" fmla="*/ 251935 h 596936"/>
              <a:gd name="connsiteX5" fmla="*/ 153575 w 364554"/>
              <a:gd name="connsiteY5" fmla="*/ 224615 h 596936"/>
              <a:gd name="connsiteX6" fmla="*/ 109631 w 364554"/>
              <a:gd name="connsiteY6" fmla="*/ 206821 h 596936"/>
              <a:gd name="connsiteX7" fmla="*/ 15618 w 364554"/>
              <a:gd name="connsiteY7" fmla="*/ 153121 h 596936"/>
              <a:gd name="connsiteX8" fmla="*/ 1330 w 364554"/>
              <a:gd name="connsiteY8" fmla="*/ 98068 h 596936"/>
              <a:gd name="connsiteX9" fmla="*/ 29275 w 364554"/>
              <a:gd name="connsiteY9" fmla="*/ 28996 h 596936"/>
              <a:gd name="connsiteX10" fmla="*/ 91341 w 364554"/>
              <a:gd name="connsiteY10" fmla="*/ 0 h 596936"/>
              <a:gd name="connsiteX0" fmla="*/ 364554 w 364554"/>
              <a:gd name="connsiteY0" fmla="*/ 567940 h 567940"/>
              <a:gd name="connsiteX1" fmla="*/ 341101 w 364554"/>
              <a:gd name="connsiteY1" fmla="*/ 393340 h 567940"/>
              <a:gd name="connsiteX2" fmla="*/ 290532 w 364554"/>
              <a:gd name="connsiteY2" fmla="*/ 302470 h 567940"/>
              <a:gd name="connsiteX3" fmla="*/ 249172 w 364554"/>
              <a:gd name="connsiteY3" fmla="*/ 262121 h 567940"/>
              <a:gd name="connsiteX4" fmla="*/ 196915 w 364554"/>
              <a:gd name="connsiteY4" fmla="*/ 222939 h 567940"/>
              <a:gd name="connsiteX5" fmla="*/ 153575 w 364554"/>
              <a:gd name="connsiteY5" fmla="*/ 195619 h 567940"/>
              <a:gd name="connsiteX6" fmla="*/ 109631 w 364554"/>
              <a:gd name="connsiteY6" fmla="*/ 177825 h 567940"/>
              <a:gd name="connsiteX7" fmla="*/ 15618 w 364554"/>
              <a:gd name="connsiteY7" fmla="*/ 124125 h 567940"/>
              <a:gd name="connsiteX8" fmla="*/ 1330 w 364554"/>
              <a:gd name="connsiteY8" fmla="*/ 69072 h 567940"/>
              <a:gd name="connsiteX9" fmla="*/ 29275 w 364554"/>
              <a:gd name="connsiteY9" fmla="*/ 0 h 567940"/>
              <a:gd name="connsiteX0" fmla="*/ 364554 w 364554"/>
              <a:gd name="connsiteY0" fmla="*/ 567940 h 567940"/>
              <a:gd name="connsiteX1" fmla="*/ 333778 w 364554"/>
              <a:gd name="connsiteY1" fmla="*/ 389231 h 567940"/>
              <a:gd name="connsiteX2" fmla="*/ 290532 w 364554"/>
              <a:gd name="connsiteY2" fmla="*/ 302470 h 567940"/>
              <a:gd name="connsiteX3" fmla="*/ 249172 w 364554"/>
              <a:gd name="connsiteY3" fmla="*/ 262121 h 567940"/>
              <a:gd name="connsiteX4" fmla="*/ 196915 w 364554"/>
              <a:gd name="connsiteY4" fmla="*/ 222939 h 567940"/>
              <a:gd name="connsiteX5" fmla="*/ 153575 w 364554"/>
              <a:gd name="connsiteY5" fmla="*/ 195619 h 567940"/>
              <a:gd name="connsiteX6" fmla="*/ 109631 w 364554"/>
              <a:gd name="connsiteY6" fmla="*/ 177825 h 567940"/>
              <a:gd name="connsiteX7" fmla="*/ 15618 w 364554"/>
              <a:gd name="connsiteY7" fmla="*/ 124125 h 567940"/>
              <a:gd name="connsiteX8" fmla="*/ 1330 w 364554"/>
              <a:gd name="connsiteY8" fmla="*/ 69072 h 567940"/>
              <a:gd name="connsiteX9" fmla="*/ 29275 w 364554"/>
              <a:gd name="connsiteY9" fmla="*/ 0 h 567940"/>
              <a:gd name="connsiteX0" fmla="*/ 360892 w 360892"/>
              <a:gd name="connsiteY0" fmla="*/ 580266 h 580266"/>
              <a:gd name="connsiteX1" fmla="*/ 333778 w 360892"/>
              <a:gd name="connsiteY1" fmla="*/ 389231 h 580266"/>
              <a:gd name="connsiteX2" fmla="*/ 290532 w 360892"/>
              <a:gd name="connsiteY2" fmla="*/ 302470 h 580266"/>
              <a:gd name="connsiteX3" fmla="*/ 249172 w 360892"/>
              <a:gd name="connsiteY3" fmla="*/ 262121 h 580266"/>
              <a:gd name="connsiteX4" fmla="*/ 196915 w 360892"/>
              <a:gd name="connsiteY4" fmla="*/ 222939 h 580266"/>
              <a:gd name="connsiteX5" fmla="*/ 153575 w 360892"/>
              <a:gd name="connsiteY5" fmla="*/ 195619 h 580266"/>
              <a:gd name="connsiteX6" fmla="*/ 109631 w 360892"/>
              <a:gd name="connsiteY6" fmla="*/ 177825 h 580266"/>
              <a:gd name="connsiteX7" fmla="*/ 15618 w 360892"/>
              <a:gd name="connsiteY7" fmla="*/ 124125 h 580266"/>
              <a:gd name="connsiteX8" fmla="*/ 1330 w 360892"/>
              <a:gd name="connsiteY8" fmla="*/ 69072 h 580266"/>
              <a:gd name="connsiteX9" fmla="*/ 29275 w 360892"/>
              <a:gd name="connsiteY9" fmla="*/ 0 h 580266"/>
              <a:gd name="connsiteX0" fmla="*/ 360777 w 360777"/>
              <a:gd name="connsiteY0" fmla="*/ 580266 h 580266"/>
              <a:gd name="connsiteX1" fmla="*/ 333663 w 360777"/>
              <a:gd name="connsiteY1" fmla="*/ 389231 h 580266"/>
              <a:gd name="connsiteX2" fmla="*/ 290417 w 360777"/>
              <a:gd name="connsiteY2" fmla="*/ 302470 h 580266"/>
              <a:gd name="connsiteX3" fmla="*/ 249057 w 360777"/>
              <a:gd name="connsiteY3" fmla="*/ 262121 h 580266"/>
              <a:gd name="connsiteX4" fmla="*/ 196800 w 360777"/>
              <a:gd name="connsiteY4" fmla="*/ 222939 h 580266"/>
              <a:gd name="connsiteX5" fmla="*/ 153460 w 360777"/>
              <a:gd name="connsiteY5" fmla="*/ 195619 h 580266"/>
              <a:gd name="connsiteX6" fmla="*/ 105855 w 360777"/>
              <a:gd name="connsiteY6" fmla="*/ 165498 h 580266"/>
              <a:gd name="connsiteX7" fmla="*/ 15503 w 360777"/>
              <a:gd name="connsiteY7" fmla="*/ 124125 h 580266"/>
              <a:gd name="connsiteX8" fmla="*/ 1215 w 360777"/>
              <a:gd name="connsiteY8" fmla="*/ 69072 h 580266"/>
              <a:gd name="connsiteX9" fmla="*/ 29160 w 360777"/>
              <a:gd name="connsiteY9" fmla="*/ 0 h 580266"/>
              <a:gd name="connsiteX0" fmla="*/ 360407 w 360407"/>
              <a:gd name="connsiteY0" fmla="*/ 580266 h 580266"/>
              <a:gd name="connsiteX1" fmla="*/ 333293 w 360407"/>
              <a:gd name="connsiteY1" fmla="*/ 389231 h 580266"/>
              <a:gd name="connsiteX2" fmla="*/ 290047 w 360407"/>
              <a:gd name="connsiteY2" fmla="*/ 302470 h 580266"/>
              <a:gd name="connsiteX3" fmla="*/ 248687 w 360407"/>
              <a:gd name="connsiteY3" fmla="*/ 262121 h 580266"/>
              <a:gd name="connsiteX4" fmla="*/ 196430 w 360407"/>
              <a:gd name="connsiteY4" fmla="*/ 222939 h 580266"/>
              <a:gd name="connsiteX5" fmla="*/ 153090 w 360407"/>
              <a:gd name="connsiteY5" fmla="*/ 195619 h 580266"/>
              <a:gd name="connsiteX6" fmla="*/ 90839 w 360407"/>
              <a:gd name="connsiteY6" fmla="*/ 149062 h 580266"/>
              <a:gd name="connsiteX7" fmla="*/ 15133 w 360407"/>
              <a:gd name="connsiteY7" fmla="*/ 124125 h 580266"/>
              <a:gd name="connsiteX8" fmla="*/ 845 w 360407"/>
              <a:gd name="connsiteY8" fmla="*/ 69072 h 580266"/>
              <a:gd name="connsiteX9" fmla="*/ 28790 w 360407"/>
              <a:gd name="connsiteY9" fmla="*/ 0 h 580266"/>
              <a:gd name="connsiteX0" fmla="*/ 360407 w 360407"/>
              <a:gd name="connsiteY0" fmla="*/ 580266 h 580266"/>
              <a:gd name="connsiteX1" fmla="*/ 333293 w 360407"/>
              <a:gd name="connsiteY1" fmla="*/ 389231 h 580266"/>
              <a:gd name="connsiteX2" fmla="*/ 290047 w 360407"/>
              <a:gd name="connsiteY2" fmla="*/ 302470 h 580266"/>
              <a:gd name="connsiteX3" fmla="*/ 248687 w 360407"/>
              <a:gd name="connsiteY3" fmla="*/ 262121 h 580266"/>
              <a:gd name="connsiteX4" fmla="*/ 196430 w 360407"/>
              <a:gd name="connsiteY4" fmla="*/ 222939 h 580266"/>
              <a:gd name="connsiteX5" fmla="*/ 153090 w 360407"/>
              <a:gd name="connsiteY5" fmla="*/ 175074 h 580266"/>
              <a:gd name="connsiteX6" fmla="*/ 90839 w 360407"/>
              <a:gd name="connsiteY6" fmla="*/ 149062 h 580266"/>
              <a:gd name="connsiteX7" fmla="*/ 15133 w 360407"/>
              <a:gd name="connsiteY7" fmla="*/ 124125 h 580266"/>
              <a:gd name="connsiteX8" fmla="*/ 845 w 360407"/>
              <a:gd name="connsiteY8" fmla="*/ 69072 h 580266"/>
              <a:gd name="connsiteX9" fmla="*/ 28790 w 360407"/>
              <a:gd name="connsiteY9" fmla="*/ 0 h 580266"/>
              <a:gd name="connsiteX0" fmla="*/ 360407 w 360407"/>
              <a:gd name="connsiteY0" fmla="*/ 580266 h 580266"/>
              <a:gd name="connsiteX1" fmla="*/ 333293 w 360407"/>
              <a:gd name="connsiteY1" fmla="*/ 389231 h 580266"/>
              <a:gd name="connsiteX2" fmla="*/ 290047 w 360407"/>
              <a:gd name="connsiteY2" fmla="*/ 302470 h 580266"/>
              <a:gd name="connsiteX3" fmla="*/ 248687 w 360407"/>
              <a:gd name="connsiteY3" fmla="*/ 262121 h 580266"/>
              <a:gd name="connsiteX4" fmla="*/ 196430 w 360407"/>
              <a:gd name="connsiteY4" fmla="*/ 206503 h 580266"/>
              <a:gd name="connsiteX5" fmla="*/ 153090 w 360407"/>
              <a:gd name="connsiteY5" fmla="*/ 175074 h 580266"/>
              <a:gd name="connsiteX6" fmla="*/ 90839 w 360407"/>
              <a:gd name="connsiteY6" fmla="*/ 149062 h 580266"/>
              <a:gd name="connsiteX7" fmla="*/ 15133 w 360407"/>
              <a:gd name="connsiteY7" fmla="*/ 124125 h 580266"/>
              <a:gd name="connsiteX8" fmla="*/ 845 w 360407"/>
              <a:gd name="connsiteY8" fmla="*/ 69072 h 580266"/>
              <a:gd name="connsiteX9" fmla="*/ 28790 w 360407"/>
              <a:gd name="connsiteY9" fmla="*/ 0 h 5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07" h="580266">
                <a:moveTo>
                  <a:pt x="360407" y="580266"/>
                </a:moveTo>
                <a:cubicBezTo>
                  <a:pt x="356597" y="540434"/>
                  <a:pt x="345020" y="435530"/>
                  <a:pt x="333293" y="389231"/>
                </a:cubicBezTo>
                <a:cubicBezTo>
                  <a:pt x="321566" y="342932"/>
                  <a:pt x="304148" y="323655"/>
                  <a:pt x="290047" y="302470"/>
                </a:cubicBezTo>
                <a:cubicBezTo>
                  <a:pt x="275946" y="281285"/>
                  <a:pt x="264290" y="278115"/>
                  <a:pt x="248687" y="262121"/>
                </a:cubicBezTo>
                <a:cubicBezTo>
                  <a:pt x="233084" y="246127"/>
                  <a:pt x="212363" y="221011"/>
                  <a:pt x="196430" y="206503"/>
                </a:cubicBezTo>
                <a:cubicBezTo>
                  <a:pt x="180497" y="191995"/>
                  <a:pt x="170689" y="184648"/>
                  <a:pt x="153090" y="175074"/>
                </a:cubicBezTo>
                <a:cubicBezTo>
                  <a:pt x="135491" y="165500"/>
                  <a:pt x="113832" y="157553"/>
                  <a:pt x="90839" y="149062"/>
                </a:cubicBezTo>
                <a:cubicBezTo>
                  <a:pt x="67846" y="140571"/>
                  <a:pt x="30132" y="137457"/>
                  <a:pt x="15133" y="124125"/>
                </a:cubicBezTo>
                <a:cubicBezTo>
                  <a:pt x="134" y="110793"/>
                  <a:pt x="-1431" y="89760"/>
                  <a:pt x="845" y="69072"/>
                </a:cubicBezTo>
                <a:cubicBezTo>
                  <a:pt x="3121" y="48384"/>
                  <a:pt x="13788" y="16345"/>
                  <a:pt x="2879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/>
          <p:cNvSpPr/>
          <p:nvPr/>
        </p:nvSpPr>
        <p:spPr>
          <a:xfrm>
            <a:off x="892792" y="4024374"/>
            <a:ext cx="442183" cy="404179"/>
          </a:xfrm>
          <a:custGeom>
            <a:avLst/>
            <a:gdLst>
              <a:gd name="connsiteX0" fmla="*/ 208016 w 213493"/>
              <a:gd name="connsiteY0" fmla="*/ 385695 h 385695"/>
              <a:gd name="connsiteX1" fmla="*/ 208016 w 213493"/>
              <a:gd name="connsiteY1" fmla="*/ 325024 h 385695"/>
              <a:gd name="connsiteX2" fmla="*/ 212349 w 213493"/>
              <a:gd name="connsiteY2" fmla="*/ 277354 h 385695"/>
              <a:gd name="connsiteX3" fmla="*/ 212349 w 213493"/>
              <a:gd name="connsiteY3" fmla="*/ 238351 h 385695"/>
              <a:gd name="connsiteX4" fmla="*/ 199348 w 213493"/>
              <a:gd name="connsiteY4" fmla="*/ 199348 h 385695"/>
              <a:gd name="connsiteX5" fmla="*/ 173346 w 213493"/>
              <a:gd name="connsiteY5" fmla="*/ 173346 h 385695"/>
              <a:gd name="connsiteX6" fmla="*/ 134343 w 213493"/>
              <a:gd name="connsiteY6" fmla="*/ 117009 h 385695"/>
              <a:gd name="connsiteX7" fmla="*/ 95341 w 213493"/>
              <a:gd name="connsiteY7" fmla="*/ 73672 h 385695"/>
              <a:gd name="connsiteX8" fmla="*/ 52004 w 213493"/>
              <a:gd name="connsiteY8" fmla="*/ 39003 h 385695"/>
              <a:gd name="connsiteX9" fmla="*/ 26002 w 213493"/>
              <a:gd name="connsiteY9" fmla="*/ 17335 h 385695"/>
              <a:gd name="connsiteX10" fmla="*/ 0 w 213493"/>
              <a:gd name="connsiteY10" fmla="*/ 0 h 385695"/>
              <a:gd name="connsiteX0" fmla="*/ 208016 w 213493"/>
              <a:gd name="connsiteY0" fmla="*/ 385695 h 385695"/>
              <a:gd name="connsiteX1" fmla="*/ 208016 w 213493"/>
              <a:gd name="connsiteY1" fmla="*/ 325024 h 385695"/>
              <a:gd name="connsiteX2" fmla="*/ 212349 w 213493"/>
              <a:gd name="connsiteY2" fmla="*/ 277354 h 385695"/>
              <a:gd name="connsiteX3" fmla="*/ 212349 w 213493"/>
              <a:gd name="connsiteY3" fmla="*/ 238351 h 385695"/>
              <a:gd name="connsiteX4" fmla="*/ 199348 w 213493"/>
              <a:gd name="connsiteY4" fmla="*/ 199348 h 385695"/>
              <a:gd name="connsiteX5" fmla="*/ 173346 w 213493"/>
              <a:gd name="connsiteY5" fmla="*/ 156012 h 385695"/>
              <a:gd name="connsiteX6" fmla="*/ 134343 w 213493"/>
              <a:gd name="connsiteY6" fmla="*/ 117009 h 385695"/>
              <a:gd name="connsiteX7" fmla="*/ 95341 w 213493"/>
              <a:gd name="connsiteY7" fmla="*/ 73672 h 385695"/>
              <a:gd name="connsiteX8" fmla="*/ 52004 w 213493"/>
              <a:gd name="connsiteY8" fmla="*/ 39003 h 385695"/>
              <a:gd name="connsiteX9" fmla="*/ 26002 w 213493"/>
              <a:gd name="connsiteY9" fmla="*/ 17335 h 385695"/>
              <a:gd name="connsiteX10" fmla="*/ 0 w 213493"/>
              <a:gd name="connsiteY10" fmla="*/ 0 h 385695"/>
              <a:gd name="connsiteX0" fmla="*/ 208016 w 213493"/>
              <a:gd name="connsiteY0" fmla="*/ 325024 h 325024"/>
              <a:gd name="connsiteX1" fmla="*/ 212349 w 213493"/>
              <a:gd name="connsiteY1" fmla="*/ 277354 h 325024"/>
              <a:gd name="connsiteX2" fmla="*/ 212349 w 213493"/>
              <a:gd name="connsiteY2" fmla="*/ 238351 h 325024"/>
              <a:gd name="connsiteX3" fmla="*/ 199348 w 213493"/>
              <a:gd name="connsiteY3" fmla="*/ 199348 h 325024"/>
              <a:gd name="connsiteX4" fmla="*/ 173346 w 213493"/>
              <a:gd name="connsiteY4" fmla="*/ 156012 h 325024"/>
              <a:gd name="connsiteX5" fmla="*/ 134343 w 213493"/>
              <a:gd name="connsiteY5" fmla="*/ 117009 h 325024"/>
              <a:gd name="connsiteX6" fmla="*/ 95341 w 213493"/>
              <a:gd name="connsiteY6" fmla="*/ 73672 h 325024"/>
              <a:gd name="connsiteX7" fmla="*/ 52004 w 213493"/>
              <a:gd name="connsiteY7" fmla="*/ 39003 h 325024"/>
              <a:gd name="connsiteX8" fmla="*/ 26002 w 213493"/>
              <a:gd name="connsiteY8" fmla="*/ 17335 h 325024"/>
              <a:gd name="connsiteX9" fmla="*/ 0 w 213493"/>
              <a:gd name="connsiteY9" fmla="*/ 0 h 325024"/>
              <a:gd name="connsiteX0" fmla="*/ 231870 w 231892"/>
              <a:gd name="connsiteY0" fmla="*/ 325024 h 325024"/>
              <a:gd name="connsiteX1" fmla="*/ 212349 w 231892"/>
              <a:gd name="connsiteY1" fmla="*/ 277354 h 325024"/>
              <a:gd name="connsiteX2" fmla="*/ 212349 w 231892"/>
              <a:gd name="connsiteY2" fmla="*/ 238351 h 325024"/>
              <a:gd name="connsiteX3" fmla="*/ 199348 w 231892"/>
              <a:gd name="connsiteY3" fmla="*/ 199348 h 325024"/>
              <a:gd name="connsiteX4" fmla="*/ 173346 w 231892"/>
              <a:gd name="connsiteY4" fmla="*/ 156012 h 325024"/>
              <a:gd name="connsiteX5" fmla="*/ 134343 w 231892"/>
              <a:gd name="connsiteY5" fmla="*/ 117009 h 325024"/>
              <a:gd name="connsiteX6" fmla="*/ 95341 w 231892"/>
              <a:gd name="connsiteY6" fmla="*/ 73672 h 325024"/>
              <a:gd name="connsiteX7" fmla="*/ 52004 w 231892"/>
              <a:gd name="connsiteY7" fmla="*/ 39003 h 325024"/>
              <a:gd name="connsiteX8" fmla="*/ 26002 w 231892"/>
              <a:gd name="connsiteY8" fmla="*/ 17335 h 325024"/>
              <a:gd name="connsiteX9" fmla="*/ 0 w 231892"/>
              <a:gd name="connsiteY9" fmla="*/ 0 h 325024"/>
              <a:gd name="connsiteX0" fmla="*/ 231870 w 234771"/>
              <a:gd name="connsiteY0" fmla="*/ 325024 h 325024"/>
              <a:gd name="connsiteX1" fmla="*/ 233553 w 234771"/>
              <a:gd name="connsiteY1" fmla="*/ 274703 h 325024"/>
              <a:gd name="connsiteX2" fmla="*/ 212349 w 234771"/>
              <a:gd name="connsiteY2" fmla="*/ 238351 h 325024"/>
              <a:gd name="connsiteX3" fmla="*/ 199348 w 234771"/>
              <a:gd name="connsiteY3" fmla="*/ 199348 h 325024"/>
              <a:gd name="connsiteX4" fmla="*/ 173346 w 234771"/>
              <a:gd name="connsiteY4" fmla="*/ 156012 h 325024"/>
              <a:gd name="connsiteX5" fmla="*/ 134343 w 234771"/>
              <a:gd name="connsiteY5" fmla="*/ 117009 h 325024"/>
              <a:gd name="connsiteX6" fmla="*/ 95341 w 234771"/>
              <a:gd name="connsiteY6" fmla="*/ 73672 h 325024"/>
              <a:gd name="connsiteX7" fmla="*/ 52004 w 234771"/>
              <a:gd name="connsiteY7" fmla="*/ 39003 h 325024"/>
              <a:gd name="connsiteX8" fmla="*/ 26002 w 234771"/>
              <a:gd name="connsiteY8" fmla="*/ 17335 h 325024"/>
              <a:gd name="connsiteX9" fmla="*/ 0 w 234771"/>
              <a:gd name="connsiteY9" fmla="*/ 0 h 325024"/>
              <a:gd name="connsiteX0" fmla="*/ 231870 w 233848"/>
              <a:gd name="connsiteY0" fmla="*/ 325024 h 325024"/>
              <a:gd name="connsiteX1" fmla="*/ 233553 w 233848"/>
              <a:gd name="connsiteY1" fmla="*/ 274703 h 325024"/>
              <a:gd name="connsiteX2" fmla="*/ 225601 w 233848"/>
              <a:gd name="connsiteY2" fmla="*/ 225099 h 325024"/>
              <a:gd name="connsiteX3" fmla="*/ 199348 w 233848"/>
              <a:gd name="connsiteY3" fmla="*/ 199348 h 325024"/>
              <a:gd name="connsiteX4" fmla="*/ 173346 w 233848"/>
              <a:gd name="connsiteY4" fmla="*/ 156012 h 325024"/>
              <a:gd name="connsiteX5" fmla="*/ 134343 w 233848"/>
              <a:gd name="connsiteY5" fmla="*/ 117009 h 325024"/>
              <a:gd name="connsiteX6" fmla="*/ 95341 w 233848"/>
              <a:gd name="connsiteY6" fmla="*/ 73672 h 325024"/>
              <a:gd name="connsiteX7" fmla="*/ 52004 w 233848"/>
              <a:gd name="connsiteY7" fmla="*/ 39003 h 325024"/>
              <a:gd name="connsiteX8" fmla="*/ 26002 w 233848"/>
              <a:gd name="connsiteY8" fmla="*/ 17335 h 325024"/>
              <a:gd name="connsiteX9" fmla="*/ 0 w 233848"/>
              <a:gd name="connsiteY9" fmla="*/ 0 h 325024"/>
              <a:gd name="connsiteX0" fmla="*/ 231870 w 233848"/>
              <a:gd name="connsiteY0" fmla="*/ 325024 h 325024"/>
              <a:gd name="connsiteX1" fmla="*/ 233553 w 233848"/>
              <a:gd name="connsiteY1" fmla="*/ 274703 h 325024"/>
              <a:gd name="connsiteX2" fmla="*/ 225601 w 233848"/>
              <a:gd name="connsiteY2" fmla="*/ 225099 h 325024"/>
              <a:gd name="connsiteX3" fmla="*/ 228502 w 233848"/>
              <a:gd name="connsiteY3" fmla="*/ 175494 h 325024"/>
              <a:gd name="connsiteX4" fmla="*/ 173346 w 233848"/>
              <a:gd name="connsiteY4" fmla="*/ 156012 h 325024"/>
              <a:gd name="connsiteX5" fmla="*/ 134343 w 233848"/>
              <a:gd name="connsiteY5" fmla="*/ 117009 h 325024"/>
              <a:gd name="connsiteX6" fmla="*/ 95341 w 233848"/>
              <a:gd name="connsiteY6" fmla="*/ 73672 h 325024"/>
              <a:gd name="connsiteX7" fmla="*/ 52004 w 233848"/>
              <a:gd name="connsiteY7" fmla="*/ 39003 h 325024"/>
              <a:gd name="connsiteX8" fmla="*/ 26002 w 233848"/>
              <a:gd name="connsiteY8" fmla="*/ 17335 h 325024"/>
              <a:gd name="connsiteX9" fmla="*/ 0 w 233848"/>
              <a:gd name="connsiteY9" fmla="*/ 0 h 325024"/>
              <a:gd name="connsiteX0" fmla="*/ 231870 w 233848"/>
              <a:gd name="connsiteY0" fmla="*/ 325024 h 325024"/>
              <a:gd name="connsiteX1" fmla="*/ 233553 w 233848"/>
              <a:gd name="connsiteY1" fmla="*/ 274703 h 325024"/>
              <a:gd name="connsiteX2" fmla="*/ 225601 w 233848"/>
              <a:gd name="connsiteY2" fmla="*/ 225099 h 325024"/>
              <a:gd name="connsiteX3" fmla="*/ 228502 w 233848"/>
              <a:gd name="connsiteY3" fmla="*/ 175494 h 325024"/>
              <a:gd name="connsiteX4" fmla="*/ 186598 w 233848"/>
              <a:gd name="connsiteY4" fmla="*/ 126857 h 325024"/>
              <a:gd name="connsiteX5" fmla="*/ 134343 w 233848"/>
              <a:gd name="connsiteY5" fmla="*/ 117009 h 325024"/>
              <a:gd name="connsiteX6" fmla="*/ 95341 w 233848"/>
              <a:gd name="connsiteY6" fmla="*/ 73672 h 325024"/>
              <a:gd name="connsiteX7" fmla="*/ 52004 w 233848"/>
              <a:gd name="connsiteY7" fmla="*/ 39003 h 325024"/>
              <a:gd name="connsiteX8" fmla="*/ 26002 w 233848"/>
              <a:gd name="connsiteY8" fmla="*/ 17335 h 325024"/>
              <a:gd name="connsiteX9" fmla="*/ 0 w 233848"/>
              <a:gd name="connsiteY9" fmla="*/ 0 h 325024"/>
              <a:gd name="connsiteX0" fmla="*/ 231870 w 241571"/>
              <a:gd name="connsiteY0" fmla="*/ 325024 h 325024"/>
              <a:gd name="connsiteX1" fmla="*/ 233553 w 241571"/>
              <a:gd name="connsiteY1" fmla="*/ 274703 h 325024"/>
              <a:gd name="connsiteX2" fmla="*/ 241503 w 241571"/>
              <a:gd name="connsiteY2" fmla="*/ 219798 h 325024"/>
              <a:gd name="connsiteX3" fmla="*/ 228502 w 241571"/>
              <a:gd name="connsiteY3" fmla="*/ 175494 h 325024"/>
              <a:gd name="connsiteX4" fmla="*/ 186598 w 241571"/>
              <a:gd name="connsiteY4" fmla="*/ 126857 h 325024"/>
              <a:gd name="connsiteX5" fmla="*/ 134343 w 241571"/>
              <a:gd name="connsiteY5" fmla="*/ 117009 h 325024"/>
              <a:gd name="connsiteX6" fmla="*/ 95341 w 241571"/>
              <a:gd name="connsiteY6" fmla="*/ 73672 h 325024"/>
              <a:gd name="connsiteX7" fmla="*/ 52004 w 241571"/>
              <a:gd name="connsiteY7" fmla="*/ 39003 h 325024"/>
              <a:gd name="connsiteX8" fmla="*/ 26002 w 241571"/>
              <a:gd name="connsiteY8" fmla="*/ 17335 h 325024"/>
              <a:gd name="connsiteX9" fmla="*/ 0 w 241571"/>
              <a:gd name="connsiteY9" fmla="*/ 0 h 325024"/>
              <a:gd name="connsiteX0" fmla="*/ 231870 w 241853"/>
              <a:gd name="connsiteY0" fmla="*/ 325024 h 325024"/>
              <a:gd name="connsiteX1" fmla="*/ 233553 w 241853"/>
              <a:gd name="connsiteY1" fmla="*/ 274703 h 325024"/>
              <a:gd name="connsiteX2" fmla="*/ 241503 w 241853"/>
              <a:gd name="connsiteY2" fmla="*/ 219798 h 325024"/>
              <a:gd name="connsiteX3" fmla="*/ 220551 w 241853"/>
              <a:gd name="connsiteY3" fmla="*/ 175494 h 325024"/>
              <a:gd name="connsiteX4" fmla="*/ 186598 w 241853"/>
              <a:gd name="connsiteY4" fmla="*/ 126857 h 325024"/>
              <a:gd name="connsiteX5" fmla="*/ 134343 w 241853"/>
              <a:gd name="connsiteY5" fmla="*/ 117009 h 325024"/>
              <a:gd name="connsiteX6" fmla="*/ 95341 w 241853"/>
              <a:gd name="connsiteY6" fmla="*/ 73672 h 325024"/>
              <a:gd name="connsiteX7" fmla="*/ 52004 w 241853"/>
              <a:gd name="connsiteY7" fmla="*/ 39003 h 325024"/>
              <a:gd name="connsiteX8" fmla="*/ 26002 w 241853"/>
              <a:gd name="connsiteY8" fmla="*/ 17335 h 325024"/>
              <a:gd name="connsiteX9" fmla="*/ 0 w 241853"/>
              <a:gd name="connsiteY9" fmla="*/ 0 h 325024"/>
              <a:gd name="connsiteX0" fmla="*/ 231870 w 233688"/>
              <a:gd name="connsiteY0" fmla="*/ 325024 h 325024"/>
              <a:gd name="connsiteX1" fmla="*/ 233553 w 233688"/>
              <a:gd name="connsiteY1" fmla="*/ 274703 h 325024"/>
              <a:gd name="connsiteX2" fmla="*/ 228251 w 233688"/>
              <a:gd name="connsiteY2" fmla="*/ 219798 h 325024"/>
              <a:gd name="connsiteX3" fmla="*/ 220551 w 233688"/>
              <a:gd name="connsiteY3" fmla="*/ 175494 h 325024"/>
              <a:gd name="connsiteX4" fmla="*/ 186598 w 233688"/>
              <a:gd name="connsiteY4" fmla="*/ 126857 h 325024"/>
              <a:gd name="connsiteX5" fmla="*/ 134343 w 233688"/>
              <a:gd name="connsiteY5" fmla="*/ 117009 h 325024"/>
              <a:gd name="connsiteX6" fmla="*/ 95341 w 233688"/>
              <a:gd name="connsiteY6" fmla="*/ 73672 h 325024"/>
              <a:gd name="connsiteX7" fmla="*/ 52004 w 233688"/>
              <a:gd name="connsiteY7" fmla="*/ 39003 h 325024"/>
              <a:gd name="connsiteX8" fmla="*/ 26002 w 233688"/>
              <a:gd name="connsiteY8" fmla="*/ 17335 h 325024"/>
              <a:gd name="connsiteX9" fmla="*/ 0 w 233688"/>
              <a:gd name="connsiteY9" fmla="*/ 0 h 325024"/>
              <a:gd name="connsiteX0" fmla="*/ 231870 w 238891"/>
              <a:gd name="connsiteY0" fmla="*/ 325024 h 325024"/>
              <a:gd name="connsiteX1" fmla="*/ 238854 w 238891"/>
              <a:gd name="connsiteY1" fmla="*/ 274703 h 325024"/>
              <a:gd name="connsiteX2" fmla="*/ 228251 w 238891"/>
              <a:gd name="connsiteY2" fmla="*/ 219798 h 325024"/>
              <a:gd name="connsiteX3" fmla="*/ 220551 w 238891"/>
              <a:gd name="connsiteY3" fmla="*/ 175494 h 325024"/>
              <a:gd name="connsiteX4" fmla="*/ 186598 w 238891"/>
              <a:gd name="connsiteY4" fmla="*/ 126857 h 325024"/>
              <a:gd name="connsiteX5" fmla="*/ 134343 w 238891"/>
              <a:gd name="connsiteY5" fmla="*/ 117009 h 325024"/>
              <a:gd name="connsiteX6" fmla="*/ 95341 w 238891"/>
              <a:gd name="connsiteY6" fmla="*/ 73672 h 325024"/>
              <a:gd name="connsiteX7" fmla="*/ 52004 w 238891"/>
              <a:gd name="connsiteY7" fmla="*/ 39003 h 325024"/>
              <a:gd name="connsiteX8" fmla="*/ 26002 w 238891"/>
              <a:gd name="connsiteY8" fmla="*/ 17335 h 325024"/>
              <a:gd name="connsiteX9" fmla="*/ 0 w 238891"/>
              <a:gd name="connsiteY9" fmla="*/ 0 h 325024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86598 w 238854"/>
              <a:gd name="connsiteY3" fmla="*/ 126857 h 274703"/>
              <a:gd name="connsiteX4" fmla="*/ 134343 w 238854"/>
              <a:gd name="connsiteY4" fmla="*/ 117009 h 274703"/>
              <a:gd name="connsiteX5" fmla="*/ 95341 w 238854"/>
              <a:gd name="connsiteY5" fmla="*/ 73672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4343 w 238854"/>
              <a:gd name="connsiteY4" fmla="*/ 117009 h 274703"/>
              <a:gd name="connsiteX5" fmla="*/ 95341 w 238854"/>
              <a:gd name="connsiteY5" fmla="*/ 73672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5341 w 238854"/>
              <a:gd name="connsiteY5" fmla="*/ 73672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2690 w 238854"/>
              <a:gd name="connsiteY5" fmla="*/ 65720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2690 w 238854"/>
              <a:gd name="connsiteY5" fmla="*/ 65720 h 274703"/>
              <a:gd name="connsiteX6" fmla="*/ 49353 w 238854"/>
              <a:gd name="connsiteY6" fmla="*/ 44304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2690 w 238854"/>
              <a:gd name="connsiteY5" fmla="*/ 65720 h 274703"/>
              <a:gd name="connsiteX6" fmla="*/ 49353 w 238854"/>
              <a:gd name="connsiteY6" fmla="*/ 44304 h 274703"/>
              <a:gd name="connsiteX7" fmla="*/ 10100 w 238854"/>
              <a:gd name="connsiteY7" fmla="*/ 17335 h 274703"/>
              <a:gd name="connsiteX8" fmla="*/ 0 w 238854"/>
              <a:gd name="connsiteY8" fmla="*/ 0 h 274703"/>
              <a:gd name="connsiteX0" fmla="*/ 228754 w 228754"/>
              <a:gd name="connsiteY0" fmla="*/ 257368 h 257368"/>
              <a:gd name="connsiteX1" fmla="*/ 218151 w 228754"/>
              <a:gd name="connsiteY1" fmla="*/ 202463 h 257368"/>
              <a:gd name="connsiteX2" fmla="*/ 210451 w 228754"/>
              <a:gd name="connsiteY2" fmla="*/ 158159 h 257368"/>
              <a:gd name="connsiteX3" fmla="*/ 184449 w 228754"/>
              <a:gd name="connsiteY3" fmla="*/ 125424 h 257368"/>
              <a:gd name="connsiteX4" fmla="*/ 129544 w 228754"/>
              <a:gd name="connsiteY4" fmla="*/ 83772 h 257368"/>
              <a:gd name="connsiteX5" fmla="*/ 82590 w 228754"/>
              <a:gd name="connsiteY5" fmla="*/ 48385 h 257368"/>
              <a:gd name="connsiteX6" fmla="*/ 39253 w 228754"/>
              <a:gd name="connsiteY6" fmla="*/ 26969 h 257368"/>
              <a:gd name="connsiteX7" fmla="*/ 0 w 228754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7204 w 236705"/>
              <a:gd name="connsiteY6" fmla="*/ 26969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4554 w 236705"/>
              <a:gd name="connsiteY6" fmla="*/ 26969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4554 w 236705"/>
              <a:gd name="connsiteY6" fmla="*/ 26969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3101 w 236705"/>
              <a:gd name="connsiteY2" fmla="*/ 155508 h 257368"/>
              <a:gd name="connsiteX3" fmla="*/ 192400 w 236705"/>
              <a:gd name="connsiteY3" fmla="*/ 125424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3101 w 236705"/>
              <a:gd name="connsiteY2" fmla="*/ 155508 h 257368"/>
              <a:gd name="connsiteX3" fmla="*/ 181798 w 236705"/>
              <a:gd name="connsiteY3" fmla="*/ 117473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78419 w 324583"/>
              <a:gd name="connsiteY5" fmla="*/ 159328 h 368311"/>
              <a:gd name="connsiteX6" fmla="*/ 135083 w 324583"/>
              <a:gd name="connsiteY6" fmla="*/ 132611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78419 w 324583"/>
              <a:gd name="connsiteY5" fmla="*/ 159328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78419 w 324583"/>
              <a:gd name="connsiteY5" fmla="*/ 85366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69174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49126 w 324583"/>
              <a:gd name="connsiteY5" fmla="*/ 85366 h 368311"/>
              <a:gd name="connsiteX6" fmla="*/ 69174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46864 h 368311"/>
              <a:gd name="connsiteX5" fmla="*/ 149126 w 324583"/>
              <a:gd name="connsiteY5" fmla="*/ 85366 h 368311"/>
              <a:gd name="connsiteX6" fmla="*/ 69174 w 324583"/>
              <a:gd name="connsiteY6" fmla="*/ 42213 h 368311"/>
              <a:gd name="connsiteX7" fmla="*/ 0 w 324583"/>
              <a:gd name="connsiteY7" fmla="*/ 0 h 368311"/>
              <a:gd name="connsiteX0" fmla="*/ 287968 w 292244"/>
              <a:gd name="connsiteY0" fmla="*/ 503909 h 503909"/>
              <a:gd name="connsiteX1" fmla="*/ 292010 w 292244"/>
              <a:gd name="connsiteY1" fmla="*/ 358605 h 503909"/>
              <a:gd name="connsiteX2" fmla="*/ 279010 w 292244"/>
              <a:gd name="connsiteY2" fmla="*/ 307540 h 503909"/>
              <a:gd name="connsiteX3" fmla="*/ 269676 w 292244"/>
              <a:gd name="connsiteY3" fmla="*/ 228416 h 503909"/>
              <a:gd name="connsiteX4" fmla="*/ 214005 w 292244"/>
              <a:gd name="connsiteY4" fmla="*/ 146864 h 503909"/>
              <a:gd name="connsiteX5" fmla="*/ 149126 w 292244"/>
              <a:gd name="connsiteY5" fmla="*/ 85366 h 503909"/>
              <a:gd name="connsiteX6" fmla="*/ 69174 w 292244"/>
              <a:gd name="connsiteY6" fmla="*/ 42213 h 503909"/>
              <a:gd name="connsiteX7" fmla="*/ 0 w 292244"/>
              <a:gd name="connsiteY7" fmla="*/ 0 h 503909"/>
              <a:gd name="connsiteX0" fmla="*/ 287968 w 292244"/>
              <a:gd name="connsiteY0" fmla="*/ 503909 h 503909"/>
              <a:gd name="connsiteX1" fmla="*/ 292010 w 292244"/>
              <a:gd name="connsiteY1" fmla="*/ 387368 h 503909"/>
              <a:gd name="connsiteX2" fmla="*/ 279010 w 292244"/>
              <a:gd name="connsiteY2" fmla="*/ 307540 h 503909"/>
              <a:gd name="connsiteX3" fmla="*/ 269676 w 292244"/>
              <a:gd name="connsiteY3" fmla="*/ 228416 h 503909"/>
              <a:gd name="connsiteX4" fmla="*/ 214005 w 292244"/>
              <a:gd name="connsiteY4" fmla="*/ 146864 h 503909"/>
              <a:gd name="connsiteX5" fmla="*/ 149126 w 292244"/>
              <a:gd name="connsiteY5" fmla="*/ 85366 h 503909"/>
              <a:gd name="connsiteX6" fmla="*/ 69174 w 292244"/>
              <a:gd name="connsiteY6" fmla="*/ 42213 h 503909"/>
              <a:gd name="connsiteX7" fmla="*/ 0 w 292244"/>
              <a:gd name="connsiteY7" fmla="*/ 0 h 503909"/>
              <a:gd name="connsiteX0" fmla="*/ 287968 w 292535"/>
              <a:gd name="connsiteY0" fmla="*/ 503909 h 503909"/>
              <a:gd name="connsiteX1" fmla="*/ 292010 w 292535"/>
              <a:gd name="connsiteY1" fmla="*/ 387368 h 503909"/>
              <a:gd name="connsiteX2" fmla="*/ 289995 w 292535"/>
              <a:gd name="connsiteY2" fmla="*/ 307540 h 503909"/>
              <a:gd name="connsiteX3" fmla="*/ 269676 w 292535"/>
              <a:gd name="connsiteY3" fmla="*/ 228416 h 503909"/>
              <a:gd name="connsiteX4" fmla="*/ 214005 w 292535"/>
              <a:gd name="connsiteY4" fmla="*/ 146864 h 503909"/>
              <a:gd name="connsiteX5" fmla="*/ 149126 w 292535"/>
              <a:gd name="connsiteY5" fmla="*/ 85366 h 503909"/>
              <a:gd name="connsiteX6" fmla="*/ 69174 w 292535"/>
              <a:gd name="connsiteY6" fmla="*/ 42213 h 503909"/>
              <a:gd name="connsiteX7" fmla="*/ 0 w 292535"/>
              <a:gd name="connsiteY7" fmla="*/ 0 h 503909"/>
              <a:gd name="connsiteX0" fmla="*/ 287968 w 293232"/>
              <a:gd name="connsiteY0" fmla="*/ 503909 h 503909"/>
              <a:gd name="connsiteX1" fmla="*/ 292010 w 293232"/>
              <a:gd name="connsiteY1" fmla="*/ 387368 h 503909"/>
              <a:gd name="connsiteX2" fmla="*/ 289995 w 293232"/>
              <a:gd name="connsiteY2" fmla="*/ 307540 h 503909"/>
              <a:gd name="connsiteX3" fmla="*/ 258691 w 293232"/>
              <a:gd name="connsiteY3" fmla="*/ 207870 h 503909"/>
              <a:gd name="connsiteX4" fmla="*/ 214005 w 293232"/>
              <a:gd name="connsiteY4" fmla="*/ 146864 h 503909"/>
              <a:gd name="connsiteX5" fmla="*/ 149126 w 293232"/>
              <a:gd name="connsiteY5" fmla="*/ 85366 h 503909"/>
              <a:gd name="connsiteX6" fmla="*/ 69174 w 293232"/>
              <a:gd name="connsiteY6" fmla="*/ 42213 h 503909"/>
              <a:gd name="connsiteX7" fmla="*/ 0 w 293232"/>
              <a:gd name="connsiteY7" fmla="*/ 0 h 503909"/>
              <a:gd name="connsiteX0" fmla="*/ 287968 w 293232"/>
              <a:gd name="connsiteY0" fmla="*/ 503909 h 503909"/>
              <a:gd name="connsiteX1" fmla="*/ 292010 w 293232"/>
              <a:gd name="connsiteY1" fmla="*/ 387368 h 503909"/>
              <a:gd name="connsiteX2" fmla="*/ 289995 w 293232"/>
              <a:gd name="connsiteY2" fmla="*/ 307540 h 503909"/>
              <a:gd name="connsiteX3" fmla="*/ 258691 w 293232"/>
              <a:gd name="connsiteY3" fmla="*/ 207870 h 503909"/>
              <a:gd name="connsiteX4" fmla="*/ 214005 w 293232"/>
              <a:gd name="connsiteY4" fmla="*/ 146864 h 503909"/>
              <a:gd name="connsiteX5" fmla="*/ 149126 w 293232"/>
              <a:gd name="connsiteY5" fmla="*/ 85366 h 503909"/>
              <a:gd name="connsiteX6" fmla="*/ 69174 w 293232"/>
              <a:gd name="connsiteY6" fmla="*/ 42213 h 503909"/>
              <a:gd name="connsiteX7" fmla="*/ 0 w 293232"/>
              <a:gd name="connsiteY7" fmla="*/ 0 h 503909"/>
              <a:gd name="connsiteX0" fmla="*/ 287968 w 291804"/>
              <a:gd name="connsiteY0" fmla="*/ 503909 h 503909"/>
              <a:gd name="connsiteX1" fmla="*/ 289995 w 291804"/>
              <a:gd name="connsiteY1" fmla="*/ 307540 h 503909"/>
              <a:gd name="connsiteX2" fmla="*/ 258691 w 291804"/>
              <a:gd name="connsiteY2" fmla="*/ 207870 h 503909"/>
              <a:gd name="connsiteX3" fmla="*/ 214005 w 291804"/>
              <a:gd name="connsiteY3" fmla="*/ 146864 h 503909"/>
              <a:gd name="connsiteX4" fmla="*/ 149126 w 291804"/>
              <a:gd name="connsiteY4" fmla="*/ 85366 h 503909"/>
              <a:gd name="connsiteX5" fmla="*/ 69174 w 291804"/>
              <a:gd name="connsiteY5" fmla="*/ 42213 h 503909"/>
              <a:gd name="connsiteX6" fmla="*/ 0 w 291804"/>
              <a:gd name="connsiteY6" fmla="*/ 0 h 503909"/>
              <a:gd name="connsiteX0" fmla="*/ 289995 w 289995"/>
              <a:gd name="connsiteY0" fmla="*/ 307540 h 307540"/>
              <a:gd name="connsiteX1" fmla="*/ 258691 w 289995"/>
              <a:gd name="connsiteY1" fmla="*/ 207870 h 307540"/>
              <a:gd name="connsiteX2" fmla="*/ 214005 w 289995"/>
              <a:gd name="connsiteY2" fmla="*/ 146864 h 307540"/>
              <a:gd name="connsiteX3" fmla="*/ 149126 w 289995"/>
              <a:gd name="connsiteY3" fmla="*/ 85366 h 307540"/>
              <a:gd name="connsiteX4" fmla="*/ 69174 w 289995"/>
              <a:gd name="connsiteY4" fmla="*/ 42213 h 307540"/>
              <a:gd name="connsiteX5" fmla="*/ 0 w 289995"/>
              <a:gd name="connsiteY5" fmla="*/ 0 h 307540"/>
              <a:gd name="connsiteX0" fmla="*/ 311964 w 311964"/>
              <a:gd name="connsiteY0" fmla="*/ 295213 h 295213"/>
              <a:gd name="connsiteX1" fmla="*/ 280660 w 311964"/>
              <a:gd name="connsiteY1" fmla="*/ 195543 h 295213"/>
              <a:gd name="connsiteX2" fmla="*/ 235974 w 311964"/>
              <a:gd name="connsiteY2" fmla="*/ 134537 h 295213"/>
              <a:gd name="connsiteX3" fmla="*/ 171095 w 311964"/>
              <a:gd name="connsiteY3" fmla="*/ 73039 h 295213"/>
              <a:gd name="connsiteX4" fmla="*/ 91143 w 311964"/>
              <a:gd name="connsiteY4" fmla="*/ 29886 h 295213"/>
              <a:gd name="connsiteX5" fmla="*/ 0 w 311964"/>
              <a:gd name="connsiteY5" fmla="*/ 0 h 295213"/>
              <a:gd name="connsiteX0" fmla="*/ 311964 w 311964"/>
              <a:gd name="connsiteY0" fmla="*/ 295213 h 295213"/>
              <a:gd name="connsiteX1" fmla="*/ 280660 w 311964"/>
              <a:gd name="connsiteY1" fmla="*/ 195543 h 295213"/>
              <a:gd name="connsiteX2" fmla="*/ 235974 w 311964"/>
              <a:gd name="connsiteY2" fmla="*/ 134537 h 295213"/>
              <a:gd name="connsiteX3" fmla="*/ 171095 w 311964"/>
              <a:gd name="connsiteY3" fmla="*/ 73039 h 295213"/>
              <a:gd name="connsiteX4" fmla="*/ 91143 w 311964"/>
              <a:gd name="connsiteY4" fmla="*/ 29886 h 295213"/>
              <a:gd name="connsiteX5" fmla="*/ 0 w 311964"/>
              <a:gd name="connsiteY5" fmla="*/ 0 h 295213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0 w 385196"/>
              <a:gd name="connsiteY5" fmla="*/ 0 h 360957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78725 w 385196"/>
              <a:gd name="connsiteY5" fmla="*/ 48281 h 360957"/>
              <a:gd name="connsiteX6" fmla="*/ 0 w 385196"/>
              <a:gd name="connsiteY6" fmla="*/ 0 h 360957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82386 w 385196"/>
              <a:gd name="connsiteY5" fmla="*/ 77044 h 360957"/>
              <a:gd name="connsiteX6" fmla="*/ 0 w 385196"/>
              <a:gd name="connsiteY6" fmla="*/ 0 h 360957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104356 w 385196"/>
              <a:gd name="connsiteY5" fmla="*/ 77044 h 360957"/>
              <a:gd name="connsiteX6" fmla="*/ 0 w 385196"/>
              <a:gd name="connsiteY6" fmla="*/ 0 h 360957"/>
              <a:gd name="connsiteX0" fmla="*/ 355903 w 355903"/>
              <a:gd name="connsiteY0" fmla="*/ 336303 h 336303"/>
              <a:gd name="connsiteX1" fmla="*/ 324599 w 355903"/>
              <a:gd name="connsiteY1" fmla="*/ 236633 h 336303"/>
              <a:gd name="connsiteX2" fmla="*/ 279913 w 355903"/>
              <a:gd name="connsiteY2" fmla="*/ 175627 h 336303"/>
              <a:gd name="connsiteX3" fmla="*/ 215034 w 355903"/>
              <a:gd name="connsiteY3" fmla="*/ 114129 h 336303"/>
              <a:gd name="connsiteX4" fmla="*/ 135082 w 355903"/>
              <a:gd name="connsiteY4" fmla="*/ 70976 h 336303"/>
              <a:gd name="connsiteX5" fmla="*/ 75063 w 355903"/>
              <a:gd name="connsiteY5" fmla="*/ 52390 h 336303"/>
              <a:gd name="connsiteX6" fmla="*/ 0 w 355903"/>
              <a:gd name="connsiteY6" fmla="*/ 0 h 336303"/>
              <a:gd name="connsiteX0" fmla="*/ 355903 w 355903"/>
              <a:gd name="connsiteY0" fmla="*/ 365065 h 365065"/>
              <a:gd name="connsiteX1" fmla="*/ 324599 w 355903"/>
              <a:gd name="connsiteY1" fmla="*/ 236633 h 365065"/>
              <a:gd name="connsiteX2" fmla="*/ 279913 w 355903"/>
              <a:gd name="connsiteY2" fmla="*/ 175627 h 365065"/>
              <a:gd name="connsiteX3" fmla="*/ 215034 w 355903"/>
              <a:gd name="connsiteY3" fmla="*/ 114129 h 365065"/>
              <a:gd name="connsiteX4" fmla="*/ 135082 w 355903"/>
              <a:gd name="connsiteY4" fmla="*/ 70976 h 365065"/>
              <a:gd name="connsiteX5" fmla="*/ 75063 w 355903"/>
              <a:gd name="connsiteY5" fmla="*/ 52390 h 365065"/>
              <a:gd name="connsiteX6" fmla="*/ 0 w 355903"/>
              <a:gd name="connsiteY6" fmla="*/ 0 h 365065"/>
              <a:gd name="connsiteX0" fmla="*/ 355903 w 355903"/>
              <a:gd name="connsiteY0" fmla="*/ 365065 h 365065"/>
              <a:gd name="connsiteX1" fmla="*/ 324599 w 355903"/>
              <a:gd name="connsiteY1" fmla="*/ 236633 h 365065"/>
              <a:gd name="connsiteX2" fmla="*/ 279913 w 355903"/>
              <a:gd name="connsiteY2" fmla="*/ 175627 h 365065"/>
              <a:gd name="connsiteX3" fmla="*/ 215034 w 355903"/>
              <a:gd name="connsiteY3" fmla="*/ 114129 h 365065"/>
              <a:gd name="connsiteX4" fmla="*/ 138744 w 355903"/>
              <a:gd name="connsiteY4" fmla="*/ 58649 h 365065"/>
              <a:gd name="connsiteX5" fmla="*/ 75063 w 355903"/>
              <a:gd name="connsiteY5" fmla="*/ 52390 h 365065"/>
              <a:gd name="connsiteX6" fmla="*/ 0 w 355903"/>
              <a:gd name="connsiteY6" fmla="*/ 0 h 365065"/>
              <a:gd name="connsiteX0" fmla="*/ 355903 w 355903"/>
              <a:gd name="connsiteY0" fmla="*/ 365065 h 365065"/>
              <a:gd name="connsiteX1" fmla="*/ 324599 w 355903"/>
              <a:gd name="connsiteY1" fmla="*/ 236633 h 365065"/>
              <a:gd name="connsiteX2" fmla="*/ 279913 w 355903"/>
              <a:gd name="connsiteY2" fmla="*/ 175627 h 365065"/>
              <a:gd name="connsiteX3" fmla="*/ 215034 w 355903"/>
              <a:gd name="connsiteY3" fmla="*/ 114129 h 365065"/>
              <a:gd name="connsiteX4" fmla="*/ 138744 w 355903"/>
              <a:gd name="connsiteY4" fmla="*/ 58649 h 365065"/>
              <a:gd name="connsiteX5" fmla="*/ 67740 w 355903"/>
              <a:gd name="connsiteY5" fmla="*/ 40063 h 365065"/>
              <a:gd name="connsiteX6" fmla="*/ 0 w 355903"/>
              <a:gd name="connsiteY6" fmla="*/ 0 h 36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903" h="365065">
                <a:moveTo>
                  <a:pt x="355903" y="365065"/>
                </a:moveTo>
                <a:cubicBezTo>
                  <a:pt x="351024" y="315725"/>
                  <a:pt x="337264" y="268206"/>
                  <a:pt x="324599" y="236633"/>
                </a:cubicBezTo>
                <a:cubicBezTo>
                  <a:pt x="311934" y="205060"/>
                  <a:pt x="298174" y="196044"/>
                  <a:pt x="279913" y="175627"/>
                </a:cubicBezTo>
                <a:cubicBezTo>
                  <a:pt x="261652" y="155210"/>
                  <a:pt x="238562" y="133625"/>
                  <a:pt x="215034" y="114129"/>
                </a:cubicBezTo>
                <a:cubicBezTo>
                  <a:pt x="191506" y="94633"/>
                  <a:pt x="163293" y="70993"/>
                  <a:pt x="138744" y="58649"/>
                </a:cubicBezTo>
                <a:cubicBezTo>
                  <a:pt x="114195" y="46305"/>
                  <a:pt x="95136" y="56001"/>
                  <a:pt x="67740" y="40063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/>
          <p:cNvSpPr/>
          <p:nvPr/>
        </p:nvSpPr>
        <p:spPr>
          <a:xfrm>
            <a:off x="923821" y="3886200"/>
            <a:ext cx="447779" cy="642436"/>
          </a:xfrm>
          <a:custGeom>
            <a:avLst/>
            <a:gdLst>
              <a:gd name="connsiteX0" fmla="*/ 224444 w 224444"/>
              <a:gd name="connsiteY0" fmla="*/ 365760 h 365760"/>
              <a:gd name="connsiteX1" fmla="*/ 211975 w 224444"/>
              <a:gd name="connsiteY1" fmla="*/ 261851 h 365760"/>
              <a:gd name="connsiteX2" fmla="*/ 195349 w 224444"/>
              <a:gd name="connsiteY2" fmla="*/ 220288 h 365760"/>
              <a:gd name="connsiteX3" fmla="*/ 166255 w 224444"/>
              <a:gd name="connsiteY3" fmla="*/ 191193 h 365760"/>
              <a:gd name="connsiteX4" fmla="*/ 120535 w 224444"/>
              <a:gd name="connsiteY4" fmla="*/ 157942 h 365760"/>
              <a:gd name="connsiteX5" fmla="*/ 70658 w 224444"/>
              <a:gd name="connsiteY5" fmla="*/ 124691 h 365760"/>
              <a:gd name="connsiteX6" fmla="*/ 29095 w 224444"/>
              <a:gd name="connsiteY6" fmla="*/ 99753 h 365760"/>
              <a:gd name="connsiteX7" fmla="*/ 8313 w 224444"/>
              <a:gd name="connsiteY7" fmla="*/ 74815 h 365760"/>
              <a:gd name="connsiteX8" fmla="*/ 8313 w 224444"/>
              <a:gd name="connsiteY8" fmla="*/ 66502 h 365760"/>
              <a:gd name="connsiteX9" fmla="*/ 0 w 224444"/>
              <a:gd name="connsiteY9" fmla="*/ 0 h 365760"/>
              <a:gd name="connsiteX10" fmla="*/ 0 w 224444"/>
              <a:gd name="connsiteY10" fmla="*/ 0 h 365760"/>
              <a:gd name="connsiteX11" fmla="*/ 0 w 224444"/>
              <a:gd name="connsiteY11" fmla="*/ 0 h 365760"/>
              <a:gd name="connsiteX0" fmla="*/ 224444 w 224444"/>
              <a:gd name="connsiteY0" fmla="*/ 365760 h 365760"/>
              <a:gd name="connsiteX1" fmla="*/ 220288 w 224444"/>
              <a:gd name="connsiteY1" fmla="*/ 261851 h 365760"/>
              <a:gd name="connsiteX2" fmla="*/ 195349 w 224444"/>
              <a:gd name="connsiteY2" fmla="*/ 220288 h 365760"/>
              <a:gd name="connsiteX3" fmla="*/ 166255 w 224444"/>
              <a:gd name="connsiteY3" fmla="*/ 191193 h 365760"/>
              <a:gd name="connsiteX4" fmla="*/ 120535 w 224444"/>
              <a:gd name="connsiteY4" fmla="*/ 157942 h 365760"/>
              <a:gd name="connsiteX5" fmla="*/ 70658 w 224444"/>
              <a:gd name="connsiteY5" fmla="*/ 124691 h 365760"/>
              <a:gd name="connsiteX6" fmla="*/ 29095 w 224444"/>
              <a:gd name="connsiteY6" fmla="*/ 99753 h 365760"/>
              <a:gd name="connsiteX7" fmla="*/ 8313 w 224444"/>
              <a:gd name="connsiteY7" fmla="*/ 74815 h 365760"/>
              <a:gd name="connsiteX8" fmla="*/ 8313 w 224444"/>
              <a:gd name="connsiteY8" fmla="*/ 66502 h 365760"/>
              <a:gd name="connsiteX9" fmla="*/ 0 w 224444"/>
              <a:gd name="connsiteY9" fmla="*/ 0 h 365760"/>
              <a:gd name="connsiteX10" fmla="*/ 0 w 224444"/>
              <a:gd name="connsiteY10" fmla="*/ 0 h 365760"/>
              <a:gd name="connsiteX11" fmla="*/ 0 w 224444"/>
              <a:gd name="connsiteY11" fmla="*/ 0 h 365760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20535 w 232756"/>
              <a:gd name="connsiteY4" fmla="*/ 157942 h 361603"/>
              <a:gd name="connsiteX5" fmla="*/ 70658 w 232756"/>
              <a:gd name="connsiteY5" fmla="*/ 124691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20535 w 232756"/>
              <a:gd name="connsiteY4" fmla="*/ 157942 h 361603"/>
              <a:gd name="connsiteX5" fmla="*/ 70658 w 232756"/>
              <a:gd name="connsiteY5" fmla="*/ 124691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16379 w 232756"/>
              <a:gd name="connsiteY4" fmla="*/ 149629 h 361603"/>
              <a:gd name="connsiteX5" fmla="*/ 70658 w 232756"/>
              <a:gd name="connsiteY5" fmla="*/ 124691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16379 w 232756"/>
              <a:gd name="connsiteY4" fmla="*/ 149629 h 361603"/>
              <a:gd name="connsiteX5" fmla="*/ 73039 w 232756"/>
              <a:gd name="connsiteY5" fmla="*/ 117547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16379 w 232756"/>
              <a:gd name="connsiteY4" fmla="*/ 144867 h 361603"/>
              <a:gd name="connsiteX5" fmla="*/ 73039 w 232756"/>
              <a:gd name="connsiteY5" fmla="*/ 117547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8636 w 232756"/>
              <a:gd name="connsiteY3" fmla="*/ 184049 h 361603"/>
              <a:gd name="connsiteX4" fmla="*/ 116379 w 232756"/>
              <a:gd name="connsiteY4" fmla="*/ 144867 h 361603"/>
              <a:gd name="connsiteX5" fmla="*/ 73039 w 232756"/>
              <a:gd name="connsiteY5" fmla="*/ 117547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83034 h 383034"/>
              <a:gd name="connsiteX1" fmla="*/ 220288 w 232756"/>
              <a:gd name="connsiteY1" fmla="*/ 261851 h 383034"/>
              <a:gd name="connsiteX2" fmla="*/ 195349 w 232756"/>
              <a:gd name="connsiteY2" fmla="*/ 220288 h 383034"/>
              <a:gd name="connsiteX3" fmla="*/ 168636 w 232756"/>
              <a:gd name="connsiteY3" fmla="*/ 184049 h 383034"/>
              <a:gd name="connsiteX4" fmla="*/ 116379 w 232756"/>
              <a:gd name="connsiteY4" fmla="*/ 144867 h 383034"/>
              <a:gd name="connsiteX5" fmla="*/ 73039 w 232756"/>
              <a:gd name="connsiteY5" fmla="*/ 117547 h 383034"/>
              <a:gd name="connsiteX6" fmla="*/ 29095 w 232756"/>
              <a:gd name="connsiteY6" fmla="*/ 99753 h 383034"/>
              <a:gd name="connsiteX7" fmla="*/ 8313 w 232756"/>
              <a:gd name="connsiteY7" fmla="*/ 74815 h 383034"/>
              <a:gd name="connsiteX8" fmla="*/ 8313 w 232756"/>
              <a:gd name="connsiteY8" fmla="*/ 66502 h 383034"/>
              <a:gd name="connsiteX9" fmla="*/ 0 w 232756"/>
              <a:gd name="connsiteY9" fmla="*/ 0 h 383034"/>
              <a:gd name="connsiteX10" fmla="*/ 0 w 232756"/>
              <a:gd name="connsiteY10" fmla="*/ 0 h 383034"/>
              <a:gd name="connsiteX11" fmla="*/ 0 w 232756"/>
              <a:gd name="connsiteY11" fmla="*/ 0 h 383034"/>
              <a:gd name="connsiteX0" fmla="*/ 236618 w 236618"/>
              <a:gd name="connsiteY0" fmla="*/ 383034 h 383034"/>
              <a:gd name="connsiteX1" fmla="*/ 224150 w 236618"/>
              <a:gd name="connsiteY1" fmla="*/ 261851 h 383034"/>
              <a:gd name="connsiteX2" fmla="*/ 199211 w 236618"/>
              <a:gd name="connsiteY2" fmla="*/ 220288 h 383034"/>
              <a:gd name="connsiteX3" fmla="*/ 172498 w 236618"/>
              <a:gd name="connsiteY3" fmla="*/ 184049 h 383034"/>
              <a:gd name="connsiteX4" fmla="*/ 120241 w 236618"/>
              <a:gd name="connsiteY4" fmla="*/ 144867 h 383034"/>
              <a:gd name="connsiteX5" fmla="*/ 76901 w 236618"/>
              <a:gd name="connsiteY5" fmla="*/ 117547 h 383034"/>
              <a:gd name="connsiteX6" fmla="*/ 32957 w 236618"/>
              <a:gd name="connsiteY6" fmla="*/ 99753 h 383034"/>
              <a:gd name="connsiteX7" fmla="*/ 12175 w 236618"/>
              <a:gd name="connsiteY7" fmla="*/ 74815 h 383034"/>
              <a:gd name="connsiteX8" fmla="*/ 269 w 236618"/>
              <a:gd name="connsiteY8" fmla="*/ 59358 h 383034"/>
              <a:gd name="connsiteX9" fmla="*/ 3862 w 236618"/>
              <a:gd name="connsiteY9" fmla="*/ 0 h 383034"/>
              <a:gd name="connsiteX10" fmla="*/ 3862 w 236618"/>
              <a:gd name="connsiteY10" fmla="*/ 0 h 383034"/>
              <a:gd name="connsiteX11" fmla="*/ 3862 w 236618"/>
              <a:gd name="connsiteY11" fmla="*/ 0 h 383034"/>
              <a:gd name="connsiteX0" fmla="*/ 236618 w 236618"/>
              <a:gd name="connsiteY0" fmla="*/ 399703 h 399703"/>
              <a:gd name="connsiteX1" fmla="*/ 224150 w 236618"/>
              <a:gd name="connsiteY1" fmla="*/ 278520 h 399703"/>
              <a:gd name="connsiteX2" fmla="*/ 199211 w 236618"/>
              <a:gd name="connsiteY2" fmla="*/ 236957 h 399703"/>
              <a:gd name="connsiteX3" fmla="*/ 172498 w 236618"/>
              <a:gd name="connsiteY3" fmla="*/ 200718 h 399703"/>
              <a:gd name="connsiteX4" fmla="*/ 120241 w 236618"/>
              <a:gd name="connsiteY4" fmla="*/ 161536 h 399703"/>
              <a:gd name="connsiteX5" fmla="*/ 76901 w 236618"/>
              <a:gd name="connsiteY5" fmla="*/ 134216 h 399703"/>
              <a:gd name="connsiteX6" fmla="*/ 32957 w 236618"/>
              <a:gd name="connsiteY6" fmla="*/ 116422 h 399703"/>
              <a:gd name="connsiteX7" fmla="*/ 12175 w 236618"/>
              <a:gd name="connsiteY7" fmla="*/ 91484 h 399703"/>
              <a:gd name="connsiteX8" fmla="*/ 269 w 236618"/>
              <a:gd name="connsiteY8" fmla="*/ 76027 h 399703"/>
              <a:gd name="connsiteX9" fmla="*/ 3862 w 236618"/>
              <a:gd name="connsiteY9" fmla="*/ 16669 h 399703"/>
              <a:gd name="connsiteX10" fmla="*/ 3862 w 236618"/>
              <a:gd name="connsiteY10" fmla="*/ 16669 h 399703"/>
              <a:gd name="connsiteX11" fmla="*/ 11005 w 236618"/>
              <a:gd name="connsiteY11" fmla="*/ 0 h 399703"/>
              <a:gd name="connsiteX0" fmla="*/ 238926 w 238926"/>
              <a:gd name="connsiteY0" fmla="*/ 399703 h 399703"/>
              <a:gd name="connsiteX1" fmla="*/ 226458 w 238926"/>
              <a:gd name="connsiteY1" fmla="*/ 278520 h 399703"/>
              <a:gd name="connsiteX2" fmla="*/ 201519 w 238926"/>
              <a:gd name="connsiteY2" fmla="*/ 236957 h 399703"/>
              <a:gd name="connsiteX3" fmla="*/ 174806 w 238926"/>
              <a:gd name="connsiteY3" fmla="*/ 200718 h 399703"/>
              <a:gd name="connsiteX4" fmla="*/ 122549 w 238926"/>
              <a:gd name="connsiteY4" fmla="*/ 161536 h 399703"/>
              <a:gd name="connsiteX5" fmla="*/ 79209 w 238926"/>
              <a:gd name="connsiteY5" fmla="*/ 134216 h 399703"/>
              <a:gd name="connsiteX6" fmla="*/ 35265 w 238926"/>
              <a:gd name="connsiteY6" fmla="*/ 116422 h 399703"/>
              <a:gd name="connsiteX7" fmla="*/ 14483 w 238926"/>
              <a:gd name="connsiteY7" fmla="*/ 91484 h 399703"/>
              <a:gd name="connsiteX8" fmla="*/ 196 w 238926"/>
              <a:gd name="connsiteY8" fmla="*/ 56977 h 399703"/>
              <a:gd name="connsiteX9" fmla="*/ 6170 w 238926"/>
              <a:gd name="connsiteY9" fmla="*/ 16669 h 399703"/>
              <a:gd name="connsiteX10" fmla="*/ 6170 w 238926"/>
              <a:gd name="connsiteY10" fmla="*/ 16669 h 399703"/>
              <a:gd name="connsiteX11" fmla="*/ 13313 w 238926"/>
              <a:gd name="connsiteY11" fmla="*/ 0 h 399703"/>
              <a:gd name="connsiteX0" fmla="*/ 290188 w 290188"/>
              <a:gd name="connsiteY0" fmla="*/ 506537 h 506537"/>
              <a:gd name="connsiteX1" fmla="*/ 226458 w 290188"/>
              <a:gd name="connsiteY1" fmla="*/ 278520 h 506537"/>
              <a:gd name="connsiteX2" fmla="*/ 201519 w 290188"/>
              <a:gd name="connsiteY2" fmla="*/ 236957 h 506537"/>
              <a:gd name="connsiteX3" fmla="*/ 174806 w 290188"/>
              <a:gd name="connsiteY3" fmla="*/ 200718 h 506537"/>
              <a:gd name="connsiteX4" fmla="*/ 122549 w 290188"/>
              <a:gd name="connsiteY4" fmla="*/ 161536 h 506537"/>
              <a:gd name="connsiteX5" fmla="*/ 79209 w 290188"/>
              <a:gd name="connsiteY5" fmla="*/ 134216 h 506537"/>
              <a:gd name="connsiteX6" fmla="*/ 35265 w 290188"/>
              <a:gd name="connsiteY6" fmla="*/ 116422 h 506537"/>
              <a:gd name="connsiteX7" fmla="*/ 14483 w 290188"/>
              <a:gd name="connsiteY7" fmla="*/ 91484 h 506537"/>
              <a:gd name="connsiteX8" fmla="*/ 196 w 290188"/>
              <a:gd name="connsiteY8" fmla="*/ 56977 h 506537"/>
              <a:gd name="connsiteX9" fmla="*/ 6170 w 290188"/>
              <a:gd name="connsiteY9" fmla="*/ 16669 h 506537"/>
              <a:gd name="connsiteX10" fmla="*/ 6170 w 290188"/>
              <a:gd name="connsiteY10" fmla="*/ 16669 h 506537"/>
              <a:gd name="connsiteX11" fmla="*/ 13313 w 290188"/>
              <a:gd name="connsiteY11" fmla="*/ 0 h 506537"/>
              <a:gd name="connsiteX0" fmla="*/ 290188 w 290188"/>
              <a:gd name="connsiteY0" fmla="*/ 506537 h 506537"/>
              <a:gd name="connsiteX1" fmla="*/ 266735 w 290188"/>
              <a:gd name="connsiteY1" fmla="*/ 331937 h 506537"/>
              <a:gd name="connsiteX2" fmla="*/ 201519 w 290188"/>
              <a:gd name="connsiteY2" fmla="*/ 236957 h 506537"/>
              <a:gd name="connsiteX3" fmla="*/ 174806 w 290188"/>
              <a:gd name="connsiteY3" fmla="*/ 200718 h 506537"/>
              <a:gd name="connsiteX4" fmla="*/ 122549 w 290188"/>
              <a:gd name="connsiteY4" fmla="*/ 161536 h 506537"/>
              <a:gd name="connsiteX5" fmla="*/ 79209 w 290188"/>
              <a:gd name="connsiteY5" fmla="*/ 134216 h 506537"/>
              <a:gd name="connsiteX6" fmla="*/ 35265 w 290188"/>
              <a:gd name="connsiteY6" fmla="*/ 116422 h 506537"/>
              <a:gd name="connsiteX7" fmla="*/ 14483 w 290188"/>
              <a:gd name="connsiteY7" fmla="*/ 91484 h 506537"/>
              <a:gd name="connsiteX8" fmla="*/ 196 w 290188"/>
              <a:gd name="connsiteY8" fmla="*/ 56977 h 506537"/>
              <a:gd name="connsiteX9" fmla="*/ 6170 w 290188"/>
              <a:gd name="connsiteY9" fmla="*/ 16669 h 506537"/>
              <a:gd name="connsiteX10" fmla="*/ 6170 w 290188"/>
              <a:gd name="connsiteY10" fmla="*/ 16669 h 506537"/>
              <a:gd name="connsiteX11" fmla="*/ 13313 w 290188"/>
              <a:gd name="connsiteY11" fmla="*/ 0 h 506537"/>
              <a:gd name="connsiteX0" fmla="*/ 290188 w 290188"/>
              <a:gd name="connsiteY0" fmla="*/ 506537 h 506537"/>
              <a:gd name="connsiteX1" fmla="*/ 266735 w 290188"/>
              <a:gd name="connsiteY1" fmla="*/ 331937 h 506537"/>
              <a:gd name="connsiteX2" fmla="*/ 216166 w 290188"/>
              <a:gd name="connsiteY2" fmla="*/ 241067 h 506537"/>
              <a:gd name="connsiteX3" fmla="*/ 174806 w 290188"/>
              <a:gd name="connsiteY3" fmla="*/ 200718 h 506537"/>
              <a:gd name="connsiteX4" fmla="*/ 122549 w 290188"/>
              <a:gd name="connsiteY4" fmla="*/ 161536 h 506537"/>
              <a:gd name="connsiteX5" fmla="*/ 79209 w 290188"/>
              <a:gd name="connsiteY5" fmla="*/ 134216 h 506537"/>
              <a:gd name="connsiteX6" fmla="*/ 35265 w 290188"/>
              <a:gd name="connsiteY6" fmla="*/ 116422 h 506537"/>
              <a:gd name="connsiteX7" fmla="*/ 14483 w 290188"/>
              <a:gd name="connsiteY7" fmla="*/ 91484 h 506537"/>
              <a:gd name="connsiteX8" fmla="*/ 196 w 290188"/>
              <a:gd name="connsiteY8" fmla="*/ 56977 h 506537"/>
              <a:gd name="connsiteX9" fmla="*/ 6170 w 290188"/>
              <a:gd name="connsiteY9" fmla="*/ 16669 h 506537"/>
              <a:gd name="connsiteX10" fmla="*/ 6170 w 290188"/>
              <a:gd name="connsiteY10" fmla="*/ 16669 h 506537"/>
              <a:gd name="connsiteX11" fmla="*/ 13313 w 290188"/>
              <a:gd name="connsiteY11" fmla="*/ 0 h 506537"/>
              <a:gd name="connsiteX0" fmla="*/ 331226 w 331226"/>
              <a:gd name="connsiteY0" fmla="*/ 506537 h 506537"/>
              <a:gd name="connsiteX1" fmla="*/ 307773 w 331226"/>
              <a:gd name="connsiteY1" fmla="*/ 331937 h 506537"/>
              <a:gd name="connsiteX2" fmla="*/ 257204 w 331226"/>
              <a:gd name="connsiteY2" fmla="*/ 241067 h 506537"/>
              <a:gd name="connsiteX3" fmla="*/ 215844 w 331226"/>
              <a:gd name="connsiteY3" fmla="*/ 200718 h 506537"/>
              <a:gd name="connsiteX4" fmla="*/ 163587 w 331226"/>
              <a:gd name="connsiteY4" fmla="*/ 161536 h 506537"/>
              <a:gd name="connsiteX5" fmla="*/ 120247 w 331226"/>
              <a:gd name="connsiteY5" fmla="*/ 134216 h 506537"/>
              <a:gd name="connsiteX6" fmla="*/ 76303 w 331226"/>
              <a:gd name="connsiteY6" fmla="*/ 116422 h 506537"/>
              <a:gd name="connsiteX7" fmla="*/ 598 w 331226"/>
              <a:gd name="connsiteY7" fmla="*/ 58612 h 506537"/>
              <a:gd name="connsiteX8" fmla="*/ 41234 w 331226"/>
              <a:gd name="connsiteY8" fmla="*/ 56977 h 506537"/>
              <a:gd name="connsiteX9" fmla="*/ 47208 w 331226"/>
              <a:gd name="connsiteY9" fmla="*/ 16669 h 506537"/>
              <a:gd name="connsiteX10" fmla="*/ 47208 w 331226"/>
              <a:gd name="connsiteY10" fmla="*/ 16669 h 506537"/>
              <a:gd name="connsiteX11" fmla="*/ 54351 w 331226"/>
              <a:gd name="connsiteY11" fmla="*/ 0 h 506537"/>
              <a:gd name="connsiteX0" fmla="*/ 342466 w 342466"/>
              <a:gd name="connsiteY0" fmla="*/ 512431 h 512431"/>
              <a:gd name="connsiteX1" fmla="*/ 319013 w 342466"/>
              <a:gd name="connsiteY1" fmla="*/ 337831 h 512431"/>
              <a:gd name="connsiteX2" fmla="*/ 268444 w 342466"/>
              <a:gd name="connsiteY2" fmla="*/ 246961 h 512431"/>
              <a:gd name="connsiteX3" fmla="*/ 227084 w 342466"/>
              <a:gd name="connsiteY3" fmla="*/ 206612 h 512431"/>
              <a:gd name="connsiteX4" fmla="*/ 174827 w 342466"/>
              <a:gd name="connsiteY4" fmla="*/ 167430 h 512431"/>
              <a:gd name="connsiteX5" fmla="*/ 131487 w 342466"/>
              <a:gd name="connsiteY5" fmla="*/ 140110 h 512431"/>
              <a:gd name="connsiteX6" fmla="*/ 87543 w 342466"/>
              <a:gd name="connsiteY6" fmla="*/ 122316 h 512431"/>
              <a:gd name="connsiteX7" fmla="*/ 11838 w 342466"/>
              <a:gd name="connsiteY7" fmla="*/ 64506 h 512431"/>
              <a:gd name="connsiteX8" fmla="*/ 4873 w 342466"/>
              <a:gd name="connsiteY8" fmla="*/ 1236 h 512431"/>
              <a:gd name="connsiteX9" fmla="*/ 58448 w 342466"/>
              <a:gd name="connsiteY9" fmla="*/ 22563 h 512431"/>
              <a:gd name="connsiteX10" fmla="*/ 58448 w 342466"/>
              <a:gd name="connsiteY10" fmla="*/ 22563 h 512431"/>
              <a:gd name="connsiteX11" fmla="*/ 65591 w 342466"/>
              <a:gd name="connsiteY11" fmla="*/ 5894 h 512431"/>
              <a:gd name="connsiteX0" fmla="*/ 342466 w 342466"/>
              <a:gd name="connsiteY0" fmla="*/ 580500 h 580500"/>
              <a:gd name="connsiteX1" fmla="*/ 319013 w 342466"/>
              <a:gd name="connsiteY1" fmla="*/ 405900 h 580500"/>
              <a:gd name="connsiteX2" fmla="*/ 268444 w 342466"/>
              <a:gd name="connsiteY2" fmla="*/ 315030 h 580500"/>
              <a:gd name="connsiteX3" fmla="*/ 227084 w 342466"/>
              <a:gd name="connsiteY3" fmla="*/ 274681 h 580500"/>
              <a:gd name="connsiteX4" fmla="*/ 174827 w 342466"/>
              <a:gd name="connsiteY4" fmla="*/ 235499 h 580500"/>
              <a:gd name="connsiteX5" fmla="*/ 131487 w 342466"/>
              <a:gd name="connsiteY5" fmla="*/ 208179 h 580500"/>
              <a:gd name="connsiteX6" fmla="*/ 87543 w 342466"/>
              <a:gd name="connsiteY6" fmla="*/ 190385 h 580500"/>
              <a:gd name="connsiteX7" fmla="*/ 11838 w 342466"/>
              <a:gd name="connsiteY7" fmla="*/ 132575 h 580500"/>
              <a:gd name="connsiteX8" fmla="*/ 4873 w 342466"/>
              <a:gd name="connsiteY8" fmla="*/ 69305 h 580500"/>
              <a:gd name="connsiteX9" fmla="*/ 58448 w 342466"/>
              <a:gd name="connsiteY9" fmla="*/ 90632 h 580500"/>
              <a:gd name="connsiteX10" fmla="*/ 58448 w 342466"/>
              <a:gd name="connsiteY10" fmla="*/ 90632 h 580500"/>
              <a:gd name="connsiteX11" fmla="*/ 32637 w 342466"/>
              <a:gd name="connsiteY11" fmla="*/ 0 h 580500"/>
              <a:gd name="connsiteX0" fmla="*/ 342466 w 342466"/>
              <a:gd name="connsiteY0" fmla="*/ 580500 h 580500"/>
              <a:gd name="connsiteX1" fmla="*/ 319013 w 342466"/>
              <a:gd name="connsiteY1" fmla="*/ 405900 h 580500"/>
              <a:gd name="connsiteX2" fmla="*/ 268444 w 342466"/>
              <a:gd name="connsiteY2" fmla="*/ 315030 h 580500"/>
              <a:gd name="connsiteX3" fmla="*/ 227084 w 342466"/>
              <a:gd name="connsiteY3" fmla="*/ 274681 h 580500"/>
              <a:gd name="connsiteX4" fmla="*/ 174827 w 342466"/>
              <a:gd name="connsiteY4" fmla="*/ 235499 h 580500"/>
              <a:gd name="connsiteX5" fmla="*/ 131487 w 342466"/>
              <a:gd name="connsiteY5" fmla="*/ 208179 h 580500"/>
              <a:gd name="connsiteX6" fmla="*/ 87543 w 342466"/>
              <a:gd name="connsiteY6" fmla="*/ 190385 h 580500"/>
              <a:gd name="connsiteX7" fmla="*/ 11838 w 342466"/>
              <a:gd name="connsiteY7" fmla="*/ 132575 h 580500"/>
              <a:gd name="connsiteX8" fmla="*/ 4873 w 342466"/>
              <a:gd name="connsiteY8" fmla="*/ 69305 h 580500"/>
              <a:gd name="connsiteX9" fmla="*/ 58448 w 342466"/>
              <a:gd name="connsiteY9" fmla="*/ 90632 h 580500"/>
              <a:gd name="connsiteX10" fmla="*/ 25494 w 342466"/>
              <a:gd name="connsiteY10" fmla="*/ 37215 h 580500"/>
              <a:gd name="connsiteX11" fmla="*/ 32637 w 342466"/>
              <a:gd name="connsiteY11" fmla="*/ 0 h 580500"/>
              <a:gd name="connsiteX0" fmla="*/ 340167 w 340167"/>
              <a:gd name="connsiteY0" fmla="*/ 580500 h 580500"/>
              <a:gd name="connsiteX1" fmla="*/ 316714 w 340167"/>
              <a:gd name="connsiteY1" fmla="*/ 405900 h 580500"/>
              <a:gd name="connsiteX2" fmla="*/ 266145 w 340167"/>
              <a:gd name="connsiteY2" fmla="*/ 315030 h 580500"/>
              <a:gd name="connsiteX3" fmla="*/ 224785 w 340167"/>
              <a:gd name="connsiteY3" fmla="*/ 274681 h 580500"/>
              <a:gd name="connsiteX4" fmla="*/ 172528 w 340167"/>
              <a:gd name="connsiteY4" fmla="*/ 235499 h 580500"/>
              <a:gd name="connsiteX5" fmla="*/ 129188 w 340167"/>
              <a:gd name="connsiteY5" fmla="*/ 208179 h 580500"/>
              <a:gd name="connsiteX6" fmla="*/ 85244 w 340167"/>
              <a:gd name="connsiteY6" fmla="*/ 190385 h 580500"/>
              <a:gd name="connsiteX7" fmla="*/ 9539 w 340167"/>
              <a:gd name="connsiteY7" fmla="*/ 132575 h 580500"/>
              <a:gd name="connsiteX8" fmla="*/ 2574 w 340167"/>
              <a:gd name="connsiteY8" fmla="*/ 69305 h 580500"/>
              <a:gd name="connsiteX9" fmla="*/ 23195 w 340167"/>
              <a:gd name="connsiteY9" fmla="*/ 37215 h 580500"/>
              <a:gd name="connsiteX10" fmla="*/ 30338 w 340167"/>
              <a:gd name="connsiteY10" fmla="*/ 0 h 580500"/>
              <a:gd name="connsiteX0" fmla="*/ 340167 w 340167"/>
              <a:gd name="connsiteY0" fmla="*/ 596936 h 596936"/>
              <a:gd name="connsiteX1" fmla="*/ 316714 w 340167"/>
              <a:gd name="connsiteY1" fmla="*/ 422336 h 596936"/>
              <a:gd name="connsiteX2" fmla="*/ 266145 w 340167"/>
              <a:gd name="connsiteY2" fmla="*/ 331466 h 596936"/>
              <a:gd name="connsiteX3" fmla="*/ 224785 w 340167"/>
              <a:gd name="connsiteY3" fmla="*/ 291117 h 596936"/>
              <a:gd name="connsiteX4" fmla="*/ 172528 w 340167"/>
              <a:gd name="connsiteY4" fmla="*/ 251935 h 596936"/>
              <a:gd name="connsiteX5" fmla="*/ 129188 w 340167"/>
              <a:gd name="connsiteY5" fmla="*/ 224615 h 596936"/>
              <a:gd name="connsiteX6" fmla="*/ 85244 w 340167"/>
              <a:gd name="connsiteY6" fmla="*/ 206821 h 596936"/>
              <a:gd name="connsiteX7" fmla="*/ 9539 w 340167"/>
              <a:gd name="connsiteY7" fmla="*/ 149011 h 596936"/>
              <a:gd name="connsiteX8" fmla="*/ 2574 w 340167"/>
              <a:gd name="connsiteY8" fmla="*/ 85741 h 596936"/>
              <a:gd name="connsiteX9" fmla="*/ 23195 w 340167"/>
              <a:gd name="connsiteY9" fmla="*/ 53651 h 596936"/>
              <a:gd name="connsiteX10" fmla="*/ 66954 w 340167"/>
              <a:gd name="connsiteY10" fmla="*/ 0 h 596936"/>
              <a:gd name="connsiteX0" fmla="*/ 353725 w 353725"/>
              <a:gd name="connsiteY0" fmla="*/ 596936 h 596936"/>
              <a:gd name="connsiteX1" fmla="*/ 330272 w 353725"/>
              <a:gd name="connsiteY1" fmla="*/ 422336 h 596936"/>
              <a:gd name="connsiteX2" fmla="*/ 279703 w 353725"/>
              <a:gd name="connsiteY2" fmla="*/ 331466 h 596936"/>
              <a:gd name="connsiteX3" fmla="*/ 238343 w 353725"/>
              <a:gd name="connsiteY3" fmla="*/ 291117 h 596936"/>
              <a:gd name="connsiteX4" fmla="*/ 186086 w 353725"/>
              <a:gd name="connsiteY4" fmla="*/ 251935 h 596936"/>
              <a:gd name="connsiteX5" fmla="*/ 142746 w 353725"/>
              <a:gd name="connsiteY5" fmla="*/ 224615 h 596936"/>
              <a:gd name="connsiteX6" fmla="*/ 98802 w 353725"/>
              <a:gd name="connsiteY6" fmla="*/ 206821 h 596936"/>
              <a:gd name="connsiteX7" fmla="*/ 4789 w 353725"/>
              <a:gd name="connsiteY7" fmla="*/ 153121 h 596936"/>
              <a:gd name="connsiteX8" fmla="*/ 16132 w 353725"/>
              <a:gd name="connsiteY8" fmla="*/ 85741 h 596936"/>
              <a:gd name="connsiteX9" fmla="*/ 36753 w 353725"/>
              <a:gd name="connsiteY9" fmla="*/ 53651 h 596936"/>
              <a:gd name="connsiteX10" fmla="*/ 80512 w 353725"/>
              <a:gd name="connsiteY10" fmla="*/ 0 h 596936"/>
              <a:gd name="connsiteX0" fmla="*/ 353183 w 353183"/>
              <a:gd name="connsiteY0" fmla="*/ 596936 h 596936"/>
              <a:gd name="connsiteX1" fmla="*/ 329730 w 353183"/>
              <a:gd name="connsiteY1" fmla="*/ 422336 h 596936"/>
              <a:gd name="connsiteX2" fmla="*/ 279161 w 353183"/>
              <a:gd name="connsiteY2" fmla="*/ 331466 h 596936"/>
              <a:gd name="connsiteX3" fmla="*/ 237801 w 353183"/>
              <a:gd name="connsiteY3" fmla="*/ 291117 h 596936"/>
              <a:gd name="connsiteX4" fmla="*/ 185544 w 353183"/>
              <a:gd name="connsiteY4" fmla="*/ 251935 h 596936"/>
              <a:gd name="connsiteX5" fmla="*/ 142204 w 353183"/>
              <a:gd name="connsiteY5" fmla="*/ 224615 h 596936"/>
              <a:gd name="connsiteX6" fmla="*/ 98260 w 353183"/>
              <a:gd name="connsiteY6" fmla="*/ 206821 h 596936"/>
              <a:gd name="connsiteX7" fmla="*/ 4247 w 353183"/>
              <a:gd name="connsiteY7" fmla="*/ 153121 h 596936"/>
              <a:gd name="connsiteX8" fmla="*/ 15590 w 353183"/>
              <a:gd name="connsiteY8" fmla="*/ 85741 h 596936"/>
              <a:gd name="connsiteX9" fmla="*/ 10580 w 353183"/>
              <a:gd name="connsiteY9" fmla="*/ 53651 h 596936"/>
              <a:gd name="connsiteX10" fmla="*/ 79970 w 353183"/>
              <a:gd name="connsiteY10" fmla="*/ 0 h 596936"/>
              <a:gd name="connsiteX0" fmla="*/ 370718 w 370718"/>
              <a:gd name="connsiteY0" fmla="*/ 596936 h 596936"/>
              <a:gd name="connsiteX1" fmla="*/ 347265 w 370718"/>
              <a:gd name="connsiteY1" fmla="*/ 422336 h 596936"/>
              <a:gd name="connsiteX2" fmla="*/ 296696 w 370718"/>
              <a:gd name="connsiteY2" fmla="*/ 331466 h 596936"/>
              <a:gd name="connsiteX3" fmla="*/ 255336 w 370718"/>
              <a:gd name="connsiteY3" fmla="*/ 291117 h 596936"/>
              <a:gd name="connsiteX4" fmla="*/ 203079 w 370718"/>
              <a:gd name="connsiteY4" fmla="*/ 251935 h 596936"/>
              <a:gd name="connsiteX5" fmla="*/ 159739 w 370718"/>
              <a:gd name="connsiteY5" fmla="*/ 224615 h 596936"/>
              <a:gd name="connsiteX6" fmla="*/ 115795 w 370718"/>
              <a:gd name="connsiteY6" fmla="*/ 206821 h 596936"/>
              <a:gd name="connsiteX7" fmla="*/ 21782 w 370718"/>
              <a:gd name="connsiteY7" fmla="*/ 153121 h 596936"/>
              <a:gd name="connsiteX8" fmla="*/ 171 w 370718"/>
              <a:gd name="connsiteY8" fmla="*/ 73413 h 596936"/>
              <a:gd name="connsiteX9" fmla="*/ 28115 w 370718"/>
              <a:gd name="connsiteY9" fmla="*/ 53651 h 596936"/>
              <a:gd name="connsiteX10" fmla="*/ 97505 w 370718"/>
              <a:gd name="connsiteY10" fmla="*/ 0 h 596936"/>
              <a:gd name="connsiteX0" fmla="*/ 371079 w 371079"/>
              <a:gd name="connsiteY0" fmla="*/ 596936 h 596936"/>
              <a:gd name="connsiteX1" fmla="*/ 347626 w 371079"/>
              <a:gd name="connsiteY1" fmla="*/ 422336 h 596936"/>
              <a:gd name="connsiteX2" fmla="*/ 297057 w 371079"/>
              <a:gd name="connsiteY2" fmla="*/ 331466 h 596936"/>
              <a:gd name="connsiteX3" fmla="*/ 255697 w 371079"/>
              <a:gd name="connsiteY3" fmla="*/ 291117 h 596936"/>
              <a:gd name="connsiteX4" fmla="*/ 203440 w 371079"/>
              <a:gd name="connsiteY4" fmla="*/ 251935 h 596936"/>
              <a:gd name="connsiteX5" fmla="*/ 160100 w 371079"/>
              <a:gd name="connsiteY5" fmla="*/ 224615 h 596936"/>
              <a:gd name="connsiteX6" fmla="*/ 116156 w 371079"/>
              <a:gd name="connsiteY6" fmla="*/ 206821 h 596936"/>
              <a:gd name="connsiteX7" fmla="*/ 22143 w 371079"/>
              <a:gd name="connsiteY7" fmla="*/ 153121 h 596936"/>
              <a:gd name="connsiteX8" fmla="*/ 532 w 371079"/>
              <a:gd name="connsiteY8" fmla="*/ 73413 h 596936"/>
              <a:gd name="connsiteX9" fmla="*/ 35800 w 371079"/>
              <a:gd name="connsiteY9" fmla="*/ 28996 h 596936"/>
              <a:gd name="connsiteX10" fmla="*/ 97866 w 371079"/>
              <a:gd name="connsiteY10" fmla="*/ 0 h 596936"/>
              <a:gd name="connsiteX0" fmla="*/ 378171 w 378171"/>
              <a:gd name="connsiteY0" fmla="*/ 596936 h 596936"/>
              <a:gd name="connsiteX1" fmla="*/ 354718 w 378171"/>
              <a:gd name="connsiteY1" fmla="*/ 422336 h 596936"/>
              <a:gd name="connsiteX2" fmla="*/ 304149 w 378171"/>
              <a:gd name="connsiteY2" fmla="*/ 331466 h 596936"/>
              <a:gd name="connsiteX3" fmla="*/ 262789 w 378171"/>
              <a:gd name="connsiteY3" fmla="*/ 291117 h 596936"/>
              <a:gd name="connsiteX4" fmla="*/ 210532 w 378171"/>
              <a:gd name="connsiteY4" fmla="*/ 251935 h 596936"/>
              <a:gd name="connsiteX5" fmla="*/ 167192 w 378171"/>
              <a:gd name="connsiteY5" fmla="*/ 224615 h 596936"/>
              <a:gd name="connsiteX6" fmla="*/ 123248 w 378171"/>
              <a:gd name="connsiteY6" fmla="*/ 206821 h 596936"/>
              <a:gd name="connsiteX7" fmla="*/ 29235 w 378171"/>
              <a:gd name="connsiteY7" fmla="*/ 153121 h 596936"/>
              <a:gd name="connsiteX8" fmla="*/ 301 w 378171"/>
              <a:gd name="connsiteY8" fmla="*/ 98068 h 596936"/>
              <a:gd name="connsiteX9" fmla="*/ 42892 w 378171"/>
              <a:gd name="connsiteY9" fmla="*/ 28996 h 596936"/>
              <a:gd name="connsiteX10" fmla="*/ 104958 w 378171"/>
              <a:gd name="connsiteY10" fmla="*/ 0 h 596936"/>
              <a:gd name="connsiteX0" fmla="*/ 357769 w 357769"/>
              <a:gd name="connsiteY0" fmla="*/ 596936 h 596936"/>
              <a:gd name="connsiteX1" fmla="*/ 334316 w 357769"/>
              <a:gd name="connsiteY1" fmla="*/ 422336 h 596936"/>
              <a:gd name="connsiteX2" fmla="*/ 283747 w 357769"/>
              <a:gd name="connsiteY2" fmla="*/ 331466 h 596936"/>
              <a:gd name="connsiteX3" fmla="*/ 242387 w 357769"/>
              <a:gd name="connsiteY3" fmla="*/ 291117 h 596936"/>
              <a:gd name="connsiteX4" fmla="*/ 190130 w 357769"/>
              <a:gd name="connsiteY4" fmla="*/ 251935 h 596936"/>
              <a:gd name="connsiteX5" fmla="*/ 146790 w 357769"/>
              <a:gd name="connsiteY5" fmla="*/ 224615 h 596936"/>
              <a:gd name="connsiteX6" fmla="*/ 102846 w 357769"/>
              <a:gd name="connsiteY6" fmla="*/ 206821 h 596936"/>
              <a:gd name="connsiteX7" fmla="*/ 8833 w 357769"/>
              <a:gd name="connsiteY7" fmla="*/ 153121 h 596936"/>
              <a:gd name="connsiteX8" fmla="*/ 5530 w 357769"/>
              <a:gd name="connsiteY8" fmla="*/ 98068 h 596936"/>
              <a:gd name="connsiteX9" fmla="*/ 22490 w 357769"/>
              <a:gd name="connsiteY9" fmla="*/ 28996 h 596936"/>
              <a:gd name="connsiteX10" fmla="*/ 84556 w 357769"/>
              <a:gd name="connsiteY10" fmla="*/ 0 h 596936"/>
              <a:gd name="connsiteX0" fmla="*/ 364554 w 364554"/>
              <a:gd name="connsiteY0" fmla="*/ 596936 h 596936"/>
              <a:gd name="connsiteX1" fmla="*/ 341101 w 364554"/>
              <a:gd name="connsiteY1" fmla="*/ 422336 h 596936"/>
              <a:gd name="connsiteX2" fmla="*/ 290532 w 364554"/>
              <a:gd name="connsiteY2" fmla="*/ 331466 h 596936"/>
              <a:gd name="connsiteX3" fmla="*/ 249172 w 364554"/>
              <a:gd name="connsiteY3" fmla="*/ 291117 h 596936"/>
              <a:gd name="connsiteX4" fmla="*/ 196915 w 364554"/>
              <a:gd name="connsiteY4" fmla="*/ 251935 h 596936"/>
              <a:gd name="connsiteX5" fmla="*/ 153575 w 364554"/>
              <a:gd name="connsiteY5" fmla="*/ 224615 h 596936"/>
              <a:gd name="connsiteX6" fmla="*/ 109631 w 364554"/>
              <a:gd name="connsiteY6" fmla="*/ 206821 h 596936"/>
              <a:gd name="connsiteX7" fmla="*/ 15618 w 364554"/>
              <a:gd name="connsiteY7" fmla="*/ 153121 h 596936"/>
              <a:gd name="connsiteX8" fmla="*/ 1330 w 364554"/>
              <a:gd name="connsiteY8" fmla="*/ 98068 h 596936"/>
              <a:gd name="connsiteX9" fmla="*/ 29275 w 364554"/>
              <a:gd name="connsiteY9" fmla="*/ 28996 h 596936"/>
              <a:gd name="connsiteX10" fmla="*/ 91341 w 364554"/>
              <a:gd name="connsiteY10" fmla="*/ 0 h 596936"/>
              <a:gd name="connsiteX0" fmla="*/ 364554 w 364554"/>
              <a:gd name="connsiteY0" fmla="*/ 567940 h 567940"/>
              <a:gd name="connsiteX1" fmla="*/ 341101 w 364554"/>
              <a:gd name="connsiteY1" fmla="*/ 393340 h 567940"/>
              <a:gd name="connsiteX2" fmla="*/ 290532 w 364554"/>
              <a:gd name="connsiteY2" fmla="*/ 302470 h 567940"/>
              <a:gd name="connsiteX3" fmla="*/ 249172 w 364554"/>
              <a:gd name="connsiteY3" fmla="*/ 262121 h 567940"/>
              <a:gd name="connsiteX4" fmla="*/ 196915 w 364554"/>
              <a:gd name="connsiteY4" fmla="*/ 222939 h 567940"/>
              <a:gd name="connsiteX5" fmla="*/ 153575 w 364554"/>
              <a:gd name="connsiteY5" fmla="*/ 195619 h 567940"/>
              <a:gd name="connsiteX6" fmla="*/ 109631 w 364554"/>
              <a:gd name="connsiteY6" fmla="*/ 177825 h 567940"/>
              <a:gd name="connsiteX7" fmla="*/ 15618 w 364554"/>
              <a:gd name="connsiteY7" fmla="*/ 124125 h 567940"/>
              <a:gd name="connsiteX8" fmla="*/ 1330 w 364554"/>
              <a:gd name="connsiteY8" fmla="*/ 69072 h 567940"/>
              <a:gd name="connsiteX9" fmla="*/ 29275 w 364554"/>
              <a:gd name="connsiteY9" fmla="*/ 0 h 567940"/>
              <a:gd name="connsiteX0" fmla="*/ 364554 w 364554"/>
              <a:gd name="connsiteY0" fmla="*/ 567940 h 567940"/>
              <a:gd name="connsiteX1" fmla="*/ 333778 w 364554"/>
              <a:gd name="connsiteY1" fmla="*/ 389231 h 567940"/>
              <a:gd name="connsiteX2" fmla="*/ 290532 w 364554"/>
              <a:gd name="connsiteY2" fmla="*/ 302470 h 567940"/>
              <a:gd name="connsiteX3" fmla="*/ 249172 w 364554"/>
              <a:gd name="connsiteY3" fmla="*/ 262121 h 567940"/>
              <a:gd name="connsiteX4" fmla="*/ 196915 w 364554"/>
              <a:gd name="connsiteY4" fmla="*/ 222939 h 567940"/>
              <a:gd name="connsiteX5" fmla="*/ 153575 w 364554"/>
              <a:gd name="connsiteY5" fmla="*/ 195619 h 567940"/>
              <a:gd name="connsiteX6" fmla="*/ 109631 w 364554"/>
              <a:gd name="connsiteY6" fmla="*/ 177825 h 567940"/>
              <a:gd name="connsiteX7" fmla="*/ 15618 w 364554"/>
              <a:gd name="connsiteY7" fmla="*/ 124125 h 567940"/>
              <a:gd name="connsiteX8" fmla="*/ 1330 w 364554"/>
              <a:gd name="connsiteY8" fmla="*/ 69072 h 567940"/>
              <a:gd name="connsiteX9" fmla="*/ 29275 w 364554"/>
              <a:gd name="connsiteY9" fmla="*/ 0 h 567940"/>
              <a:gd name="connsiteX0" fmla="*/ 360892 w 360892"/>
              <a:gd name="connsiteY0" fmla="*/ 580266 h 580266"/>
              <a:gd name="connsiteX1" fmla="*/ 333778 w 360892"/>
              <a:gd name="connsiteY1" fmla="*/ 389231 h 580266"/>
              <a:gd name="connsiteX2" fmla="*/ 290532 w 360892"/>
              <a:gd name="connsiteY2" fmla="*/ 302470 h 580266"/>
              <a:gd name="connsiteX3" fmla="*/ 249172 w 360892"/>
              <a:gd name="connsiteY3" fmla="*/ 262121 h 580266"/>
              <a:gd name="connsiteX4" fmla="*/ 196915 w 360892"/>
              <a:gd name="connsiteY4" fmla="*/ 222939 h 580266"/>
              <a:gd name="connsiteX5" fmla="*/ 153575 w 360892"/>
              <a:gd name="connsiteY5" fmla="*/ 195619 h 580266"/>
              <a:gd name="connsiteX6" fmla="*/ 109631 w 360892"/>
              <a:gd name="connsiteY6" fmla="*/ 177825 h 580266"/>
              <a:gd name="connsiteX7" fmla="*/ 15618 w 360892"/>
              <a:gd name="connsiteY7" fmla="*/ 124125 h 580266"/>
              <a:gd name="connsiteX8" fmla="*/ 1330 w 360892"/>
              <a:gd name="connsiteY8" fmla="*/ 69072 h 580266"/>
              <a:gd name="connsiteX9" fmla="*/ 29275 w 360892"/>
              <a:gd name="connsiteY9" fmla="*/ 0 h 580266"/>
              <a:gd name="connsiteX0" fmla="*/ 360777 w 360777"/>
              <a:gd name="connsiteY0" fmla="*/ 580266 h 580266"/>
              <a:gd name="connsiteX1" fmla="*/ 333663 w 360777"/>
              <a:gd name="connsiteY1" fmla="*/ 389231 h 580266"/>
              <a:gd name="connsiteX2" fmla="*/ 290417 w 360777"/>
              <a:gd name="connsiteY2" fmla="*/ 302470 h 580266"/>
              <a:gd name="connsiteX3" fmla="*/ 249057 w 360777"/>
              <a:gd name="connsiteY3" fmla="*/ 262121 h 580266"/>
              <a:gd name="connsiteX4" fmla="*/ 196800 w 360777"/>
              <a:gd name="connsiteY4" fmla="*/ 222939 h 580266"/>
              <a:gd name="connsiteX5" fmla="*/ 153460 w 360777"/>
              <a:gd name="connsiteY5" fmla="*/ 195619 h 580266"/>
              <a:gd name="connsiteX6" fmla="*/ 105855 w 360777"/>
              <a:gd name="connsiteY6" fmla="*/ 165498 h 580266"/>
              <a:gd name="connsiteX7" fmla="*/ 15503 w 360777"/>
              <a:gd name="connsiteY7" fmla="*/ 124125 h 580266"/>
              <a:gd name="connsiteX8" fmla="*/ 1215 w 360777"/>
              <a:gd name="connsiteY8" fmla="*/ 69072 h 580266"/>
              <a:gd name="connsiteX9" fmla="*/ 29160 w 360777"/>
              <a:gd name="connsiteY9" fmla="*/ 0 h 580266"/>
              <a:gd name="connsiteX0" fmla="*/ 360407 w 360407"/>
              <a:gd name="connsiteY0" fmla="*/ 580266 h 580266"/>
              <a:gd name="connsiteX1" fmla="*/ 333293 w 360407"/>
              <a:gd name="connsiteY1" fmla="*/ 389231 h 580266"/>
              <a:gd name="connsiteX2" fmla="*/ 290047 w 360407"/>
              <a:gd name="connsiteY2" fmla="*/ 302470 h 580266"/>
              <a:gd name="connsiteX3" fmla="*/ 248687 w 360407"/>
              <a:gd name="connsiteY3" fmla="*/ 262121 h 580266"/>
              <a:gd name="connsiteX4" fmla="*/ 196430 w 360407"/>
              <a:gd name="connsiteY4" fmla="*/ 222939 h 580266"/>
              <a:gd name="connsiteX5" fmla="*/ 153090 w 360407"/>
              <a:gd name="connsiteY5" fmla="*/ 195619 h 580266"/>
              <a:gd name="connsiteX6" fmla="*/ 90839 w 360407"/>
              <a:gd name="connsiteY6" fmla="*/ 149062 h 580266"/>
              <a:gd name="connsiteX7" fmla="*/ 15133 w 360407"/>
              <a:gd name="connsiteY7" fmla="*/ 124125 h 580266"/>
              <a:gd name="connsiteX8" fmla="*/ 845 w 360407"/>
              <a:gd name="connsiteY8" fmla="*/ 69072 h 580266"/>
              <a:gd name="connsiteX9" fmla="*/ 28790 w 360407"/>
              <a:gd name="connsiteY9" fmla="*/ 0 h 580266"/>
              <a:gd name="connsiteX0" fmla="*/ 360407 w 360407"/>
              <a:gd name="connsiteY0" fmla="*/ 580266 h 580266"/>
              <a:gd name="connsiteX1" fmla="*/ 333293 w 360407"/>
              <a:gd name="connsiteY1" fmla="*/ 389231 h 580266"/>
              <a:gd name="connsiteX2" fmla="*/ 290047 w 360407"/>
              <a:gd name="connsiteY2" fmla="*/ 302470 h 580266"/>
              <a:gd name="connsiteX3" fmla="*/ 248687 w 360407"/>
              <a:gd name="connsiteY3" fmla="*/ 262121 h 580266"/>
              <a:gd name="connsiteX4" fmla="*/ 196430 w 360407"/>
              <a:gd name="connsiteY4" fmla="*/ 222939 h 580266"/>
              <a:gd name="connsiteX5" fmla="*/ 153090 w 360407"/>
              <a:gd name="connsiteY5" fmla="*/ 175074 h 580266"/>
              <a:gd name="connsiteX6" fmla="*/ 90839 w 360407"/>
              <a:gd name="connsiteY6" fmla="*/ 149062 h 580266"/>
              <a:gd name="connsiteX7" fmla="*/ 15133 w 360407"/>
              <a:gd name="connsiteY7" fmla="*/ 124125 h 580266"/>
              <a:gd name="connsiteX8" fmla="*/ 845 w 360407"/>
              <a:gd name="connsiteY8" fmla="*/ 69072 h 580266"/>
              <a:gd name="connsiteX9" fmla="*/ 28790 w 360407"/>
              <a:gd name="connsiteY9" fmla="*/ 0 h 580266"/>
              <a:gd name="connsiteX0" fmla="*/ 360407 w 360407"/>
              <a:gd name="connsiteY0" fmla="*/ 580266 h 580266"/>
              <a:gd name="connsiteX1" fmla="*/ 333293 w 360407"/>
              <a:gd name="connsiteY1" fmla="*/ 389231 h 580266"/>
              <a:gd name="connsiteX2" fmla="*/ 290047 w 360407"/>
              <a:gd name="connsiteY2" fmla="*/ 302470 h 580266"/>
              <a:gd name="connsiteX3" fmla="*/ 248687 w 360407"/>
              <a:gd name="connsiteY3" fmla="*/ 262121 h 580266"/>
              <a:gd name="connsiteX4" fmla="*/ 196430 w 360407"/>
              <a:gd name="connsiteY4" fmla="*/ 206503 h 580266"/>
              <a:gd name="connsiteX5" fmla="*/ 153090 w 360407"/>
              <a:gd name="connsiteY5" fmla="*/ 175074 h 580266"/>
              <a:gd name="connsiteX6" fmla="*/ 90839 w 360407"/>
              <a:gd name="connsiteY6" fmla="*/ 149062 h 580266"/>
              <a:gd name="connsiteX7" fmla="*/ 15133 w 360407"/>
              <a:gd name="connsiteY7" fmla="*/ 124125 h 580266"/>
              <a:gd name="connsiteX8" fmla="*/ 845 w 360407"/>
              <a:gd name="connsiteY8" fmla="*/ 69072 h 580266"/>
              <a:gd name="connsiteX9" fmla="*/ 28790 w 360407"/>
              <a:gd name="connsiteY9" fmla="*/ 0 h 5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07" h="580266">
                <a:moveTo>
                  <a:pt x="360407" y="580266"/>
                </a:moveTo>
                <a:cubicBezTo>
                  <a:pt x="356597" y="540434"/>
                  <a:pt x="345020" y="435530"/>
                  <a:pt x="333293" y="389231"/>
                </a:cubicBezTo>
                <a:cubicBezTo>
                  <a:pt x="321566" y="342932"/>
                  <a:pt x="304148" y="323655"/>
                  <a:pt x="290047" y="302470"/>
                </a:cubicBezTo>
                <a:cubicBezTo>
                  <a:pt x="275946" y="281285"/>
                  <a:pt x="264290" y="278115"/>
                  <a:pt x="248687" y="262121"/>
                </a:cubicBezTo>
                <a:cubicBezTo>
                  <a:pt x="233084" y="246127"/>
                  <a:pt x="212363" y="221011"/>
                  <a:pt x="196430" y="206503"/>
                </a:cubicBezTo>
                <a:cubicBezTo>
                  <a:pt x="180497" y="191995"/>
                  <a:pt x="170689" y="184648"/>
                  <a:pt x="153090" y="175074"/>
                </a:cubicBezTo>
                <a:cubicBezTo>
                  <a:pt x="135491" y="165500"/>
                  <a:pt x="113832" y="157553"/>
                  <a:pt x="90839" y="149062"/>
                </a:cubicBezTo>
                <a:cubicBezTo>
                  <a:pt x="67846" y="140571"/>
                  <a:pt x="30132" y="137457"/>
                  <a:pt x="15133" y="124125"/>
                </a:cubicBezTo>
                <a:cubicBezTo>
                  <a:pt x="134" y="110793"/>
                  <a:pt x="-1431" y="89760"/>
                  <a:pt x="845" y="69072"/>
                </a:cubicBezTo>
                <a:cubicBezTo>
                  <a:pt x="3121" y="48384"/>
                  <a:pt x="13788" y="16345"/>
                  <a:pt x="2879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/>
          <p:cNvSpPr/>
          <p:nvPr/>
        </p:nvSpPr>
        <p:spPr>
          <a:xfrm>
            <a:off x="7064992" y="4024374"/>
            <a:ext cx="442183" cy="404179"/>
          </a:xfrm>
          <a:custGeom>
            <a:avLst/>
            <a:gdLst>
              <a:gd name="connsiteX0" fmla="*/ 208016 w 213493"/>
              <a:gd name="connsiteY0" fmla="*/ 385695 h 385695"/>
              <a:gd name="connsiteX1" fmla="*/ 208016 w 213493"/>
              <a:gd name="connsiteY1" fmla="*/ 325024 h 385695"/>
              <a:gd name="connsiteX2" fmla="*/ 212349 w 213493"/>
              <a:gd name="connsiteY2" fmla="*/ 277354 h 385695"/>
              <a:gd name="connsiteX3" fmla="*/ 212349 w 213493"/>
              <a:gd name="connsiteY3" fmla="*/ 238351 h 385695"/>
              <a:gd name="connsiteX4" fmla="*/ 199348 w 213493"/>
              <a:gd name="connsiteY4" fmla="*/ 199348 h 385695"/>
              <a:gd name="connsiteX5" fmla="*/ 173346 w 213493"/>
              <a:gd name="connsiteY5" fmla="*/ 173346 h 385695"/>
              <a:gd name="connsiteX6" fmla="*/ 134343 w 213493"/>
              <a:gd name="connsiteY6" fmla="*/ 117009 h 385695"/>
              <a:gd name="connsiteX7" fmla="*/ 95341 w 213493"/>
              <a:gd name="connsiteY7" fmla="*/ 73672 h 385695"/>
              <a:gd name="connsiteX8" fmla="*/ 52004 w 213493"/>
              <a:gd name="connsiteY8" fmla="*/ 39003 h 385695"/>
              <a:gd name="connsiteX9" fmla="*/ 26002 w 213493"/>
              <a:gd name="connsiteY9" fmla="*/ 17335 h 385695"/>
              <a:gd name="connsiteX10" fmla="*/ 0 w 213493"/>
              <a:gd name="connsiteY10" fmla="*/ 0 h 385695"/>
              <a:gd name="connsiteX0" fmla="*/ 208016 w 213493"/>
              <a:gd name="connsiteY0" fmla="*/ 385695 h 385695"/>
              <a:gd name="connsiteX1" fmla="*/ 208016 w 213493"/>
              <a:gd name="connsiteY1" fmla="*/ 325024 h 385695"/>
              <a:gd name="connsiteX2" fmla="*/ 212349 w 213493"/>
              <a:gd name="connsiteY2" fmla="*/ 277354 h 385695"/>
              <a:gd name="connsiteX3" fmla="*/ 212349 w 213493"/>
              <a:gd name="connsiteY3" fmla="*/ 238351 h 385695"/>
              <a:gd name="connsiteX4" fmla="*/ 199348 w 213493"/>
              <a:gd name="connsiteY4" fmla="*/ 199348 h 385695"/>
              <a:gd name="connsiteX5" fmla="*/ 173346 w 213493"/>
              <a:gd name="connsiteY5" fmla="*/ 156012 h 385695"/>
              <a:gd name="connsiteX6" fmla="*/ 134343 w 213493"/>
              <a:gd name="connsiteY6" fmla="*/ 117009 h 385695"/>
              <a:gd name="connsiteX7" fmla="*/ 95341 w 213493"/>
              <a:gd name="connsiteY7" fmla="*/ 73672 h 385695"/>
              <a:gd name="connsiteX8" fmla="*/ 52004 w 213493"/>
              <a:gd name="connsiteY8" fmla="*/ 39003 h 385695"/>
              <a:gd name="connsiteX9" fmla="*/ 26002 w 213493"/>
              <a:gd name="connsiteY9" fmla="*/ 17335 h 385695"/>
              <a:gd name="connsiteX10" fmla="*/ 0 w 213493"/>
              <a:gd name="connsiteY10" fmla="*/ 0 h 385695"/>
              <a:gd name="connsiteX0" fmla="*/ 208016 w 213493"/>
              <a:gd name="connsiteY0" fmla="*/ 325024 h 325024"/>
              <a:gd name="connsiteX1" fmla="*/ 212349 w 213493"/>
              <a:gd name="connsiteY1" fmla="*/ 277354 h 325024"/>
              <a:gd name="connsiteX2" fmla="*/ 212349 w 213493"/>
              <a:gd name="connsiteY2" fmla="*/ 238351 h 325024"/>
              <a:gd name="connsiteX3" fmla="*/ 199348 w 213493"/>
              <a:gd name="connsiteY3" fmla="*/ 199348 h 325024"/>
              <a:gd name="connsiteX4" fmla="*/ 173346 w 213493"/>
              <a:gd name="connsiteY4" fmla="*/ 156012 h 325024"/>
              <a:gd name="connsiteX5" fmla="*/ 134343 w 213493"/>
              <a:gd name="connsiteY5" fmla="*/ 117009 h 325024"/>
              <a:gd name="connsiteX6" fmla="*/ 95341 w 213493"/>
              <a:gd name="connsiteY6" fmla="*/ 73672 h 325024"/>
              <a:gd name="connsiteX7" fmla="*/ 52004 w 213493"/>
              <a:gd name="connsiteY7" fmla="*/ 39003 h 325024"/>
              <a:gd name="connsiteX8" fmla="*/ 26002 w 213493"/>
              <a:gd name="connsiteY8" fmla="*/ 17335 h 325024"/>
              <a:gd name="connsiteX9" fmla="*/ 0 w 213493"/>
              <a:gd name="connsiteY9" fmla="*/ 0 h 325024"/>
              <a:gd name="connsiteX0" fmla="*/ 231870 w 231892"/>
              <a:gd name="connsiteY0" fmla="*/ 325024 h 325024"/>
              <a:gd name="connsiteX1" fmla="*/ 212349 w 231892"/>
              <a:gd name="connsiteY1" fmla="*/ 277354 h 325024"/>
              <a:gd name="connsiteX2" fmla="*/ 212349 w 231892"/>
              <a:gd name="connsiteY2" fmla="*/ 238351 h 325024"/>
              <a:gd name="connsiteX3" fmla="*/ 199348 w 231892"/>
              <a:gd name="connsiteY3" fmla="*/ 199348 h 325024"/>
              <a:gd name="connsiteX4" fmla="*/ 173346 w 231892"/>
              <a:gd name="connsiteY4" fmla="*/ 156012 h 325024"/>
              <a:gd name="connsiteX5" fmla="*/ 134343 w 231892"/>
              <a:gd name="connsiteY5" fmla="*/ 117009 h 325024"/>
              <a:gd name="connsiteX6" fmla="*/ 95341 w 231892"/>
              <a:gd name="connsiteY6" fmla="*/ 73672 h 325024"/>
              <a:gd name="connsiteX7" fmla="*/ 52004 w 231892"/>
              <a:gd name="connsiteY7" fmla="*/ 39003 h 325024"/>
              <a:gd name="connsiteX8" fmla="*/ 26002 w 231892"/>
              <a:gd name="connsiteY8" fmla="*/ 17335 h 325024"/>
              <a:gd name="connsiteX9" fmla="*/ 0 w 231892"/>
              <a:gd name="connsiteY9" fmla="*/ 0 h 325024"/>
              <a:gd name="connsiteX0" fmla="*/ 231870 w 234771"/>
              <a:gd name="connsiteY0" fmla="*/ 325024 h 325024"/>
              <a:gd name="connsiteX1" fmla="*/ 233553 w 234771"/>
              <a:gd name="connsiteY1" fmla="*/ 274703 h 325024"/>
              <a:gd name="connsiteX2" fmla="*/ 212349 w 234771"/>
              <a:gd name="connsiteY2" fmla="*/ 238351 h 325024"/>
              <a:gd name="connsiteX3" fmla="*/ 199348 w 234771"/>
              <a:gd name="connsiteY3" fmla="*/ 199348 h 325024"/>
              <a:gd name="connsiteX4" fmla="*/ 173346 w 234771"/>
              <a:gd name="connsiteY4" fmla="*/ 156012 h 325024"/>
              <a:gd name="connsiteX5" fmla="*/ 134343 w 234771"/>
              <a:gd name="connsiteY5" fmla="*/ 117009 h 325024"/>
              <a:gd name="connsiteX6" fmla="*/ 95341 w 234771"/>
              <a:gd name="connsiteY6" fmla="*/ 73672 h 325024"/>
              <a:gd name="connsiteX7" fmla="*/ 52004 w 234771"/>
              <a:gd name="connsiteY7" fmla="*/ 39003 h 325024"/>
              <a:gd name="connsiteX8" fmla="*/ 26002 w 234771"/>
              <a:gd name="connsiteY8" fmla="*/ 17335 h 325024"/>
              <a:gd name="connsiteX9" fmla="*/ 0 w 234771"/>
              <a:gd name="connsiteY9" fmla="*/ 0 h 325024"/>
              <a:gd name="connsiteX0" fmla="*/ 231870 w 233848"/>
              <a:gd name="connsiteY0" fmla="*/ 325024 h 325024"/>
              <a:gd name="connsiteX1" fmla="*/ 233553 w 233848"/>
              <a:gd name="connsiteY1" fmla="*/ 274703 h 325024"/>
              <a:gd name="connsiteX2" fmla="*/ 225601 w 233848"/>
              <a:gd name="connsiteY2" fmla="*/ 225099 h 325024"/>
              <a:gd name="connsiteX3" fmla="*/ 199348 w 233848"/>
              <a:gd name="connsiteY3" fmla="*/ 199348 h 325024"/>
              <a:gd name="connsiteX4" fmla="*/ 173346 w 233848"/>
              <a:gd name="connsiteY4" fmla="*/ 156012 h 325024"/>
              <a:gd name="connsiteX5" fmla="*/ 134343 w 233848"/>
              <a:gd name="connsiteY5" fmla="*/ 117009 h 325024"/>
              <a:gd name="connsiteX6" fmla="*/ 95341 w 233848"/>
              <a:gd name="connsiteY6" fmla="*/ 73672 h 325024"/>
              <a:gd name="connsiteX7" fmla="*/ 52004 w 233848"/>
              <a:gd name="connsiteY7" fmla="*/ 39003 h 325024"/>
              <a:gd name="connsiteX8" fmla="*/ 26002 w 233848"/>
              <a:gd name="connsiteY8" fmla="*/ 17335 h 325024"/>
              <a:gd name="connsiteX9" fmla="*/ 0 w 233848"/>
              <a:gd name="connsiteY9" fmla="*/ 0 h 325024"/>
              <a:gd name="connsiteX0" fmla="*/ 231870 w 233848"/>
              <a:gd name="connsiteY0" fmla="*/ 325024 h 325024"/>
              <a:gd name="connsiteX1" fmla="*/ 233553 w 233848"/>
              <a:gd name="connsiteY1" fmla="*/ 274703 h 325024"/>
              <a:gd name="connsiteX2" fmla="*/ 225601 w 233848"/>
              <a:gd name="connsiteY2" fmla="*/ 225099 h 325024"/>
              <a:gd name="connsiteX3" fmla="*/ 228502 w 233848"/>
              <a:gd name="connsiteY3" fmla="*/ 175494 h 325024"/>
              <a:gd name="connsiteX4" fmla="*/ 173346 w 233848"/>
              <a:gd name="connsiteY4" fmla="*/ 156012 h 325024"/>
              <a:gd name="connsiteX5" fmla="*/ 134343 w 233848"/>
              <a:gd name="connsiteY5" fmla="*/ 117009 h 325024"/>
              <a:gd name="connsiteX6" fmla="*/ 95341 w 233848"/>
              <a:gd name="connsiteY6" fmla="*/ 73672 h 325024"/>
              <a:gd name="connsiteX7" fmla="*/ 52004 w 233848"/>
              <a:gd name="connsiteY7" fmla="*/ 39003 h 325024"/>
              <a:gd name="connsiteX8" fmla="*/ 26002 w 233848"/>
              <a:gd name="connsiteY8" fmla="*/ 17335 h 325024"/>
              <a:gd name="connsiteX9" fmla="*/ 0 w 233848"/>
              <a:gd name="connsiteY9" fmla="*/ 0 h 325024"/>
              <a:gd name="connsiteX0" fmla="*/ 231870 w 233848"/>
              <a:gd name="connsiteY0" fmla="*/ 325024 h 325024"/>
              <a:gd name="connsiteX1" fmla="*/ 233553 w 233848"/>
              <a:gd name="connsiteY1" fmla="*/ 274703 h 325024"/>
              <a:gd name="connsiteX2" fmla="*/ 225601 w 233848"/>
              <a:gd name="connsiteY2" fmla="*/ 225099 h 325024"/>
              <a:gd name="connsiteX3" fmla="*/ 228502 w 233848"/>
              <a:gd name="connsiteY3" fmla="*/ 175494 h 325024"/>
              <a:gd name="connsiteX4" fmla="*/ 186598 w 233848"/>
              <a:gd name="connsiteY4" fmla="*/ 126857 h 325024"/>
              <a:gd name="connsiteX5" fmla="*/ 134343 w 233848"/>
              <a:gd name="connsiteY5" fmla="*/ 117009 h 325024"/>
              <a:gd name="connsiteX6" fmla="*/ 95341 w 233848"/>
              <a:gd name="connsiteY6" fmla="*/ 73672 h 325024"/>
              <a:gd name="connsiteX7" fmla="*/ 52004 w 233848"/>
              <a:gd name="connsiteY7" fmla="*/ 39003 h 325024"/>
              <a:gd name="connsiteX8" fmla="*/ 26002 w 233848"/>
              <a:gd name="connsiteY8" fmla="*/ 17335 h 325024"/>
              <a:gd name="connsiteX9" fmla="*/ 0 w 233848"/>
              <a:gd name="connsiteY9" fmla="*/ 0 h 325024"/>
              <a:gd name="connsiteX0" fmla="*/ 231870 w 241571"/>
              <a:gd name="connsiteY0" fmla="*/ 325024 h 325024"/>
              <a:gd name="connsiteX1" fmla="*/ 233553 w 241571"/>
              <a:gd name="connsiteY1" fmla="*/ 274703 h 325024"/>
              <a:gd name="connsiteX2" fmla="*/ 241503 w 241571"/>
              <a:gd name="connsiteY2" fmla="*/ 219798 h 325024"/>
              <a:gd name="connsiteX3" fmla="*/ 228502 w 241571"/>
              <a:gd name="connsiteY3" fmla="*/ 175494 h 325024"/>
              <a:gd name="connsiteX4" fmla="*/ 186598 w 241571"/>
              <a:gd name="connsiteY4" fmla="*/ 126857 h 325024"/>
              <a:gd name="connsiteX5" fmla="*/ 134343 w 241571"/>
              <a:gd name="connsiteY5" fmla="*/ 117009 h 325024"/>
              <a:gd name="connsiteX6" fmla="*/ 95341 w 241571"/>
              <a:gd name="connsiteY6" fmla="*/ 73672 h 325024"/>
              <a:gd name="connsiteX7" fmla="*/ 52004 w 241571"/>
              <a:gd name="connsiteY7" fmla="*/ 39003 h 325024"/>
              <a:gd name="connsiteX8" fmla="*/ 26002 w 241571"/>
              <a:gd name="connsiteY8" fmla="*/ 17335 h 325024"/>
              <a:gd name="connsiteX9" fmla="*/ 0 w 241571"/>
              <a:gd name="connsiteY9" fmla="*/ 0 h 325024"/>
              <a:gd name="connsiteX0" fmla="*/ 231870 w 241853"/>
              <a:gd name="connsiteY0" fmla="*/ 325024 h 325024"/>
              <a:gd name="connsiteX1" fmla="*/ 233553 w 241853"/>
              <a:gd name="connsiteY1" fmla="*/ 274703 h 325024"/>
              <a:gd name="connsiteX2" fmla="*/ 241503 w 241853"/>
              <a:gd name="connsiteY2" fmla="*/ 219798 h 325024"/>
              <a:gd name="connsiteX3" fmla="*/ 220551 w 241853"/>
              <a:gd name="connsiteY3" fmla="*/ 175494 h 325024"/>
              <a:gd name="connsiteX4" fmla="*/ 186598 w 241853"/>
              <a:gd name="connsiteY4" fmla="*/ 126857 h 325024"/>
              <a:gd name="connsiteX5" fmla="*/ 134343 w 241853"/>
              <a:gd name="connsiteY5" fmla="*/ 117009 h 325024"/>
              <a:gd name="connsiteX6" fmla="*/ 95341 w 241853"/>
              <a:gd name="connsiteY6" fmla="*/ 73672 h 325024"/>
              <a:gd name="connsiteX7" fmla="*/ 52004 w 241853"/>
              <a:gd name="connsiteY7" fmla="*/ 39003 h 325024"/>
              <a:gd name="connsiteX8" fmla="*/ 26002 w 241853"/>
              <a:gd name="connsiteY8" fmla="*/ 17335 h 325024"/>
              <a:gd name="connsiteX9" fmla="*/ 0 w 241853"/>
              <a:gd name="connsiteY9" fmla="*/ 0 h 325024"/>
              <a:gd name="connsiteX0" fmla="*/ 231870 w 233688"/>
              <a:gd name="connsiteY0" fmla="*/ 325024 h 325024"/>
              <a:gd name="connsiteX1" fmla="*/ 233553 w 233688"/>
              <a:gd name="connsiteY1" fmla="*/ 274703 h 325024"/>
              <a:gd name="connsiteX2" fmla="*/ 228251 w 233688"/>
              <a:gd name="connsiteY2" fmla="*/ 219798 h 325024"/>
              <a:gd name="connsiteX3" fmla="*/ 220551 w 233688"/>
              <a:gd name="connsiteY3" fmla="*/ 175494 h 325024"/>
              <a:gd name="connsiteX4" fmla="*/ 186598 w 233688"/>
              <a:gd name="connsiteY4" fmla="*/ 126857 h 325024"/>
              <a:gd name="connsiteX5" fmla="*/ 134343 w 233688"/>
              <a:gd name="connsiteY5" fmla="*/ 117009 h 325024"/>
              <a:gd name="connsiteX6" fmla="*/ 95341 w 233688"/>
              <a:gd name="connsiteY6" fmla="*/ 73672 h 325024"/>
              <a:gd name="connsiteX7" fmla="*/ 52004 w 233688"/>
              <a:gd name="connsiteY7" fmla="*/ 39003 h 325024"/>
              <a:gd name="connsiteX8" fmla="*/ 26002 w 233688"/>
              <a:gd name="connsiteY8" fmla="*/ 17335 h 325024"/>
              <a:gd name="connsiteX9" fmla="*/ 0 w 233688"/>
              <a:gd name="connsiteY9" fmla="*/ 0 h 325024"/>
              <a:gd name="connsiteX0" fmla="*/ 231870 w 238891"/>
              <a:gd name="connsiteY0" fmla="*/ 325024 h 325024"/>
              <a:gd name="connsiteX1" fmla="*/ 238854 w 238891"/>
              <a:gd name="connsiteY1" fmla="*/ 274703 h 325024"/>
              <a:gd name="connsiteX2" fmla="*/ 228251 w 238891"/>
              <a:gd name="connsiteY2" fmla="*/ 219798 h 325024"/>
              <a:gd name="connsiteX3" fmla="*/ 220551 w 238891"/>
              <a:gd name="connsiteY3" fmla="*/ 175494 h 325024"/>
              <a:gd name="connsiteX4" fmla="*/ 186598 w 238891"/>
              <a:gd name="connsiteY4" fmla="*/ 126857 h 325024"/>
              <a:gd name="connsiteX5" fmla="*/ 134343 w 238891"/>
              <a:gd name="connsiteY5" fmla="*/ 117009 h 325024"/>
              <a:gd name="connsiteX6" fmla="*/ 95341 w 238891"/>
              <a:gd name="connsiteY6" fmla="*/ 73672 h 325024"/>
              <a:gd name="connsiteX7" fmla="*/ 52004 w 238891"/>
              <a:gd name="connsiteY7" fmla="*/ 39003 h 325024"/>
              <a:gd name="connsiteX8" fmla="*/ 26002 w 238891"/>
              <a:gd name="connsiteY8" fmla="*/ 17335 h 325024"/>
              <a:gd name="connsiteX9" fmla="*/ 0 w 238891"/>
              <a:gd name="connsiteY9" fmla="*/ 0 h 325024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86598 w 238854"/>
              <a:gd name="connsiteY3" fmla="*/ 126857 h 274703"/>
              <a:gd name="connsiteX4" fmla="*/ 134343 w 238854"/>
              <a:gd name="connsiteY4" fmla="*/ 117009 h 274703"/>
              <a:gd name="connsiteX5" fmla="*/ 95341 w 238854"/>
              <a:gd name="connsiteY5" fmla="*/ 73672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4343 w 238854"/>
              <a:gd name="connsiteY4" fmla="*/ 117009 h 274703"/>
              <a:gd name="connsiteX5" fmla="*/ 95341 w 238854"/>
              <a:gd name="connsiteY5" fmla="*/ 73672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5341 w 238854"/>
              <a:gd name="connsiteY5" fmla="*/ 73672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2690 w 238854"/>
              <a:gd name="connsiteY5" fmla="*/ 65720 h 274703"/>
              <a:gd name="connsiteX6" fmla="*/ 52004 w 238854"/>
              <a:gd name="connsiteY6" fmla="*/ 39003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2690 w 238854"/>
              <a:gd name="connsiteY5" fmla="*/ 65720 h 274703"/>
              <a:gd name="connsiteX6" fmla="*/ 49353 w 238854"/>
              <a:gd name="connsiteY6" fmla="*/ 44304 h 274703"/>
              <a:gd name="connsiteX7" fmla="*/ 26002 w 238854"/>
              <a:gd name="connsiteY7" fmla="*/ 17335 h 274703"/>
              <a:gd name="connsiteX8" fmla="*/ 0 w 238854"/>
              <a:gd name="connsiteY8" fmla="*/ 0 h 274703"/>
              <a:gd name="connsiteX0" fmla="*/ 238854 w 238854"/>
              <a:gd name="connsiteY0" fmla="*/ 274703 h 274703"/>
              <a:gd name="connsiteX1" fmla="*/ 228251 w 238854"/>
              <a:gd name="connsiteY1" fmla="*/ 219798 h 274703"/>
              <a:gd name="connsiteX2" fmla="*/ 220551 w 238854"/>
              <a:gd name="connsiteY2" fmla="*/ 175494 h 274703"/>
              <a:gd name="connsiteX3" fmla="*/ 194549 w 238854"/>
              <a:gd name="connsiteY3" fmla="*/ 142759 h 274703"/>
              <a:gd name="connsiteX4" fmla="*/ 139644 w 238854"/>
              <a:gd name="connsiteY4" fmla="*/ 101107 h 274703"/>
              <a:gd name="connsiteX5" fmla="*/ 92690 w 238854"/>
              <a:gd name="connsiteY5" fmla="*/ 65720 h 274703"/>
              <a:gd name="connsiteX6" fmla="*/ 49353 w 238854"/>
              <a:gd name="connsiteY6" fmla="*/ 44304 h 274703"/>
              <a:gd name="connsiteX7" fmla="*/ 10100 w 238854"/>
              <a:gd name="connsiteY7" fmla="*/ 17335 h 274703"/>
              <a:gd name="connsiteX8" fmla="*/ 0 w 238854"/>
              <a:gd name="connsiteY8" fmla="*/ 0 h 274703"/>
              <a:gd name="connsiteX0" fmla="*/ 228754 w 228754"/>
              <a:gd name="connsiteY0" fmla="*/ 257368 h 257368"/>
              <a:gd name="connsiteX1" fmla="*/ 218151 w 228754"/>
              <a:gd name="connsiteY1" fmla="*/ 202463 h 257368"/>
              <a:gd name="connsiteX2" fmla="*/ 210451 w 228754"/>
              <a:gd name="connsiteY2" fmla="*/ 158159 h 257368"/>
              <a:gd name="connsiteX3" fmla="*/ 184449 w 228754"/>
              <a:gd name="connsiteY3" fmla="*/ 125424 h 257368"/>
              <a:gd name="connsiteX4" fmla="*/ 129544 w 228754"/>
              <a:gd name="connsiteY4" fmla="*/ 83772 h 257368"/>
              <a:gd name="connsiteX5" fmla="*/ 82590 w 228754"/>
              <a:gd name="connsiteY5" fmla="*/ 48385 h 257368"/>
              <a:gd name="connsiteX6" fmla="*/ 39253 w 228754"/>
              <a:gd name="connsiteY6" fmla="*/ 26969 h 257368"/>
              <a:gd name="connsiteX7" fmla="*/ 0 w 228754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7204 w 236705"/>
              <a:gd name="connsiteY6" fmla="*/ 26969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4554 w 236705"/>
              <a:gd name="connsiteY6" fmla="*/ 26969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4554 w 236705"/>
              <a:gd name="connsiteY6" fmla="*/ 26969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37495 w 236705"/>
              <a:gd name="connsiteY4" fmla="*/ 83772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8402 w 236705"/>
              <a:gd name="connsiteY2" fmla="*/ 158159 h 257368"/>
              <a:gd name="connsiteX3" fmla="*/ 192400 w 236705"/>
              <a:gd name="connsiteY3" fmla="*/ 125424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3101 w 236705"/>
              <a:gd name="connsiteY2" fmla="*/ 155508 h 257368"/>
              <a:gd name="connsiteX3" fmla="*/ 192400 w 236705"/>
              <a:gd name="connsiteY3" fmla="*/ 125424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236705 w 236705"/>
              <a:gd name="connsiteY0" fmla="*/ 257368 h 257368"/>
              <a:gd name="connsiteX1" fmla="*/ 226102 w 236705"/>
              <a:gd name="connsiteY1" fmla="*/ 202463 h 257368"/>
              <a:gd name="connsiteX2" fmla="*/ 213101 w 236705"/>
              <a:gd name="connsiteY2" fmla="*/ 155508 h 257368"/>
              <a:gd name="connsiteX3" fmla="*/ 181798 w 236705"/>
              <a:gd name="connsiteY3" fmla="*/ 117473 h 257368"/>
              <a:gd name="connsiteX4" fmla="*/ 148097 w 236705"/>
              <a:gd name="connsiteY4" fmla="*/ 81121 h 257368"/>
              <a:gd name="connsiteX5" fmla="*/ 90541 w 236705"/>
              <a:gd name="connsiteY5" fmla="*/ 48385 h 257368"/>
              <a:gd name="connsiteX6" fmla="*/ 47205 w 236705"/>
              <a:gd name="connsiteY6" fmla="*/ 21668 h 257368"/>
              <a:gd name="connsiteX7" fmla="*/ 0 w 236705"/>
              <a:gd name="connsiteY7" fmla="*/ 0 h 257368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78419 w 324583"/>
              <a:gd name="connsiteY5" fmla="*/ 159328 h 368311"/>
              <a:gd name="connsiteX6" fmla="*/ 135083 w 324583"/>
              <a:gd name="connsiteY6" fmla="*/ 132611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78419 w 324583"/>
              <a:gd name="connsiteY5" fmla="*/ 159328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78419 w 324583"/>
              <a:gd name="connsiteY5" fmla="*/ 85366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35975 w 324583"/>
              <a:gd name="connsiteY4" fmla="*/ 192064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300979 w 324583"/>
              <a:gd name="connsiteY2" fmla="*/ 266451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313980 w 324583"/>
              <a:gd name="connsiteY1" fmla="*/ 313406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83820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38141 w 324583"/>
              <a:gd name="connsiteY5" fmla="*/ 89474 h 368311"/>
              <a:gd name="connsiteX6" fmla="*/ 69174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71518 h 368311"/>
              <a:gd name="connsiteX5" fmla="*/ 149126 w 324583"/>
              <a:gd name="connsiteY5" fmla="*/ 85366 h 368311"/>
              <a:gd name="connsiteX6" fmla="*/ 69174 w 324583"/>
              <a:gd name="connsiteY6" fmla="*/ 42213 h 368311"/>
              <a:gd name="connsiteX7" fmla="*/ 0 w 324583"/>
              <a:gd name="connsiteY7" fmla="*/ 0 h 368311"/>
              <a:gd name="connsiteX0" fmla="*/ 324583 w 324583"/>
              <a:gd name="connsiteY0" fmla="*/ 368311 h 368311"/>
              <a:gd name="connsiteX1" fmla="*/ 292010 w 324583"/>
              <a:gd name="connsiteY1" fmla="*/ 358605 h 368311"/>
              <a:gd name="connsiteX2" fmla="*/ 279010 w 324583"/>
              <a:gd name="connsiteY2" fmla="*/ 307540 h 368311"/>
              <a:gd name="connsiteX3" fmla="*/ 269676 w 324583"/>
              <a:gd name="connsiteY3" fmla="*/ 228416 h 368311"/>
              <a:gd name="connsiteX4" fmla="*/ 214005 w 324583"/>
              <a:gd name="connsiteY4" fmla="*/ 146864 h 368311"/>
              <a:gd name="connsiteX5" fmla="*/ 149126 w 324583"/>
              <a:gd name="connsiteY5" fmla="*/ 85366 h 368311"/>
              <a:gd name="connsiteX6" fmla="*/ 69174 w 324583"/>
              <a:gd name="connsiteY6" fmla="*/ 42213 h 368311"/>
              <a:gd name="connsiteX7" fmla="*/ 0 w 324583"/>
              <a:gd name="connsiteY7" fmla="*/ 0 h 368311"/>
              <a:gd name="connsiteX0" fmla="*/ 287968 w 292244"/>
              <a:gd name="connsiteY0" fmla="*/ 503909 h 503909"/>
              <a:gd name="connsiteX1" fmla="*/ 292010 w 292244"/>
              <a:gd name="connsiteY1" fmla="*/ 358605 h 503909"/>
              <a:gd name="connsiteX2" fmla="*/ 279010 w 292244"/>
              <a:gd name="connsiteY2" fmla="*/ 307540 h 503909"/>
              <a:gd name="connsiteX3" fmla="*/ 269676 w 292244"/>
              <a:gd name="connsiteY3" fmla="*/ 228416 h 503909"/>
              <a:gd name="connsiteX4" fmla="*/ 214005 w 292244"/>
              <a:gd name="connsiteY4" fmla="*/ 146864 h 503909"/>
              <a:gd name="connsiteX5" fmla="*/ 149126 w 292244"/>
              <a:gd name="connsiteY5" fmla="*/ 85366 h 503909"/>
              <a:gd name="connsiteX6" fmla="*/ 69174 w 292244"/>
              <a:gd name="connsiteY6" fmla="*/ 42213 h 503909"/>
              <a:gd name="connsiteX7" fmla="*/ 0 w 292244"/>
              <a:gd name="connsiteY7" fmla="*/ 0 h 503909"/>
              <a:gd name="connsiteX0" fmla="*/ 287968 w 292244"/>
              <a:gd name="connsiteY0" fmla="*/ 503909 h 503909"/>
              <a:gd name="connsiteX1" fmla="*/ 292010 w 292244"/>
              <a:gd name="connsiteY1" fmla="*/ 387368 h 503909"/>
              <a:gd name="connsiteX2" fmla="*/ 279010 w 292244"/>
              <a:gd name="connsiteY2" fmla="*/ 307540 h 503909"/>
              <a:gd name="connsiteX3" fmla="*/ 269676 w 292244"/>
              <a:gd name="connsiteY3" fmla="*/ 228416 h 503909"/>
              <a:gd name="connsiteX4" fmla="*/ 214005 w 292244"/>
              <a:gd name="connsiteY4" fmla="*/ 146864 h 503909"/>
              <a:gd name="connsiteX5" fmla="*/ 149126 w 292244"/>
              <a:gd name="connsiteY5" fmla="*/ 85366 h 503909"/>
              <a:gd name="connsiteX6" fmla="*/ 69174 w 292244"/>
              <a:gd name="connsiteY6" fmla="*/ 42213 h 503909"/>
              <a:gd name="connsiteX7" fmla="*/ 0 w 292244"/>
              <a:gd name="connsiteY7" fmla="*/ 0 h 503909"/>
              <a:gd name="connsiteX0" fmla="*/ 287968 w 292535"/>
              <a:gd name="connsiteY0" fmla="*/ 503909 h 503909"/>
              <a:gd name="connsiteX1" fmla="*/ 292010 w 292535"/>
              <a:gd name="connsiteY1" fmla="*/ 387368 h 503909"/>
              <a:gd name="connsiteX2" fmla="*/ 289995 w 292535"/>
              <a:gd name="connsiteY2" fmla="*/ 307540 h 503909"/>
              <a:gd name="connsiteX3" fmla="*/ 269676 w 292535"/>
              <a:gd name="connsiteY3" fmla="*/ 228416 h 503909"/>
              <a:gd name="connsiteX4" fmla="*/ 214005 w 292535"/>
              <a:gd name="connsiteY4" fmla="*/ 146864 h 503909"/>
              <a:gd name="connsiteX5" fmla="*/ 149126 w 292535"/>
              <a:gd name="connsiteY5" fmla="*/ 85366 h 503909"/>
              <a:gd name="connsiteX6" fmla="*/ 69174 w 292535"/>
              <a:gd name="connsiteY6" fmla="*/ 42213 h 503909"/>
              <a:gd name="connsiteX7" fmla="*/ 0 w 292535"/>
              <a:gd name="connsiteY7" fmla="*/ 0 h 503909"/>
              <a:gd name="connsiteX0" fmla="*/ 287968 w 293232"/>
              <a:gd name="connsiteY0" fmla="*/ 503909 h 503909"/>
              <a:gd name="connsiteX1" fmla="*/ 292010 w 293232"/>
              <a:gd name="connsiteY1" fmla="*/ 387368 h 503909"/>
              <a:gd name="connsiteX2" fmla="*/ 289995 w 293232"/>
              <a:gd name="connsiteY2" fmla="*/ 307540 h 503909"/>
              <a:gd name="connsiteX3" fmla="*/ 258691 w 293232"/>
              <a:gd name="connsiteY3" fmla="*/ 207870 h 503909"/>
              <a:gd name="connsiteX4" fmla="*/ 214005 w 293232"/>
              <a:gd name="connsiteY4" fmla="*/ 146864 h 503909"/>
              <a:gd name="connsiteX5" fmla="*/ 149126 w 293232"/>
              <a:gd name="connsiteY5" fmla="*/ 85366 h 503909"/>
              <a:gd name="connsiteX6" fmla="*/ 69174 w 293232"/>
              <a:gd name="connsiteY6" fmla="*/ 42213 h 503909"/>
              <a:gd name="connsiteX7" fmla="*/ 0 w 293232"/>
              <a:gd name="connsiteY7" fmla="*/ 0 h 503909"/>
              <a:gd name="connsiteX0" fmla="*/ 287968 w 293232"/>
              <a:gd name="connsiteY0" fmla="*/ 503909 h 503909"/>
              <a:gd name="connsiteX1" fmla="*/ 292010 w 293232"/>
              <a:gd name="connsiteY1" fmla="*/ 387368 h 503909"/>
              <a:gd name="connsiteX2" fmla="*/ 289995 w 293232"/>
              <a:gd name="connsiteY2" fmla="*/ 307540 h 503909"/>
              <a:gd name="connsiteX3" fmla="*/ 258691 w 293232"/>
              <a:gd name="connsiteY3" fmla="*/ 207870 h 503909"/>
              <a:gd name="connsiteX4" fmla="*/ 214005 w 293232"/>
              <a:gd name="connsiteY4" fmla="*/ 146864 h 503909"/>
              <a:gd name="connsiteX5" fmla="*/ 149126 w 293232"/>
              <a:gd name="connsiteY5" fmla="*/ 85366 h 503909"/>
              <a:gd name="connsiteX6" fmla="*/ 69174 w 293232"/>
              <a:gd name="connsiteY6" fmla="*/ 42213 h 503909"/>
              <a:gd name="connsiteX7" fmla="*/ 0 w 293232"/>
              <a:gd name="connsiteY7" fmla="*/ 0 h 503909"/>
              <a:gd name="connsiteX0" fmla="*/ 287968 w 291804"/>
              <a:gd name="connsiteY0" fmla="*/ 503909 h 503909"/>
              <a:gd name="connsiteX1" fmla="*/ 289995 w 291804"/>
              <a:gd name="connsiteY1" fmla="*/ 307540 h 503909"/>
              <a:gd name="connsiteX2" fmla="*/ 258691 w 291804"/>
              <a:gd name="connsiteY2" fmla="*/ 207870 h 503909"/>
              <a:gd name="connsiteX3" fmla="*/ 214005 w 291804"/>
              <a:gd name="connsiteY3" fmla="*/ 146864 h 503909"/>
              <a:gd name="connsiteX4" fmla="*/ 149126 w 291804"/>
              <a:gd name="connsiteY4" fmla="*/ 85366 h 503909"/>
              <a:gd name="connsiteX5" fmla="*/ 69174 w 291804"/>
              <a:gd name="connsiteY5" fmla="*/ 42213 h 503909"/>
              <a:gd name="connsiteX6" fmla="*/ 0 w 291804"/>
              <a:gd name="connsiteY6" fmla="*/ 0 h 503909"/>
              <a:gd name="connsiteX0" fmla="*/ 289995 w 289995"/>
              <a:gd name="connsiteY0" fmla="*/ 307540 h 307540"/>
              <a:gd name="connsiteX1" fmla="*/ 258691 w 289995"/>
              <a:gd name="connsiteY1" fmla="*/ 207870 h 307540"/>
              <a:gd name="connsiteX2" fmla="*/ 214005 w 289995"/>
              <a:gd name="connsiteY2" fmla="*/ 146864 h 307540"/>
              <a:gd name="connsiteX3" fmla="*/ 149126 w 289995"/>
              <a:gd name="connsiteY3" fmla="*/ 85366 h 307540"/>
              <a:gd name="connsiteX4" fmla="*/ 69174 w 289995"/>
              <a:gd name="connsiteY4" fmla="*/ 42213 h 307540"/>
              <a:gd name="connsiteX5" fmla="*/ 0 w 289995"/>
              <a:gd name="connsiteY5" fmla="*/ 0 h 307540"/>
              <a:gd name="connsiteX0" fmla="*/ 311964 w 311964"/>
              <a:gd name="connsiteY0" fmla="*/ 295213 h 295213"/>
              <a:gd name="connsiteX1" fmla="*/ 280660 w 311964"/>
              <a:gd name="connsiteY1" fmla="*/ 195543 h 295213"/>
              <a:gd name="connsiteX2" fmla="*/ 235974 w 311964"/>
              <a:gd name="connsiteY2" fmla="*/ 134537 h 295213"/>
              <a:gd name="connsiteX3" fmla="*/ 171095 w 311964"/>
              <a:gd name="connsiteY3" fmla="*/ 73039 h 295213"/>
              <a:gd name="connsiteX4" fmla="*/ 91143 w 311964"/>
              <a:gd name="connsiteY4" fmla="*/ 29886 h 295213"/>
              <a:gd name="connsiteX5" fmla="*/ 0 w 311964"/>
              <a:gd name="connsiteY5" fmla="*/ 0 h 295213"/>
              <a:gd name="connsiteX0" fmla="*/ 311964 w 311964"/>
              <a:gd name="connsiteY0" fmla="*/ 295213 h 295213"/>
              <a:gd name="connsiteX1" fmla="*/ 280660 w 311964"/>
              <a:gd name="connsiteY1" fmla="*/ 195543 h 295213"/>
              <a:gd name="connsiteX2" fmla="*/ 235974 w 311964"/>
              <a:gd name="connsiteY2" fmla="*/ 134537 h 295213"/>
              <a:gd name="connsiteX3" fmla="*/ 171095 w 311964"/>
              <a:gd name="connsiteY3" fmla="*/ 73039 h 295213"/>
              <a:gd name="connsiteX4" fmla="*/ 91143 w 311964"/>
              <a:gd name="connsiteY4" fmla="*/ 29886 h 295213"/>
              <a:gd name="connsiteX5" fmla="*/ 0 w 311964"/>
              <a:gd name="connsiteY5" fmla="*/ 0 h 295213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0 w 385196"/>
              <a:gd name="connsiteY5" fmla="*/ 0 h 360957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78725 w 385196"/>
              <a:gd name="connsiteY5" fmla="*/ 48281 h 360957"/>
              <a:gd name="connsiteX6" fmla="*/ 0 w 385196"/>
              <a:gd name="connsiteY6" fmla="*/ 0 h 360957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82386 w 385196"/>
              <a:gd name="connsiteY5" fmla="*/ 77044 h 360957"/>
              <a:gd name="connsiteX6" fmla="*/ 0 w 385196"/>
              <a:gd name="connsiteY6" fmla="*/ 0 h 360957"/>
              <a:gd name="connsiteX0" fmla="*/ 385196 w 385196"/>
              <a:gd name="connsiteY0" fmla="*/ 360957 h 360957"/>
              <a:gd name="connsiteX1" fmla="*/ 353892 w 385196"/>
              <a:gd name="connsiteY1" fmla="*/ 261287 h 360957"/>
              <a:gd name="connsiteX2" fmla="*/ 309206 w 385196"/>
              <a:gd name="connsiteY2" fmla="*/ 200281 h 360957"/>
              <a:gd name="connsiteX3" fmla="*/ 244327 w 385196"/>
              <a:gd name="connsiteY3" fmla="*/ 138783 h 360957"/>
              <a:gd name="connsiteX4" fmla="*/ 164375 w 385196"/>
              <a:gd name="connsiteY4" fmla="*/ 95630 h 360957"/>
              <a:gd name="connsiteX5" fmla="*/ 104356 w 385196"/>
              <a:gd name="connsiteY5" fmla="*/ 77044 h 360957"/>
              <a:gd name="connsiteX6" fmla="*/ 0 w 385196"/>
              <a:gd name="connsiteY6" fmla="*/ 0 h 360957"/>
              <a:gd name="connsiteX0" fmla="*/ 355903 w 355903"/>
              <a:gd name="connsiteY0" fmla="*/ 336303 h 336303"/>
              <a:gd name="connsiteX1" fmla="*/ 324599 w 355903"/>
              <a:gd name="connsiteY1" fmla="*/ 236633 h 336303"/>
              <a:gd name="connsiteX2" fmla="*/ 279913 w 355903"/>
              <a:gd name="connsiteY2" fmla="*/ 175627 h 336303"/>
              <a:gd name="connsiteX3" fmla="*/ 215034 w 355903"/>
              <a:gd name="connsiteY3" fmla="*/ 114129 h 336303"/>
              <a:gd name="connsiteX4" fmla="*/ 135082 w 355903"/>
              <a:gd name="connsiteY4" fmla="*/ 70976 h 336303"/>
              <a:gd name="connsiteX5" fmla="*/ 75063 w 355903"/>
              <a:gd name="connsiteY5" fmla="*/ 52390 h 336303"/>
              <a:gd name="connsiteX6" fmla="*/ 0 w 355903"/>
              <a:gd name="connsiteY6" fmla="*/ 0 h 336303"/>
              <a:gd name="connsiteX0" fmla="*/ 355903 w 355903"/>
              <a:gd name="connsiteY0" fmla="*/ 365065 h 365065"/>
              <a:gd name="connsiteX1" fmla="*/ 324599 w 355903"/>
              <a:gd name="connsiteY1" fmla="*/ 236633 h 365065"/>
              <a:gd name="connsiteX2" fmla="*/ 279913 w 355903"/>
              <a:gd name="connsiteY2" fmla="*/ 175627 h 365065"/>
              <a:gd name="connsiteX3" fmla="*/ 215034 w 355903"/>
              <a:gd name="connsiteY3" fmla="*/ 114129 h 365065"/>
              <a:gd name="connsiteX4" fmla="*/ 135082 w 355903"/>
              <a:gd name="connsiteY4" fmla="*/ 70976 h 365065"/>
              <a:gd name="connsiteX5" fmla="*/ 75063 w 355903"/>
              <a:gd name="connsiteY5" fmla="*/ 52390 h 365065"/>
              <a:gd name="connsiteX6" fmla="*/ 0 w 355903"/>
              <a:gd name="connsiteY6" fmla="*/ 0 h 365065"/>
              <a:gd name="connsiteX0" fmla="*/ 355903 w 355903"/>
              <a:gd name="connsiteY0" fmla="*/ 365065 h 365065"/>
              <a:gd name="connsiteX1" fmla="*/ 324599 w 355903"/>
              <a:gd name="connsiteY1" fmla="*/ 236633 h 365065"/>
              <a:gd name="connsiteX2" fmla="*/ 279913 w 355903"/>
              <a:gd name="connsiteY2" fmla="*/ 175627 h 365065"/>
              <a:gd name="connsiteX3" fmla="*/ 215034 w 355903"/>
              <a:gd name="connsiteY3" fmla="*/ 114129 h 365065"/>
              <a:gd name="connsiteX4" fmla="*/ 138744 w 355903"/>
              <a:gd name="connsiteY4" fmla="*/ 58649 h 365065"/>
              <a:gd name="connsiteX5" fmla="*/ 75063 w 355903"/>
              <a:gd name="connsiteY5" fmla="*/ 52390 h 365065"/>
              <a:gd name="connsiteX6" fmla="*/ 0 w 355903"/>
              <a:gd name="connsiteY6" fmla="*/ 0 h 365065"/>
              <a:gd name="connsiteX0" fmla="*/ 355903 w 355903"/>
              <a:gd name="connsiteY0" fmla="*/ 365065 h 365065"/>
              <a:gd name="connsiteX1" fmla="*/ 324599 w 355903"/>
              <a:gd name="connsiteY1" fmla="*/ 236633 h 365065"/>
              <a:gd name="connsiteX2" fmla="*/ 279913 w 355903"/>
              <a:gd name="connsiteY2" fmla="*/ 175627 h 365065"/>
              <a:gd name="connsiteX3" fmla="*/ 215034 w 355903"/>
              <a:gd name="connsiteY3" fmla="*/ 114129 h 365065"/>
              <a:gd name="connsiteX4" fmla="*/ 138744 w 355903"/>
              <a:gd name="connsiteY4" fmla="*/ 58649 h 365065"/>
              <a:gd name="connsiteX5" fmla="*/ 67740 w 355903"/>
              <a:gd name="connsiteY5" fmla="*/ 40063 h 365065"/>
              <a:gd name="connsiteX6" fmla="*/ 0 w 355903"/>
              <a:gd name="connsiteY6" fmla="*/ 0 h 36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903" h="365065">
                <a:moveTo>
                  <a:pt x="355903" y="365065"/>
                </a:moveTo>
                <a:cubicBezTo>
                  <a:pt x="351024" y="315725"/>
                  <a:pt x="337264" y="268206"/>
                  <a:pt x="324599" y="236633"/>
                </a:cubicBezTo>
                <a:cubicBezTo>
                  <a:pt x="311934" y="205060"/>
                  <a:pt x="298174" y="196044"/>
                  <a:pt x="279913" y="175627"/>
                </a:cubicBezTo>
                <a:cubicBezTo>
                  <a:pt x="261652" y="155210"/>
                  <a:pt x="238562" y="133625"/>
                  <a:pt x="215034" y="114129"/>
                </a:cubicBezTo>
                <a:cubicBezTo>
                  <a:pt x="191506" y="94633"/>
                  <a:pt x="163293" y="70993"/>
                  <a:pt x="138744" y="58649"/>
                </a:cubicBezTo>
                <a:cubicBezTo>
                  <a:pt x="114195" y="46305"/>
                  <a:pt x="95136" y="56001"/>
                  <a:pt x="67740" y="40063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>
            <a:off x="7096021" y="3886200"/>
            <a:ext cx="447779" cy="642436"/>
          </a:xfrm>
          <a:custGeom>
            <a:avLst/>
            <a:gdLst>
              <a:gd name="connsiteX0" fmla="*/ 224444 w 224444"/>
              <a:gd name="connsiteY0" fmla="*/ 365760 h 365760"/>
              <a:gd name="connsiteX1" fmla="*/ 211975 w 224444"/>
              <a:gd name="connsiteY1" fmla="*/ 261851 h 365760"/>
              <a:gd name="connsiteX2" fmla="*/ 195349 w 224444"/>
              <a:gd name="connsiteY2" fmla="*/ 220288 h 365760"/>
              <a:gd name="connsiteX3" fmla="*/ 166255 w 224444"/>
              <a:gd name="connsiteY3" fmla="*/ 191193 h 365760"/>
              <a:gd name="connsiteX4" fmla="*/ 120535 w 224444"/>
              <a:gd name="connsiteY4" fmla="*/ 157942 h 365760"/>
              <a:gd name="connsiteX5" fmla="*/ 70658 w 224444"/>
              <a:gd name="connsiteY5" fmla="*/ 124691 h 365760"/>
              <a:gd name="connsiteX6" fmla="*/ 29095 w 224444"/>
              <a:gd name="connsiteY6" fmla="*/ 99753 h 365760"/>
              <a:gd name="connsiteX7" fmla="*/ 8313 w 224444"/>
              <a:gd name="connsiteY7" fmla="*/ 74815 h 365760"/>
              <a:gd name="connsiteX8" fmla="*/ 8313 w 224444"/>
              <a:gd name="connsiteY8" fmla="*/ 66502 h 365760"/>
              <a:gd name="connsiteX9" fmla="*/ 0 w 224444"/>
              <a:gd name="connsiteY9" fmla="*/ 0 h 365760"/>
              <a:gd name="connsiteX10" fmla="*/ 0 w 224444"/>
              <a:gd name="connsiteY10" fmla="*/ 0 h 365760"/>
              <a:gd name="connsiteX11" fmla="*/ 0 w 224444"/>
              <a:gd name="connsiteY11" fmla="*/ 0 h 365760"/>
              <a:gd name="connsiteX0" fmla="*/ 224444 w 224444"/>
              <a:gd name="connsiteY0" fmla="*/ 365760 h 365760"/>
              <a:gd name="connsiteX1" fmla="*/ 220288 w 224444"/>
              <a:gd name="connsiteY1" fmla="*/ 261851 h 365760"/>
              <a:gd name="connsiteX2" fmla="*/ 195349 w 224444"/>
              <a:gd name="connsiteY2" fmla="*/ 220288 h 365760"/>
              <a:gd name="connsiteX3" fmla="*/ 166255 w 224444"/>
              <a:gd name="connsiteY3" fmla="*/ 191193 h 365760"/>
              <a:gd name="connsiteX4" fmla="*/ 120535 w 224444"/>
              <a:gd name="connsiteY4" fmla="*/ 157942 h 365760"/>
              <a:gd name="connsiteX5" fmla="*/ 70658 w 224444"/>
              <a:gd name="connsiteY5" fmla="*/ 124691 h 365760"/>
              <a:gd name="connsiteX6" fmla="*/ 29095 w 224444"/>
              <a:gd name="connsiteY6" fmla="*/ 99753 h 365760"/>
              <a:gd name="connsiteX7" fmla="*/ 8313 w 224444"/>
              <a:gd name="connsiteY7" fmla="*/ 74815 h 365760"/>
              <a:gd name="connsiteX8" fmla="*/ 8313 w 224444"/>
              <a:gd name="connsiteY8" fmla="*/ 66502 h 365760"/>
              <a:gd name="connsiteX9" fmla="*/ 0 w 224444"/>
              <a:gd name="connsiteY9" fmla="*/ 0 h 365760"/>
              <a:gd name="connsiteX10" fmla="*/ 0 w 224444"/>
              <a:gd name="connsiteY10" fmla="*/ 0 h 365760"/>
              <a:gd name="connsiteX11" fmla="*/ 0 w 224444"/>
              <a:gd name="connsiteY11" fmla="*/ 0 h 365760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20535 w 232756"/>
              <a:gd name="connsiteY4" fmla="*/ 157942 h 361603"/>
              <a:gd name="connsiteX5" fmla="*/ 70658 w 232756"/>
              <a:gd name="connsiteY5" fmla="*/ 124691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20535 w 232756"/>
              <a:gd name="connsiteY4" fmla="*/ 157942 h 361603"/>
              <a:gd name="connsiteX5" fmla="*/ 70658 w 232756"/>
              <a:gd name="connsiteY5" fmla="*/ 124691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16379 w 232756"/>
              <a:gd name="connsiteY4" fmla="*/ 149629 h 361603"/>
              <a:gd name="connsiteX5" fmla="*/ 70658 w 232756"/>
              <a:gd name="connsiteY5" fmla="*/ 124691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16379 w 232756"/>
              <a:gd name="connsiteY4" fmla="*/ 149629 h 361603"/>
              <a:gd name="connsiteX5" fmla="*/ 73039 w 232756"/>
              <a:gd name="connsiteY5" fmla="*/ 117547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6255 w 232756"/>
              <a:gd name="connsiteY3" fmla="*/ 191193 h 361603"/>
              <a:gd name="connsiteX4" fmla="*/ 116379 w 232756"/>
              <a:gd name="connsiteY4" fmla="*/ 144867 h 361603"/>
              <a:gd name="connsiteX5" fmla="*/ 73039 w 232756"/>
              <a:gd name="connsiteY5" fmla="*/ 117547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61603 h 361603"/>
              <a:gd name="connsiteX1" fmla="*/ 220288 w 232756"/>
              <a:gd name="connsiteY1" fmla="*/ 261851 h 361603"/>
              <a:gd name="connsiteX2" fmla="*/ 195349 w 232756"/>
              <a:gd name="connsiteY2" fmla="*/ 220288 h 361603"/>
              <a:gd name="connsiteX3" fmla="*/ 168636 w 232756"/>
              <a:gd name="connsiteY3" fmla="*/ 184049 h 361603"/>
              <a:gd name="connsiteX4" fmla="*/ 116379 w 232756"/>
              <a:gd name="connsiteY4" fmla="*/ 144867 h 361603"/>
              <a:gd name="connsiteX5" fmla="*/ 73039 w 232756"/>
              <a:gd name="connsiteY5" fmla="*/ 117547 h 361603"/>
              <a:gd name="connsiteX6" fmla="*/ 29095 w 232756"/>
              <a:gd name="connsiteY6" fmla="*/ 99753 h 361603"/>
              <a:gd name="connsiteX7" fmla="*/ 8313 w 232756"/>
              <a:gd name="connsiteY7" fmla="*/ 74815 h 361603"/>
              <a:gd name="connsiteX8" fmla="*/ 8313 w 232756"/>
              <a:gd name="connsiteY8" fmla="*/ 66502 h 361603"/>
              <a:gd name="connsiteX9" fmla="*/ 0 w 232756"/>
              <a:gd name="connsiteY9" fmla="*/ 0 h 361603"/>
              <a:gd name="connsiteX10" fmla="*/ 0 w 232756"/>
              <a:gd name="connsiteY10" fmla="*/ 0 h 361603"/>
              <a:gd name="connsiteX11" fmla="*/ 0 w 232756"/>
              <a:gd name="connsiteY11" fmla="*/ 0 h 361603"/>
              <a:gd name="connsiteX0" fmla="*/ 232756 w 232756"/>
              <a:gd name="connsiteY0" fmla="*/ 383034 h 383034"/>
              <a:gd name="connsiteX1" fmla="*/ 220288 w 232756"/>
              <a:gd name="connsiteY1" fmla="*/ 261851 h 383034"/>
              <a:gd name="connsiteX2" fmla="*/ 195349 w 232756"/>
              <a:gd name="connsiteY2" fmla="*/ 220288 h 383034"/>
              <a:gd name="connsiteX3" fmla="*/ 168636 w 232756"/>
              <a:gd name="connsiteY3" fmla="*/ 184049 h 383034"/>
              <a:gd name="connsiteX4" fmla="*/ 116379 w 232756"/>
              <a:gd name="connsiteY4" fmla="*/ 144867 h 383034"/>
              <a:gd name="connsiteX5" fmla="*/ 73039 w 232756"/>
              <a:gd name="connsiteY5" fmla="*/ 117547 h 383034"/>
              <a:gd name="connsiteX6" fmla="*/ 29095 w 232756"/>
              <a:gd name="connsiteY6" fmla="*/ 99753 h 383034"/>
              <a:gd name="connsiteX7" fmla="*/ 8313 w 232756"/>
              <a:gd name="connsiteY7" fmla="*/ 74815 h 383034"/>
              <a:gd name="connsiteX8" fmla="*/ 8313 w 232756"/>
              <a:gd name="connsiteY8" fmla="*/ 66502 h 383034"/>
              <a:gd name="connsiteX9" fmla="*/ 0 w 232756"/>
              <a:gd name="connsiteY9" fmla="*/ 0 h 383034"/>
              <a:gd name="connsiteX10" fmla="*/ 0 w 232756"/>
              <a:gd name="connsiteY10" fmla="*/ 0 h 383034"/>
              <a:gd name="connsiteX11" fmla="*/ 0 w 232756"/>
              <a:gd name="connsiteY11" fmla="*/ 0 h 383034"/>
              <a:gd name="connsiteX0" fmla="*/ 236618 w 236618"/>
              <a:gd name="connsiteY0" fmla="*/ 383034 h 383034"/>
              <a:gd name="connsiteX1" fmla="*/ 224150 w 236618"/>
              <a:gd name="connsiteY1" fmla="*/ 261851 h 383034"/>
              <a:gd name="connsiteX2" fmla="*/ 199211 w 236618"/>
              <a:gd name="connsiteY2" fmla="*/ 220288 h 383034"/>
              <a:gd name="connsiteX3" fmla="*/ 172498 w 236618"/>
              <a:gd name="connsiteY3" fmla="*/ 184049 h 383034"/>
              <a:gd name="connsiteX4" fmla="*/ 120241 w 236618"/>
              <a:gd name="connsiteY4" fmla="*/ 144867 h 383034"/>
              <a:gd name="connsiteX5" fmla="*/ 76901 w 236618"/>
              <a:gd name="connsiteY5" fmla="*/ 117547 h 383034"/>
              <a:gd name="connsiteX6" fmla="*/ 32957 w 236618"/>
              <a:gd name="connsiteY6" fmla="*/ 99753 h 383034"/>
              <a:gd name="connsiteX7" fmla="*/ 12175 w 236618"/>
              <a:gd name="connsiteY7" fmla="*/ 74815 h 383034"/>
              <a:gd name="connsiteX8" fmla="*/ 269 w 236618"/>
              <a:gd name="connsiteY8" fmla="*/ 59358 h 383034"/>
              <a:gd name="connsiteX9" fmla="*/ 3862 w 236618"/>
              <a:gd name="connsiteY9" fmla="*/ 0 h 383034"/>
              <a:gd name="connsiteX10" fmla="*/ 3862 w 236618"/>
              <a:gd name="connsiteY10" fmla="*/ 0 h 383034"/>
              <a:gd name="connsiteX11" fmla="*/ 3862 w 236618"/>
              <a:gd name="connsiteY11" fmla="*/ 0 h 383034"/>
              <a:gd name="connsiteX0" fmla="*/ 236618 w 236618"/>
              <a:gd name="connsiteY0" fmla="*/ 399703 h 399703"/>
              <a:gd name="connsiteX1" fmla="*/ 224150 w 236618"/>
              <a:gd name="connsiteY1" fmla="*/ 278520 h 399703"/>
              <a:gd name="connsiteX2" fmla="*/ 199211 w 236618"/>
              <a:gd name="connsiteY2" fmla="*/ 236957 h 399703"/>
              <a:gd name="connsiteX3" fmla="*/ 172498 w 236618"/>
              <a:gd name="connsiteY3" fmla="*/ 200718 h 399703"/>
              <a:gd name="connsiteX4" fmla="*/ 120241 w 236618"/>
              <a:gd name="connsiteY4" fmla="*/ 161536 h 399703"/>
              <a:gd name="connsiteX5" fmla="*/ 76901 w 236618"/>
              <a:gd name="connsiteY5" fmla="*/ 134216 h 399703"/>
              <a:gd name="connsiteX6" fmla="*/ 32957 w 236618"/>
              <a:gd name="connsiteY6" fmla="*/ 116422 h 399703"/>
              <a:gd name="connsiteX7" fmla="*/ 12175 w 236618"/>
              <a:gd name="connsiteY7" fmla="*/ 91484 h 399703"/>
              <a:gd name="connsiteX8" fmla="*/ 269 w 236618"/>
              <a:gd name="connsiteY8" fmla="*/ 76027 h 399703"/>
              <a:gd name="connsiteX9" fmla="*/ 3862 w 236618"/>
              <a:gd name="connsiteY9" fmla="*/ 16669 h 399703"/>
              <a:gd name="connsiteX10" fmla="*/ 3862 w 236618"/>
              <a:gd name="connsiteY10" fmla="*/ 16669 h 399703"/>
              <a:gd name="connsiteX11" fmla="*/ 11005 w 236618"/>
              <a:gd name="connsiteY11" fmla="*/ 0 h 399703"/>
              <a:gd name="connsiteX0" fmla="*/ 238926 w 238926"/>
              <a:gd name="connsiteY0" fmla="*/ 399703 h 399703"/>
              <a:gd name="connsiteX1" fmla="*/ 226458 w 238926"/>
              <a:gd name="connsiteY1" fmla="*/ 278520 h 399703"/>
              <a:gd name="connsiteX2" fmla="*/ 201519 w 238926"/>
              <a:gd name="connsiteY2" fmla="*/ 236957 h 399703"/>
              <a:gd name="connsiteX3" fmla="*/ 174806 w 238926"/>
              <a:gd name="connsiteY3" fmla="*/ 200718 h 399703"/>
              <a:gd name="connsiteX4" fmla="*/ 122549 w 238926"/>
              <a:gd name="connsiteY4" fmla="*/ 161536 h 399703"/>
              <a:gd name="connsiteX5" fmla="*/ 79209 w 238926"/>
              <a:gd name="connsiteY5" fmla="*/ 134216 h 399703"/>
              <a:gd name="connsiteX6" fmla="*/ 35265 w 238926"/>
              <a:gd name="connsiteY6" fmla="*/ 116422 h 399703"/>
              <a:gd name="connsiteX7" fmla="*/ 14483 w 238926"/>
              <a:gd name="connsiteY7" fmla="*/ 91484 h 399703"/>
              <a:gd name="connsiteX8" fmla="*/ 196 w 238926"/>
              <a:gd name="connsiteY8" fmla="*/ 56977 h 399703"/>
              <a:gd name="connsiteX9" fmla="*/ 6170 w 238926"/>
              <a:gd name="connsiteY9" fmla="*/ 16669 h 399703"/>
              <a:gd name="connsiteX10" fmla="*/ 6170 w 238926"/>
              <a:gd name="connsiteY10" fmla="*/ 16669 h 399703"/>
              <a:gd name="connsiteX11" fmla="*/ 13313 w 238926"/>
              <a:gd name="connsiteY11" fmla="*/ 0 h 399703"/>
              <a:gd name="connsiteX0" fmla="*/ 290188 w 290188"/>
              <a:gd name="connsiteY0" fmla="*/ 506537 h 506537"/>
              <a:gd name="connsiteX1" fmla="*/ 226458 w 290188"/>
              <a:gd name="connsiteY1" fmla="*/ 278520 h 506537"/>
              <a:gd name="connsiteX2" fmla="*/ 201519 w 290188"/>
              <a:gd name="connsiteY2" fmla="*/ 236957 h 506537"/>
              <a:gd name="connsiteX3" fmla="*/ 174806 w 290188"/>
              <a:gd name="connsiteY3" fmla="*/ 200718 h 506537"/>
              <a:gd name="connsiteX4" fmla="*/ 122549 w 290188"/>
              <a:gd name="connsiteY4" fmla="*/ 161536 h 506537"/>
              <a:gd name="connsiteX5" fmla="*/ 79209 w 290188"/>
              <a:gd name="connsiteY5" fmla="*/ 134216 h 506537"/>
              <a:gd name="connsiteX6" fmla="*/ 35265 w 290188"/>
              <a:gd name="connsiteY6" fmla="*/ 116422 h 506537"/>
              <a:gd name="connsiteX7" fmla="*/ 14483 w 290188"/>
              <a:gd name="connsiteY7" fmla="*/ 91484 h 506537"/>
              <a:gd name="connsiteX8" fmla="*/ 196 w 290188"/>
              <a:gd name="connsiteY8" fmla="*/ 56977 h 506537"/>
              <a:gd name="connsiteX9" fmla="*/ 6170 w 290188"/>
              <a:gd name="connsiteY9" fmla="*/ 16669 h 506537"/>
              <a:gd name="connsiteX10" fmla="*/ 6170 w 290188"/>
              <a:gd name="connsiteY10" fmla="*/ 16669 h 506537"/>
              <a:gd name="connsiteX11" fmla="*/ 13313 w 290188"/>
              <a:gd name="connsiteY11" fmla="*/ 0 h 506537"/>
              <a:gd name="connsiteX0" fmla="*/ 290188 w 290188"/>
              <a:gd name="connsiteY0" fmla="*/ 506537 h 506537"/>
              <a:gd name="connsiteX1" fmla="*/ 266735 w 290188"/>
              <a:gd name="connsiteY1" fmla="*/ 331937 h 506537"/>
              <a:gd name="connsiteX2" fmla="*/ 201519 w 290188"/>
              <a:gd name="connsiteY2" fmla="*/ 236957 h 506537"/>
              <a:gd name="connsiteX3" fmla="*/ 174806 w 290188"/>
              <a:gd name="connsiteY3" fmla="*/ 200718 h 506537"/>
              <a:gd name="connsiteX4" fmla="*/ 122549 w 290188"/>
              <a:gd name="connsiteY4" fmla="*/ 161536 h 506537"/>
              <a:gd name="connsiteX5" fmla="*/ 79209 w 290188"/>
              <a:gd name="connsiteY5" fmla="*/ 134216 h 506537"/>
              <a:gd name="connsiteX6" fmla="*/ 35265 w 290188"/>
              <a:gd name="connsiteY6" fmla="*/ 116422 h 506537"/>
              <a:gd name="connsiteX7" fmla="*/ 14483 w 290188"/>
              <a:gd name="connsiteY7" fmla="*/ 91484 h 506537"/>
              <a:gd name="connsiteX8" fmla="*/ 196 w 290188"/>
              <a:gd name="connsiteY8" fmla="*/ 56977 h 506537"/>
              <a:gd name="connsiteX9" fmla="*/ 6170 w 290188"/>
              <a:gd name="connsiteY9" fmla="*/ 16669 h 506537"/>
              <a:gd name="connsiteX10" fmla="*/ 6170 w 290188"/>
              <a:gd name="connsiteY10" fmla="*/ 16669 h 506537"/>
              <a:gd name="connsiteX11" fmla="*/ 13313 w 290188"/>
              <a:gd name="connsiteY11" fmla="*/ 0 h 506537"/>
              <a:gd name="connsiteX0" fmla="*/ 290188 w 290188"/>
              <a:gd name="connsiteY0" fmla="*/ 506537 h 506537"/>
              <a:gd name="connsiteX1" fmla="*/ 266735 w 290188"/>
              <a:gd name="connsiteY1" fmla="*/ 331937 h 506537"/>
              <a:gd name="connsiteX2" fmla="*/ 216166 w 290188"/>
              <a:gd name="connsiteY2" fmla="*/ 241067 h 506537"/>
              <a:gd name="connsiteX3" fmla="*/ 174806 w 290188"/>
              <a:gd name="connsiteY3" fmla="*/ 200718 h 506537"/>
              <a:gd name="connsiteX4" fmla="*/ 122549 w 290188"/>
              <a:gd name="connsiteY4" fmla="*/ 161536 h 506537"/>
              <a:gd name="connsiteX5" fmla="*/ 79209 w 290188"/>
              <a:gd name="connsiteY5" fmla="*/ 134216 h 506537"/>
              <a:gd name="connsiteX6" fmla="*/ 35265 w 290188"/>
              <a:gd name="connsiteY6" fmla="*/ 116422 h 506537"/>
              <a:gd name="connsiteX7" fmla="*/ 14483 w 290188"/>
              <a:gd name="connsiteY7" fmla="*/ 91484 h 506537"/>
              <a:gd name="connsiteX8" fmla="*/ 196 w 290188"/>
              <a:gd name="connsiteY8" fmla="*/ 56977 h 506537"/>
              <a:gd name="connsiteX9" fmla="*/ 6170 w 290188"/>
              <a:gd name="connsiteY9" fmla="*/ 16669 h 506537"/>
              <a:gd name="connsiteX10" fmla="*/ 6170 w 290188"/>
              <a:gd name="connsiteY10" fmla="*/ 16669 h 506537"/>
              <a:gd name="connsiteX11" fmla="*/ 13313 w 290188"/>
              <a:gd name="connsiteY11" fmla="*/ 0 h 506537"/>
              <a:gd name="connsiteX0" fmla="*/ 331226 w 331226"/>
              <a:gd name="connsiteY0" fmla="*/ 506537 h 506537"/>
              <a:gd name="connsiteX1" fmla="*/ 307773 w 331226"/>
              <a:gd name="connsiteY1" fmla="*/ 331937 h 506537"/>
              <a:gd name="connsiteX2" fmla="*/ 257204 w 331226"/>
              <a:gd name="connsiteY2" fmla="*/ 241067 h 506537"/>
              <a:gd name="connsiteX3" fmla="*/ 215844 w 331226"/>
              <a:gd name="connsiteY3" fmla="*/ 200718 h 506537"/>
              <a:gd name="connsiteX4" fmla="*/ 163587 w 331226"/>
              <a:gd name="connsiteY4" fmla="*/ 161536 h 506537"/>
              <a:gd name="connsiteX5" fmla="*/ 120247 w 331226"/>
              <a:gd name="connsiteY5" fmla="*/ 134216 h 506537"/>
              <a:gd name="connsiteX6" fmla="*/ 76303 w 331226"/>
              <a:gd name="connsiteY6" fmla="*/ 116422 h 506537"/>
              <a:gd name="connsiteX7" fmla="*/ 598 w 331226"/>
              <a:gd name="connsiteY7" fmla="*/ 58612 h 506537"/>
              <a:gd name="connsiteX8" fmla="*/ 41234 w 331226"/>
              <a:gd name="connsiteY8" fmla="*/ 56977 h 506537"/>
              <a:gd name="connsiteX9" fmla="*/ 47208 w 331226"/>
              <a:gd name="connsiteY9" fmla="*/ 16669 h 506537"/>
              <a:gd name="connsiteX10" fmla="*/ 47208 w 331226"/>
              <a:gd name="connsiteY10" fmla="*/ 16669 h 506537"/>
              <a:gd name="connsiteX11" fmla="*/ 54351 w 331226"/>
              <a:gd name="connsiteY11" fmla="*/ 0 h 506537"/>
              <a:gd name="connsiteX0" fmla="*/ 342466 w 342466"/>
              <a:gd name="connsiteY0" fmla="*/ 512431 h 512431"/>
              <a:gd name="connsiteX1" fmla="*/ 319013 w 342466"/>
              <a:gd name="connsiteY1" fmla="*/ 337831 h 512431"/>
              <a:gd name="connsiteX2" fmla="*/ 268444 w 342466"/>
              <a:gd name="connsiteY2" fmla="*/ 246961 h 512431"/>
              <a:gd name="connsiteX3" fmla="*/ 227084 w 342466"/>
              <a:gd name="connsiteY3" fmla="*/ 206612 h 512431"/>
              <a:gd name="connsiteX4" fmla="*/ 174827 w 342466"/>
              <a:gd name="connsiteY4" fmla="*/ 167430 h 512431"/>
              <a:gd name="connsiteX5" fmla="*/ 131487 w 342466"/>
              <a:gd name="connsiteY5" fmla="*/ 140110 h 512431"/>
              <a:gd name="connsiteX6" fmla="*/ 87543 w 342466"/>
              <a:gd name="connsiteY6" fmla="*/ 122316 h 512431"/>
              <a:gd name="connsiteX7" fmla="*/ 11838 w 342466"/>
              <a:gd name="connsiteY7" fmla="*/ 64506 h 512431"/>
              <a:gd name="connsiteX8" fmla="*/ 4873 w 342466"/>
              <a:gd name="connsiteY8" fmla="*/ 1236 h 512431"/>
              <a:gd name="connsiteX9" fmla="*/ 58448 w 342466"/>
              <a:gd name="connsiteY9" fmla="*/ 22563 h 512431"/>
              <a:gd name="connsiteX10" fmla="*/ 58448 w 342466"/>
              <a:gd name="connsiteY10" fmla="*/ 22563 h 512431"/>
              <a:gd name="connsiteX11" fmla="*/ 65591 w 342466"/>
              <a:gd name="connsiteY11" fmla="*/ 5894 h 512431"/>
              <a:gd name="connsiteX0" fmla="*/ 342466 w 342466"/>
              <a:gd name="connsiteY0" fmla="*/ 580500 h 580500"/>
              <a:gd name="connsiteX1" fmla="*/ 319013 w 342466"/>
              <a:gd name="connsiteY1" fmla="*/ 405900 h 580500"/>
              <a:gd name="connsiteX2" fmla="*/ 268444 w 342466"/>
              <a:gd name="connsiteY2" fmla="*/ 315030 h 580500"/>
              <a:gd name="connsiteX3" fmla="*/ 227084 w 342466"/>
              <a:gd name="connsiteY3" fmla="*/ 274681 h 580500"/>
              <a:gd name="connsiteX4" fmla="*/ 174827 w 342466"/>
              <a:gd name="connsiteY4" fmla="*/ 235499 h 580500"/>
              <a:gd name="connsiteX5" fmla="*/ 131487 w 342466"/>
              <a:gd name="connsiteY5" fmla="*/ 208179 h 580500"/>
              <a:gd name="connsiteX6" fmla="*/ 87543 w 342466"/>
              <a:gd name="connsiteY6" fmla="*/ 190385 h 580500"/>
              <a:gd name="connsiteX7" fmla="*/ 11838 w 342466"/>
              <a:gd name="connsiteY7" fmla="*/ 132575 h 580500"/>
              <a:gd name="connsiteX8" fmla="*/ 4873 w 342466"/>
              <a:gd name="connsiteY8" fmla="*/ 69305 h 580500"/>
              <a:gd name="connsiteX9" fmla="*/ 58448 w 342466"/>
              <a:gd name="connsiteY9" fmla="*/ 90632 h 580500"/>
              <a:gd name="connsiteX10" fmla="*/ 58448 w 342466"/>
              <a:gd name="connsiteY10" fmla="*/ 90632 h 580500"/>
              <a:gd name="connsiteX11" fmla="*/ 32637 w 342466"/>
              <a:gd name="connsiteY11" fmla="*/ 0 h 580500"/>
              <a:gd name="connsiteX0" fmla="*/ 342466 w 342466"/>
              <a:gd name="connsiteY0" fmla="*/ 580500 h 580500"/>
              <a:gd name="connsiteX1" fmla="*/ 319013 w 342466"/>
              <a:gd name="connsiteY1" fmla="*/ 405900 h 580500"/>
              <a:gd name="connsiteX2" fmla="*/ 268444 w 342466"/>
              <a:gd name="connsiteY2" fmla="*/ 315030 h 580500"/>
              <a:gd name="connsiteX3" fmla="*/ 227084 w 342466"/>
              <a:gd name="connsiteY3" fmla="*/ 274681 h 580500"/>
              <a:gd name="connsiteX4" fmla="*/ 174827 w 342466"/>
              <a:gd name="connsiteY4" fmla="*/ 235499 h 580500"/>
              <a:gd name="connsiteX5" fmla="*/ 131487 w 342466"/>
              <a:gd name="connsiteY5" fmla="*/ 208179 h 580500"/>
              <a:gd name="connsiteX6" fmla="*/ 87543 w 342466"/>
              <a:gd name="connsiteY6" fmla="*/ 190385 h 580500"/>
              <a:gd name="connsiteX7" fmla="*/ 11838 w 342466"/>
              <a:gd name="connsiteY7" fmla="*/ 132575 h 580500"/>
              <a:gd name="connsiteX8" fmla="*/ 4873 w 342466"/>
              <a:gd name="connsiteY8" fmla="*/ 69305 h 580500"/>
              <a:gd name="connsiteX9" fmla="*/ 58448 w 342466"/>
              <a:gd name="connsiteY9" fmla="*/ 90632 h 580500"/>
              <a:gd name="connsiteX10" fmla="*/ 25494 w 342466"/>
              <a:gd name="connsiteY10" fmla="*/ 37215 h 580500"/>
              <a:gd name="connsiteX11" fmla="*/ 32637 w 342466"/>
              <a:gd name="connsiteY11" fmla="*/ 0 h 580500"/>
              <a:gd name="connsiteX0" fmla="*/ 340167 w 340167"/>
              <a:gd name="connsiteY0" fmla="*/ 580500 h 580500"/>
              <a:gd name="connsiteX1" fmla="*/ 316714 w 340167"/>
              <a:gd name="connsiteY1" fmla="*/ 405900 h 580500"/>
              <a:gd name="connsiteX2" fmla="*/ 266145 w 340167"/>
              <a:gd name="connsiteY2" fmla="*/ 315030 h 580500"/>
              <a:gd name="connsiteX3" fmla="*/ 224785 w 340167"/>
              <a:gd name="connsiteY3" fmla="*/ 274681 h 580500"/>
              <a:gd name="connsiteX4" fmla="*/ 172528 w 340167"/>
              <a:gd name="connsiteY4" fmla="*/ 235499 h 580500"/>
              <a:gd name="connsiteX5" fmla="*/ 129188 w 340167"/>
              <a:gd name="connsiteY5" fmla="*/ 208179 h 580500"/>
              <a:gd name="connsiteX6" fmla="*/ 85244 w 340167"/>
              <a:gd name="connsiteY6" fmla="*/ 190385 h 580500"/>
              <a:gd name="connsiteX7" fmla="*/ 9539 w 340167"/>
              <a:gd name="connsiteY7" fmla="*/ 132575 h 580500"/>
              <a:gd name="connsiteX8" fmla="*/ 2574 w 340167"/>
              <a:gd name="connsiteY8" fmla="*/ 69305 h 580500"/>
              <a:gd name="connsiteX9" fmla="*/ 23195 w 340167"/>
              <a:gd name="connsiteY9" fmla="*/ 37215 h 580500"/>
              <a:gd name="connsiteX10" fmla="*/ 30338 w 340167"/>
              <a:gd name="connsiteY10" fmla="*/ 0 h 580500"/>
              <a:gd name="connsiteX0" fmla="*/ 340167 w 340167"/>
              <a:gd name="connsiteY0" fmla="*/ 596936 h 596936"/>
              <a:gd name="connsiteX1" fmla="*/ 316714 w 340167"/>
              <a:gd name="connsiteY1" fmla="*/ 422336 h 596936"/>
              <a:gd name="connsiteX2" fmla="*/ 266145 w 340167"/>
              <a:gd name="connsiteY2" fmla="*/ 331466 h 596936"/>
              <a:gd name="connsiteX3" fmla="*/ 224785 w 340167"/>
              <a:gd name="connsiteY3" fmla="*/ 291117 h 596936"/>
              <a:gd name="connsiteX4" fmla="*/ 172528 w 340167"/>
              <a:gd name="connsiteY4" fmla="*/ 251935 h 596936"/>
              <a:gd name="connsiteX5" fmla="*/ 129188 w 340167"/>
              <a:gd name="connsiteY5" fmla="*/ 224615 h 596936"/>
              <a:gd name="connsiteX6" fmla="*/ 85244 w 340167"/>
              <a:gd name="connsiteY6" fmla="*/ 206821 h 596936"/>
              <a:gd name="connsiteX7" fmla="*/ 9539 w 340167"/>
              <a:gd name="connsiteY7" fmla="*/ 149011 h 596936"/>
              <a:gd name="connsiteX8" fmla="*/ 2574 w 340167"/>
              <a:gd name="connsiteY8" fmla="*/ 85741 h 596936"/>
              <a:gd name="connsiteX9" fmla="*/ 23195 w 340167"/>
              <a:gd name="connsiteY9" fmla="*/ 53651 h 596936"/>
              <a:gd name="connsiteX10" fmla="*/ 66954 w 340167"/>
              <a:gd name="connsiteY10" fmla="*/ 0 h 596936"/>
              <a:gd name="connsiteX0" fmla="*/ 353725 w 353725"/>
              <a:gd name="connsiteY0" fmla="*/ 596936 h 596936"/>
              <a:gd name="connsiteX1" fmla="*/ 330272 w 353725"/>
              <a:gd name="connsiteY1" fmla="*/ 422336 h 596936"/>
              <a:gd name="connsiteX2" fmla="*/ 279703 w 353725"/>
              <a:gd name="connsiteY2" fmla="*/ 331466 h 596936"/>
              <a:gd name="connsiteX3" fmla="*/ 238343 w 353725"/>
              <a:gd name="connsiteY3" fmla="*/ 291117 h 596936"/>
              <a:gd name="connsiteX4" fmla="*/ 186086 w 353725"/>
              <a:gd name="connsiteY4" fmla="*/ 251935 h 596936"/>
              <a:gd name="connsiteX5" fmla="*/ 142746 w 353725"/>
              <a:gd name="connsiteY5" fmla="*/ 224615 h 596936"/>
              <a:gd name="connsiteX6" fmla="*/ 98802 w 353725"/>
              <a:gd name="connsiteY6" fmla="*/ 206821 h 596936"/>
              <a:gd name="connsiteX7" fmla="*/ 4789 w 353725"/>
              <a:gd name="connsiteY7" fmla="*/ 153121 h 596936"/>
              <a:gd name="connsiteX8" fmla="*/ 16132 w 353725"/>
              <a:gd name="connsiteY8" fmla="*/ 85741 h 596936"/>
              <a:gd name="connsiteX9" fmla="*/ 36753 w 353725"/>
              <a:gd name="connsiteY9" fmla="*/ 53651 h 596936"/>
              <a:gd name="connsiteX10" fmla="*/ 80512 w 353725"/>
              <a:gd name="connsiteY10" fmla="*/ 0 h 596936"/>
              <a:gd name="connsiteX0" fmla="*/ 353183 w 353183"/>
              <a:gd name="connsiteY0" fmla="*/ 596936 h 596936"/>
              <a:gd name="connsiteX1" fmla="*/ 329730 w 353183"/>
              <a:gd name="connsiteY1" fmla="*/ 422336 h 596936"/>
              <a:gd name="connsiteX2" fmla="*/ 279161 w 353183"/>
              <a:gd name="connsiteY2" fmla="*/ 331466 h 596936"/>
              <a:gd name="connsiteX3" fmla="*/ 237801 w 353183"/>
              <a:gd name="connsiteY3" fmla="*/ 291117 h 596936"/>
              <a:gd name="connsiteX4" fmla="*/ 185544 w 353183"/>
              <a:gd name="connsiteY4" fmla="*/ 251935 h 596936"/>
              <a:gd name="connsiteX5" fmla="*/ 142204 w 353183"/>
              <a:gd name="connsiteY5" fmla="*/ 224615 h 596936"/>
              <a:gd name="connsiteX6" fmla="*/ 98260 w 353183"/>
              <a:gd name="connsiteY6" fmla="*/ 206821 h 596936"/>
              <a:gd name="connsiteX7" fmla="*/ 4247 w 353183"/>
              <a:gd name="connsiteY7" fmla="*/ 153121 h 596936"/>
              <a:gd name="connsiteX8" fmla="*/ 15590 w 353183"/>
              <a:gd name="connsiteY8" fmla="*/ 85741 h 596936"/>
              <a:gd name="connsiteX9" fmla="*/ 10580 w 353183"/>
              <a:gd name="connsiteY9" fmla="*/ 53651 h 596936"/>
              <a:gd name="connsiteX10" fmla="*/ 79970 w 353183"/>
              <a:gd name="connsiteY10" fmla="*/ 0 h 596936"/>
              <a:gd name="connsiteX0" fmla="*/ 370718 w 370718"/>
              <a:gd name="connsiteY0" fmla="*/ 596936 h 596936"/>
              <a:gd name="connsiteX1" fmla="*/ 347265 w 370718"/>
              <a:gd name="connsiteY1" fmla="*/ 422336 h 596936"/>
              <a:gd name="connsiteX2" fmla="*/ 296696 w 370718"/>
              <a:gd name="connsiteY2" fmla="*/ 331466 h 596936"/>
              <a:gd name="connsiteX3" fmla="*/ 255336 w 370718"/>
              <a:gd name="connsiteY3" fmla="*/ 291117 h 596936"/>
              <a:gd name="connsiteX4" fmla="*/ 203079 w 370718"/>
              <a:gd name="connsiteY4" fmla="*/ 251935 h 596936"/>
              <a:gd name="connsiteX5" fmla="*/ 159739 w 370718"/>
              <a:gd name="connsiteY5" fmla="*/ 224615 h 596936"/>
              <a:gd name="connsiteX6" fmla="*/ 115795 w 370718"/>
              <a:gd name="connsiteY6" fmla="*/ 206821 h 596936"/>
              <a:gd name="connsiteX7" fmla="*/ 21782 w 370718"/>
              <a:gd name="connsiteY7" fmla="*/ 153121 h 596936"/>
              <a:gd name="connsiteX8" fmla="*/ 171 w 370718"/>
              <a:gd name="connsiteY8" fmla="*/ 73413 h 596936"/>
              <a:gd name="connsiteX9" fmla="*/ 28115 w 370718"/>
              <a:gd name="connsiteY9" fmla="*/ 53651 h 596936"/>
              <a:gd name="connsiteX10" fmla="*/ 97505 w 370718"/>
              <a:gd name="connsiteY10" fmla="*/ 0 h 596936"/>
              <a:gd name="connsiteX0" fmla="*/ 371079 w 371079"/>
              <a:gd name="connsiteY0" fmla="*/ 596936 h 596936"/>
              <a:gd name="connsiteX1" fmla="*/ 347626 w 371079"/>
              <a:gd name="connsiteY1" fmla="*/ 422336 h 596936"/>
              <a:gd name="connsiteX2" fmla="*/ 297057 w 371079"/>
              <a:gd name="connsiteY2" fmla="*/ 331466 h 596936"/>
              <a:gd name="connsiteX3" fmla="*/ 255697 w 371079"/>
              <a:gd name="connsiteY3" fmla="*/ 291117 h 596936"/>
              <a:gd name="connsiteX4" fmla="*/ 203440 w 371079"/>
              <a:gd name="connsiteY4" fmla="*/ 251935 h 596936"/>
              <a:gd name="connsiteX5" fmla="*/ 160100 w 371079"/>
              <a:gd name="connsiteY5" fmla="*/ 224615 h 596936"/>
              <a:gd name="connsiteX6" fmla="*/ 116156 w 371079"/>
              <a:gd name="connsiteY6" fmla="*/ 206821 h 596936"/>
              <a:gd name="connsiteX7" fmla="*/ 22143 w 371079"/>
              <a:gd name="connsiteY7" fmla="*/ 153121 h 596936"/>
              <a:gd name="connsiteX8" fmla="*/ 532 w 371079"/>
              <a:gd name="connsiteY8" fmla="*/ 73413 h 596936"/>
              <a:gd name="connsiteX9" fmla="*/ 35800 w 371079"/>
              <a:gd name="connsiteY9" fmla="*/ 28996 h 596936"/>
              <a:gd name="connsiteX10" fmla="*/ 97866 w 371079"/>
              <a:gd name="connsiteY10" fmla="*/ 0 h 596936"/>
              <a:gd name="connsiteX0" fmla="*/ 378171 w 378171"/>
              <a:gd name="connsiteY0" fmla="*/ 596936 h 596936"/>
              <a:gd name="connsiteX1" fmla="*/ 354718 w 378171"/>
              <a:gd name="connsiteY1" fmla="*/ 422336 h 596936"/>
              <a:gd name="connsiteX2" fmla="*/ 304149 w 378171"/>
              <a:gd name="connsiteY2" fmla="*/ 331466 h 596936"/>
              <a:gd name="connsiteX3" fmla="*/ 262789 w 378171"/>
              <a:gd name="connsiteY3" fmla="*/ 291117 h 596936"/>
              <a:gd name="connsiteX4" fmla="*/ 210532 w 378171"/>
              <a:gd name="connsiteY4" fmla="*/ 251935 h 596936"/>
              <a:gd name="connsiteX5" fmla="*/ 167192 w 378171"/>
              <a:gd name="connsiteY5" fmla="*/ 224615 h 596936"/>
              <a:gd name="connsiteX6" fmla="*/ 123248 w 378171"/>
              <a:gd name="connsiteY6" fmla="*/ 206821 h 596936"/>
              <a:gd name="connsiteX7" fmla="*/ 29235 w 378171"/>
              <a:gd name="connsiteY7" fmla="*/ 153121 h 596936"/>
              <a:gd name="connsiteX8" fmla="*/ 301 w 378171"/>
              <a:gd name="connsiteY8" fmla="*/ 98068 h 596936"/>
              <a:gd name="connsiteX9" fmla="*/ 42892 w 378171"/>
              <a:gd name="connsiteY9" fmla="*/ 28996 h 596936"/>
              <a:gd name="connsiteX10" fmla="*/ 104958 w 378171"/>
              <a:gd name="connsiteY10" fmla="*/ 0 h 596936"/>
              <a:gd name="connsiteX0" fmla="*/ 357769 w 357769"/>
              <a:gd name="connsiteY0" fmla="*/ 596936 h 596936"/>
              <a:gd name="connsiteX1" fmla="*/ 334316 w 357769"/>
              <a:gd name="connsiteY1" fmla="*/ 422336 h 596936"/>
              <a:gd name="connsiteX2" fmla="*/ 283747 w 357769"/>
              <a:gd name="connsiteY2" fmla="*/ 331466 h 596936"/>
              <a:gd name="connsiteX3" fmla="*/ 242387 w 357769"/>
              <a:gd name="connsiteY3" fmla="*/ 291117 h 596936"/>
              <a:gd name="connsiteX4" fmla="*/ 190130 w 357769"/>
              <a:gd name="connsiteY4" fmla="*/ 251935 h 596936"/>
              <a:gd name="connsiteX5" fmla="*/ 146790 w 357769"/>
              <a:gd name="connsiteY5" fmla="*/ 224615 h 596936"/>
              <a:gd name="connsiteX6" fmla="*/ 102846 w 357769"/>
              <a:gd name="connsiteY6" fmla="*/ 206821 h 596936"/>
              <a:gd name="connsiteX7" fmla="*/ 8833 w 357769"/>
              <a:gd name="connsiteY7" fmla="*/ 153121 h 596936"/>
              <a:gd name="connsiteX8" fmla="*/ 5530 w 357769"/>
              <a:gd name="connsiteY8" fmla="*/ 98068 h 596936"/>
              <a:gd name="connsiteX9" fmla="*/ 22490 w 357769"/>
              <a:gd name="connsiteY9" fmla="*/ 28996 h 596936"/>
              <a:gd name="connsiteX10" fmla="*/ 84556 w 357769"/>
              <a:gd name="connsiteY10" fmla="*/ 0 h 596936"/>
              <a:gd name="connsiteX0" fmla="*/ 364554 w 364554"/>
              <a:gd name="connsiteY0" fmla="*/ 596936 h 596936"/>
              <a:gd name="connsiteX1" fmla="*/ 341101 w 364554"/>
              <a:gd name="connsiteY1" fmla="*/ 422336 h 596936"/>
              <a:gd name="connsiteX2" fmla="*/ 290532 w 364554"/>
              <a:gd name="connsiteY2" fmla="*/ 331466 h 596936"/>
              <a:gd name="connsiteX3" fmla="*/ 249172 w 364554"/>
              <a:gd name="connsiteY3" fmla="*/ 291117 h 596936"/>
              <a:gd name="connsiteX4" fmla="*/ 196915 w 364554"/>
              <a:gd name="connsiteY4" fmla="*/ 251935 h 596936"/>
              <a:gd name="connsiteX5" fmla="*/ 153575 w 364554"/>
              <a:gd name="connsiteY5" fmla="*/ 224615 h 596936"/>
              <a:gd name="connsiteX6" fmla="*/ 109631 w 364554"/>
              <a:gd name="connsiteY6" fmla="*/ 206821 h 596936"/>
              <a:gd name="connsiteX7" fmla="*/ 15618 w 364554"/>
              <a:gd name="connsiteY7" fmla="*/ 153121 h 596936"/>
              <a:gd name="connsiteX8" fmla="*/ 1330 w 364554"/>
              <a:gd name="connsiteY8" fmla="*/ 98068 h 596936"/>
              <a:gd name="connsiteX9" fmla="*/ 29275 w 364554"/>
              <a:gd name="connsiteY9" fmla="*/ 28996 h 596936"/>
              <a:gd name="connsiteX10" fmla="*/ 91341 w 364554"/>
              <a:gd name="connsiteY10" fmla="*/ 0 h 596936"/>
              <a:gd name="connsiteX0" fmla="*/ 364554 w 364554"/>
              <a:gd name="connsiteY0" fmla="*/ 567940 h 567940"/>
              <a:gd name="connsiteX1" fmla="*/ 341101 w 364554"/>
              <a:gd name="connsiteY1" fmla="*/ 393340 h 567940"/>
              <a:gd name="connsiteX2" fmla="*/ 290532 w 364554"/>
              <a:gd name="connsiteY2" fmla="*/ 302470 h 567940"/>
              <a:gd name="connsiteX3" fmla="*/ 249172 w 364554"/>
              <a:gd name="connsiteY3" fmla="*/ 262121 h 567940"/>
              <a:gd name="connsiteX4" fmla="*/ 196915 w 364554"/>
              <a:gd name="connsiteY4" fmla="*/ 222939 h 567940"/>
              <a:gd name="connsiteX5" fmla="*/ 153575 w 364554"/>
              <a:gd name="connsiteY5" fmla="*/ 195619 h 567940"/>
              <a:gd name="connsiteX6" fmla="*/ 109631 w 364554"/>
              <a:gd name="connsiteY6" fmla="*/ 177825 h 567940"/>
              <a:gd name="connsiteX7" fmla="*/ 15618 w 364554"/>
              <a:gd name="connsiteY7" fmla="*/ 124125 h 567940"/>
              <a:gd name="connsiteX8" fmla="*/ 1330 w 364554"/>
              <a:gd name="connsiteY8" fmla="*/ 69072 h 567940"/>
              <a:gd name="connsiteX9" fmla="*/ 29275 w 364554"/>
              <a:gd name="connsiteY9" fmla="*/ 0 h 567940"/>
              <a:gd name="connsiteX0" fmla="*/ 364554 w 364554"/>
              <a:gd name="connsiteY0" fmla="*/ 567940 h 567940"/>
              <a:gd name="connsiteX1" fmla="*/ 333778 w 364554"/>
              <a:gd name="connsiteY1" fmla="*/ 389231 h 567940"/>
              <a:gd name="connsiteX2" fmla="*/ 290532 w 364554"/>
              <a:gd name="connsiteY2" fmla="*/ 302470 h 567940"/>
              <a:gd name="connsiteX3" fmla="*/ 249172 w 364554"/>
              <a:gd name="connsiteY3" fmla="*/ 262121 h 567940"/>
              <a:gd name="connsiteX4" fmla="*/ 196915 w 364554"/>
              <a:gd name="connsiteY4" fmla="*/ 222939 h 567940"/>
              <a:gd name="connsiteX5" fmla="*/ 153575 w 364554"/>
              <a:gd name="connsiteY5" fmla="*/ 195619 h 567940"/>
              <a:gd name="connsiteX6" fmla="*/ 109631 w 364554"/>
              <a:gd name="connsiteY6" fmla="*/ 177825 h 567940"/>
              <a:gd name="connsiteX7" fmla="*/ 15618 w 364554"/>
              <a:gd name="connsiteY7" fmla="*/ 124125 h 567940"/>
              <a:gd name="connsiteX8" fmla="*/ 1330 w 364554"/>
              <a:gd name="connsiteY8" fmla="*/ 69072 h 567940"/>
              <a:gd name="connsiteX9" fmla="*/ 29275 w 364554"/>
              <a:gd name="connsiteY9" fmla="*/ 0 h 567940"/>
              <a:gd name="connsiteX0" fmla="*/ 360892 w 360892"/>
              <a:gd name="connsiteY0" fmla="*/ 580266 h 580266"/>
              <a:gd name="connsiteX1" fmla="*/ 333778 w 360892"/>
              <a:gd name="connsiteY1" fmla="*/ 389231 h 580266"/>
              <a:gd name="connsiteX2" fmla="*/ 290532 w 360892"/>
              <a:gd name="connsiteY2" fmla="*/ 302470 h 580266"/>
              <a:gd name="connsiteX3" fmla="*/ 249172 w 360892"/>
              <a:gd name="connsiteY3" fmla="*/ 262121 h 580266"/>
              <a:gd name="connsiteX4" fmla="*/ 196915 w 360892"/>
              <a:gd name="connsiteY4" fmla="*/ 222939 h 580266"/>
              <a:gd name="connsiteX5" fmla="*/ 153575 w 360892"/>
              <a:gd name="connsiteY5" fmla="*/ 195619 h 580266"/>
              <a:gd name="connsiteX6" fmla="*/ 109631 w 360892"/>
              <a:gd name="connsiteY6" fmla="*/ 177825 h 580266"/>
              <a:gd name="connsiteX7" fmla="*/ 15618 w 360892"/>
              <a:gd name="connsiteY7" fmla="*/ 124125 h 580266"/>
              <a:gd name="connsiteX8" fmla="*/ 1330 w 360892"/>
              <a:gd name="connsiteY8" fmla="*/ 69072 h 580266"/>
              <a:gd name="connsiteX9" fmla="*/ 29275 w 360892"/>
              <a:gd name="connsiteY9" fmla="*/ 0 h 580266"/>
              <a:gd name="connsiteX0" fmla="*/ 360777 w 360777"/>
              <a:gd name="connsiteY0" fmla="*/ 580266 h 580266"/>
              <a:gd name="connsiteX1" fmla="*/ 333663 w 360777"/>
              <a:gd name="connsiteY1" fmla="*/ 389231 h 580266"/>
              <a:gd name="connsiteX2" fmla="*/ 290417 w 360777"/>
              <a:gd name="connsiteY2" fmla="*/ 302470 h 580266"/>
              <a:gd name="connsiteX3" fmla="*/ 249057 w 360777"/>
              <a:gd name="connsiteY3" fmla="*/ 262121 h 580266"/>
              <a:gd name="connsiteX4" fmla="*/ 196800 w 360777"/>
              <a:gd name="connsiteY4" fmla="*/ 222939 h 580266"/>
              <a:gd name="connsiteX5" fmla="*/ 153460 w 360777"/>
              <a:gd name="connsiteY5" fmla="*/ 195619 h 580266"/>
              <a:gd name="connsiteX6" fmla="*/ 105855 w 360777"/>
              <a:gd name="connsiteY6" fmla="*/ 165498 h 580266"/>
              <a:gd name="connsiteX7" fmla="*/ 15503 w 360777"/>
              <a:gd name="connsiteY7" fmla="*/ 124125 h 580266"/>
              <a:gd name="connsiteX8" fmla="*/ 1215 w 360777"/>
              <a:gd name="connsiteY8" fmla="*/ 69072 h 580266"/>
              <a:gd name="connsiteX9" fmla="*/ 29160 w 360777"/>
              <a:gd name="connsiteY9" fmla="*/ 0 h 580266"/>
              <a:gd name="connsiteX0" fmla="*/ 360407 w 360407"/>
              <a:gd name="connsiteY0" fmla="*/ 580266 h 580266"/>
              <a:gd name="connsiteX1" fmla="*/ 333293 w 360407"/>
              <a:gd name="connsiteY1" fmla="*/ 389231 h 580266"/>
              <a:gd name="connsiteX2" fmla="*/ 290047 w 360407"/>
              <a:gd name="connsiteY2" fmla="*/ 302470 h 580266"/>
              <a:gd name="connsiteX3" fmla="*/ 248687 w 360407"/>
              <a:gd name="connsiteY3" fmla="*/ 262121 h 580266"/>
              <a:gd name="connsiteX4" fmla="*/ 196430 w 360407"/>
              <a:gd name="connsiteY4" fmla="*/ 222939 h 580266"/>
              <a:gd name="connsiteX5" fmla="*/ 153090 w 360407"/>
              <a:gd name="connsiteY5" fmla="*/ 195619 h 580266"/>
              <a:gd name="connsiteX6" fmla="*/ 90839 w 360407"/>
              <a:gd name="connsiteY6" fmla="*/ 149062 h 580266"/>
              <a:gd name="connsiteX7" fmla="*/ 15133 w 360407"/>
              <a:gd name="connsiteY7" fmla="*/ 124125 h 580266"/>
              <a:gd name="connsiteX8" fmla="*/ 845 w 360407"/>
              <a:gd name="connsiteY8" fmla="*/ 69072 h 580266"/>
              <a:gd name="connsiteX9" fmla="*/ 28790 w 360407"/>
              <a:gd name="connsiteY9" fmla="*/ 0 h 580266"/>
              <a:gd name="connsiteX0" fmla="*/ 360407 w 360407"/>
              <a:gd name="connsiteY0" fmla="*/ 580266 h 580266"/>
              <a:gd name="connsiteX1" fmla="*/ 333293 w 360407"/>
              <a:gd name="connsiteY1" fmla="*/ 389231 h 580266"/>
              <a:gd name="connsiteX2" fmla="*/ 290047 w 360407"/>
              <a:gd name="connsiteY2" fmla="*/ 302470 h 580266"/>
              <a:gd name="connsiteX3" fmla="*/ 248687 w 360407"/>
              <a:gd name="connsiteY3" fmla="*/ 262121 h 580266"/>
              <a:gd name="connsiteX4" fmla="*/ 196430 w 360407"/>
              <a:gd name="connsiteY4" fmla="*/ 222939 h 580266"/>
              <a:gd name="connsiteX5" fmla="*/ 153090 w 360407"/>
              <a:gd name="connsiteY5" fmla="*/ 175074 h 580266"/>
              <a:gd name="connsiteX6" fmla="*/ 90839 w 360407"/>
              <a:gd name="connsiteY6" fmla="*/ 149062 h 580266"/>
              <a:gd name="connsiteX7" fmla="*/ 15133 w 360407"/>
              <a:gd name="connsiteY7" fmla="*/ 124125 h 580266"/>
              <a:gd name="connsiteX8" fmla="*/ 845 w 360407"/>
              <a:gd name="connsiteY8" fmla="*/ 69072 h 580266"/>
              <a:gd name="connsiteX9" fmla="*/ 28790 w 360407"/>
              <a:gd name="connsiteY9" fmla="*/ 0 h 580266"/>
              <a:gd name="connsiteX0" fmla="*/ 360407 w 360407"/>
              <a:gd name="connsiteY0" fmla="*/ 580266 h 580266"/>
              <a:gd name="connsiteX1" fmla="*/ 333293 w 360407"/>
              <a:gd name="connsiteY1" fmla="*/ 389231 h 580266"/>
              <a:gd name="connsiteX2" fmla="*/ 290047 w 360407"/>
              <a:gd name="connsiteY2" fmla="*/ 302470 h 580266"/>
              <a:gd name="connsiteX3" fmla="*/ 248687 w 360407"/>
              <a:gd name="connsiteY3" fmla="*/ 262121 h 580266"/>
              <a:gd name="connsiteX4" fmla="*/ 196430 w 360407"/>
              <a:gd name="connsiteY4" fmla="*/ 206503 h 580266"/>
              <a:gd name="connsiteX5" fmla="*/ 153090 w 360407"/>
              <a:gd name="connsiteY5" fmla="*/ 175074 h 580266"/>
              <a:gd name="connsiteX6" fmla="*/ 90839 w 360407"/>
              <a:gd name="connsiteY6" fmla="*/ 149062 h 580266"/>
              <a:gd name="connsiteX7" fmla="*/ 15133 w 360407"/>
              <a:gd name="connsiteY7" fmla="*/ 124125 h 580266"/>
              <a:gd name="connsiteX8" fmla="*/ 845 w 360407"/>
              <a:gd name="connsiteY8" fmla="*/ 69072 h 580266"/>
              <a:gd name="connsiteX9" fmla="*/ 28790 w 360407"/>
              <a:gd name="connsiteY9" fmla="*/ 0 h 5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07" h="580266">
                <a:moveTo>
                  <a:pt x="360407" y="580266"/>
                </a:moveTo>
                <a:cubicBezTo>
                  <a:pt x="356597" y="540434"/>
                  <a:pt x="345020" y="435530"/>
                  <a:pt x="333293" y="389231"/>
                </a:cubicBezTo>
                <a:cubicBezTo>
                  <a:pt x="321566" y="342932"/>
                  <a:pt x="304148" y="323655"/>
                  <a:pt x="290047" y="302470"/>
                </a:cubicBezTo>
                <a:cubicBezTo>
                  <a:pt x="275946" y="281285"/>
                  <a:pt x="264290" y="278115"/>
                  <a:pt x="248687" y="262121"/>
                </a:cubicBezTo>
                <a:cubicBezTo>
                  <a:pt x="233084" y="246127"/>
                  <a:pt x="212363" y="221011"/>
                  <a:pt x="196430" y="206503"/>
                </a:cubicBezTo>
                <a:cubicBezTo>
                  <a:pt x="180497" y="191995"/>
                  <a:pt x="170689" y="184648"/>
                  <a:pt x="153090" y="175074"/>
                </a:cubicBezTo>
                <a:cubicBezTo>
                  <a:pt x="135491" y="165500"/>
                  <a:pt x="113832" y="157553"/>
                  <a:pt x="90839" y="149062"/>
                </a:cubicBezTo>
                <a:cubicBezTo>
                  <a:pt x="67846" y="140571"/>
                  <a:pt x="30132" y="137457"/>
                  <a:pt x="15133" y="124125"/>
                </a:cubicBezTo>
                <a:cubicBezTo>
                  <a:pt x="134" y="110793"/>
                  <a:pt x="-1431" y="89760"/>
                  <a:pt x="845" y="69072"/>
                </a:cubicBezTo>
                <a:cubicBezTo>
                  <a:pt x="3121" y="48384"/>
                  <a:pt x="13788" y="16345"/>
                  <a:pt x="2879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/>
          <p:cNvSpPr/>
          <p:nvPr/>
        </p:nvSpPr>
        <p:spPr>
          <a:xfrm>
            <a:off x="1043754" y="4018900"/>
            <a:ext cx="352379" cy="451198"/>
          </a:xfrm>
          <a:custGeom>
            <a:avLst/>
            <a:gdLst>
              <a:gd name="connsiteX0" fmla="*/ 0 w 352379"/>
              <a:gd name="connsiteY0" fmla="*/ 0 h 451198"/>
              <a:gd name="connsiteX1" fmla="*/ 107052 w 352379"/>
              <a:gd name="connsiteY1" fmla="*/ 44604 h 451198"/>
              <a:gd name="connsiteX2" fmla="*/ 209643 w 352379"/>
              <a:gd name="connsiteY2" fmla="*/ 129354 h 451198"/>
              <a:gd name="connsiteX3" fmla="*/ 281011 w 352379"/>
              <a:gd name="connsiteY3" fmla="*/ 205182 h 451198"/>
              <a:gd name="connsiteX4" fmla="*/ 330076 w 352379"/>
              <a:gd name="connsiteY4" fmla="*/ 298852 h 451198"/>
              <a:gd name="connsiteX5" fmla="*/ 343458 w 352379"/>
              <a:gd name="connsiteY5" fmla="*/ 392522 h 451198"/>
              <a:gd name="connsiteX6" fmla="*/ 347918 w 352379"/>
              <a:gd name="connsiteY6" fmla="*/ 446048 h 451198"/>
              <a:gd name="connsiteX7" fmla="*/ 352379 w 352379"/>
              <a:gd name="connsiteY7" fmla="*/ 446048 h 45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379" h="451198">
                <a:moveTo>
                  <a:pt x="0" y="0"/>
                </a:moveTo>
                <a:cubicBezTo>
                  <a:pt x="36056" y="11522"/>
                  <a:pt x="72112" y="23045"/>
                  <a:pt x="107052" y="44604"/>
                </a:cubicBezTo>
                <a:cubicBezTo>
                  <a:pt x="141992" y="66163"/>
                  <a:pt x="180650" y="102591"/>
                  <a:pt x="209643" y="129354"/>
                </a:cubicBezTo>
                <a:cubicBezTo>
                  <a:pt x="238636" y="156117"/>
                  <a:pt x="260939" y="176932"/>
                  <a:pt x="281011" y="205182"/>
                </a:cubicBezTo>
                <a:cubicBezTo>
                  <a:pt x="301083" y="233432"/>
                  <a:pt x="319668" y="267629"/>
                  <a:pt x="330076" y="298852"/>
                </a:cubicBezTo>
                <a:cubicBezTo>
                  <a:pt x="340484" y="330075"/>
                  <a:pt x="340484" y="367990"/>
                  <a:pt x="343458" y="392522"/>
                </a:cubicBezTo>
                <a:cubicBezTo>
                  <a:pt x="346432" y="417054"/>
                  <a:pt x="347918" y="446048"/>
                  <a:pt x="347918" y="446048"/>
                </a:cubicBezTo>
                <a:cubicBezTo>
                  <a:pt x="349405" y="454969"/>
                  <a:pt x="350892" y="450508"/>
                  <a:pt x="352379" y="446048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>
            <a:off x="4190999" y="4038599"/>
            <a:ext cx="325615" cy="450509"/>
          </a:xfrm>
          <a:custGeom>
            <a:avLst/>
            <a:gdLst>
              <a:gd name="connsiteX0" fmla="*/ 0 w 352379"/>
              <a:gd name="connsiteY0" fmla="*/ 0 h 451198"/>
              <a:gd name="connsiteX1" fmla="*/ 107052 w 352379"/>
              <a:gd name="connsiteY1" fmla="*/ 44604 h 451198"/>
              <a:gd name="connsiteX2" fmla="*/ 209643 w 352379"/>
              <a:gd name="connsiteY2" fmla="*/ 129354 h 451198"/>
              <a:gd name="connsiteX3" fmla="*/ 281011 w 352379"/>
              <a:gd name="connsiteY3" fmla="*/ 205182 h 451198"/>
              <a:gd name="connsiteX4" fmla="*/ 330076 w 352379"/>
              <a:gd name="connsiteY4" fmla="*/ 298852 h 451198"/>
              <a:gd name="connsiteX5" fmla="*/ 343458 w 352379"/>
              <a:gd name="connsiteY5" fmla="*/ 392522 h 451198"/>
              <a:gd name="connsiteX6" fmla="*/ 347918 w 352379"/>
              <a:gd name="connsiteY6" fmla="*/ 446048 h 451198"/>
              <a:gd name="connsiteX7" fmla="*/ 352379 w 352379"/>
              <a:gd name="connsiteY7" fmla="*/ 446048 h 451198"/>
              <a:gd name="connsiteX0" fmla="*/ 0 w 352379"/>
              <a:gd name="connsiteY0" fmla="*/ 0 h 451198"/>
              <a:gd name="connsiteX1" fmla="*/ 107052 w 352379"/>
              <a:gd name="connsiteY1" fmla="*/ 44604 h 451198"/>
              <a:gd name="connsiteX2" fmla="*/ 209643 w 352379"/>
              <a:gd name="connsiteY2" fmla="*/ 129354 h 451198"/>
              <a:gd name="connsiteX3" fmla="*/ 281011 w 352379"/>
              <a:gd name="connsiteY3" fmla="*/ 205182 h 451198"/>
              <a:gd name="connsiteX4" fmla="*/ 321155 w 352379"/>
              <a:gd name="connsiteY4" fmla="*/ 307773 h 451198"/>
              <a:gd name="connsiteX5" fmla="*/ 343458 w 352379"/>
              <a:gd name="connsiteY5" fmla="*/ 392522 h 451198"/>
              <a:gd name="connsiteX6" fmla="*/ 347918 w 352379"/>
              <a:gd name="connsiteY6" fmla="*/ 446048 h 451198"/>
              <a:gd name="connsiteX7" fmla="*/ 352379 w 352379"/>
              <a:gd name="connsiteY7" fmla="*/ 446048 h 451198"/>
              <a:gd name="connsiteX0" fmla="*/ 0 w 348169"/>
              <a:gd name="connsiteY0" fmla="*/ 0 h 451198"/>
              <a:gd name="connsiteX1" fmla="*/ 107052 w 348169"/>
              <a:gd name="connsiteY1" fmla="*/ 44604 h 451198"/>
              <a:gd name="connsiteX2" fmla="*/ 209643 w 348169"/>
              <a:gd name="connsiteY2" fmla="*/ 129354 h 451198"/>
              <a:gd name="connsiteX3" fmla="*/ 281011 w 348169"/>
              <a:gd name="connsiteY3" fmla="*/ 205182 h 451198"/>
              <a:gd name="connsiteX4" fmla="*/ 321155 w 348169"/>
              <a:gd name="connsiteY4" fmla="*/ 307773 h 451198"/>
              <a:gd name="connsiteX5" fmla="*/ 343458 w 348169"/>
              <a:gd name="connsiteY5" fmla="*/ 392522 h 451198"/>
              <a:gd name="connsiteX6" fmla="*/ 347918 w 348169"/>
              <a:gd name="connsiteY6" fmla="*/ 446048 h 451198"/>
              <a:gd name="connsiteX7" fmla="*/ 338998 w 348169"/>
              <a:gd name="connsiteY7" fmla="*/ 446048 h 451198"/>
              <a:gd name="connsiteX0" fmla="*/ 0 w 348046"/>
              <a:gd name="connsiteY0" fmla="*/ 0 h 452150"/>
              <a:gd name="connsiteX1" fmla="*/ 107052 w 348046"/>
              <a:gd name="connsiteY1" fmla="*/ 44604 h 452150"/>
              <a:gd name="connsiteX2" fmla="*/ 209643 w 348046"/>
              <a:gd name="connsiteY2" fmla="*/ 129354 h 452150"/>
              <a:gd name="connsiteX3" fmla="*/ 281011 w 348046"/>
              <a:gd name="connsiteY3" fmla="*/ 205182 h 452150"/>
              <a:gd name="connsiteX4" fmla="*/ 321155 w 348046"/>
              <a:gd name="connsiteY4" fmla="*/ 307773 h 452150"/>
              <a:gd name="connsiteX5" fmla="*/ 330076 w 348046"/>
              <a:gd name="connsiteY5" fmla="*/ 379141 h 452150"/>
              <a:gd name="connsiteX6" fmla="*/ 347918 w 348046"/>
              <a:gd name="connsiteY6" fmla="*/ 446048 h 452150"/>
              <a:gd name="connsiteX7" fmla="*/ 338998 w 348046"/>
              <a:gd name="connsiteY7" fmla="*/ 446048 h 452150"/>
              <a:gd name="connsiteX0" fmla="*/ 0 w 347943"/>
              <a:gd name="connsiteY0" fmla="*/ 0 h 449359"/>
              <a:gd name="connsiteX1" fmla="*/ 107052 w 347943"/>
              <a:gd name="connsiteY1" fmla="*/ 44604 h 449359"/>
              <a:gd name="connsiteX2" fmla="*/ 209643 w 347943"/>
              <a:gd name="connsiteY2" fmla="*/ 129354 h 449359"/>
              <a:gd name="connsiteX3" fmla="*/ 281011 w 347943"/>
              <a:gd name="connsiteY3" fmla="*/ 205182 h 449359"/>
              <a:gd name="connsiteX4" fmla="*/ 321155 w 347943"/>
              <a:gd name="connsiteY4" fmla="*/ 307773 h 449359"/>
              <a:gd name="connsiteX5" fmla="*/ 330076 w 347943"/>
              <a:gd name="connsiteY5" fmla="*/ 379141 h 449359"/>
              <a:gd name="connsiteX6" fmla="*/ 347918 w 347943"/>
              <a:gd name="connsiteY6" fmla="*/ 446048 h 449359"/>
              <a:gd name="connsiteX7" fmla="*/ 334537 w 347943"/>
              <a:gd name="connsiteY7" fmla="*/ 437127 h 449359"/>
              <a:gd name="connsiteX0" fmla="*/ 0 w 347918"/>
              <a:gd name="connsiteY0" fmla="*/ 0 h 446048"/>
              <a:gd name="connsiteX1" fmla="*/ 107052 w 347918"/>
              <a:gd name="connsiteY1" fmla="*/ 44604 h 446048"/>
              <a:gd name="connsiteX2" fmla="*/ 209643 w 347918"/>
              <a:gd name="connsiteY2" fmla="*/ 129354 h 446048"/>
              <a:gd name="connsiteX3" fmla="*/ 281011 w 347918"/>
              <a:gd name="connsiteY3" fmla="*/ 205182 h 446048"/>
              <a:gd name="connsiteX4" fmla="*/ 321155 w 347918"/>
              <a:gd name="connsiteY4" fmla="*/ 307773 h 446048"/>
              <a:gd name="connsiteX5" fmla="*/ 330076 w 347918"/>
              <a:gd name="connsiteY5" fmla="*/ 379141 h 446048"/>
              <a:gd name="connsiteX6" fmla="*/ 347918 w 347918"/>
              <a:gd name="connsiteY6" fmla="*/ 446048 h 446048"/>
              <a:gd name="connsiteX0" fmla="*/ 0 w 334536"/>
              <a:gd name="connsiteY0" fmla="*/ 0 h 446048"/>
              <a:gd name="connsiteX1" fmla="*/ 107052 w 334536"/>
              <a:gd name="connsiteY1" fmla="*/ 44604 h 446048"/>
              <a:gd name="connsiteX2" fmla="*/ 209643 w 334536"/>
              <a:gd name="connsiteY2" fmla="*/ 129354 h 446048"/>
              <a:gd name="connsiteX3" fmla="*/ 281011 w 334536"/>
              <a:gd name="connsiteY3" fmla="*/ 205182 h 446048"/>
              <a:gd name="connsiteX4" fmla="*/ 321155 w 334536"/>
              <a:gd name="connsiteY4" fmla="*/ 307773 h 446048"/>
              <a:gd name="connsiteX5" fmla="*/ 330076 w 334536"/>
              <a:gd name="connsiteY5" fmla="*/ 379141 h 446048"/>
              <a:gd name="connsiteX6" fmla="*/ 334536 w 334536"/>
              <a:gd name="connsiteY6" fmla="*/ 446048 h 446048"/>
              <a:gd name="connsiteX0" fmla="*/ 0 w 334536"/>
              <a:gd name="connsiteY0" fmla="*/ 0 h 446048"/>
              <a:gd name="connsiteX1" fmla="*/ 107052 w 334536"/>
              <a:gd name="connsiteY1" fmla="*/ 44604 h 446048"/>
              <a:gd name="connsiteX2" fmla="*/ 209643 w 334536"/>
              <a:gd name="connsiteY2" fmla="*/ 129354 h 446048"/>
              <a:gd name="connsiteX3" fmla="*/ 276551 w 334536"/>
              <a:gd name="connsiteY3" fmla="*/ 205182 h 446048"/>
              <a:gd name="connsiteX4" fmla="*/ 321155 w 334536"/>
              <a:gd name="connsiteY4" fmla="*/ 307773 h 446048"/>
              <a:gd name="connsiteX5" fmla="*/ 330076 w 334536"/>
              <a:gd name="connsiteY5" fmla="*/ 379141 h 446048"/>
              <a:gd name="connsiteX6" fmla="*/ 334536 w 334536"/>
              <a:gd name="connsiteY6" fmla="*/ 446048 h 446048"/>
              <a:gd name="connsiteX0" fmla="*/ 0 w 334536"/>
              <a:gd name="connsiteY0" fmla="*/ 0 h 446048"/>
              <a:gd name="connsiteX1" fmla="*/ 107052 w 334536"/>
              <a:gd name="connsiteY1" fmla="*/ 44604 h 446048"/>
              <a:gd name="connsiteX2" fmla="*/ 209643 w 334536"/>
              <a:gd name="connsiteY2" fmla="*/ 129354 h 446048"/>
              <a:gd name="connsiteX3" fmla="*/ 276551 w 334536"/>
              <a:gd name="connsiteY3" fmla="*/ 205182 h 446048"/>
              <a:gd name="connsiteX4" fmla="*/ 307774 w 334536"/>
              <a:gd name="connsiteY4" fmla="*/ 307773 h 446048"/>
              <a:gd name="connsiteX5" fmla="*/ 330076 w 334536"/>
              <a:gd name="connsiteY5" fmla="*/ 379141 h 446048"/>
              <a:gd name="connsiteX6" fmla="*/ 334536 w 334536"/>
              <a:gd name="connsiteY6" fmla="*/ 446048 h 446048"/>
              <a:gd name="connsiteX0" fmla="*/ 0 w 334536"/>
              <a:gd name="connsiteY0" fmla="*/ 0 h 446048"/>
              <a:gd name="connsiteX1" fmla="*/ 107052 w 334536"/>
              <a:gd name="connsiteY1" fmla="*/ 44604 h 446048"/>
              <a:gd name="connsiteX2" fmla="*/ 209643 w 334536"/>
              <a:gd name="connsiteY2" fmla="*/ 129354 h 446048"/>
              <a:gd name="connsiteX3" fmla="*/ 276551 w 334536"/>
              <a:gd name="connsiteY3" fmla="*/ 205182 h 446048"/>
              <a:gd name="connsiteX4" fmla="*/ 307774 w 334536"/>
              <a:gd name="connsiteY4" fmla="*/ 307773 h 446048"/>
              <a:gd name="connsiteX5" fmla="*/ 321155 w 334536"/>
              <a:gd name="connsiteY5" fmla="*/ 383601 h 446048"/>
              <a:gd name="connsiteX6" fmla="*/ 334536 w 334536"/>
              <a:gd name="connsiteY6" fmla="*/ 446048 h 446048"/>
              <a:gd name="connsiteX0" fmla="*/ 0 w 325615"/>
              <a:gd name="connsiteY0" fmla="*/ 0 h 450509"/>
              <a:gd name="connsiteX1" fmla="*/ 107052 w 325615"/>
              <a:gd name="connsiteY1" fmla="*/ 44604 h 450509"/>
              <a:gd name="connsiteX2" fmla="*/ 209643 w 325615"/>
              <a:gd name="connsiteY2" fmla="*/ 129354 h 450509"/>
              <a:gd name="connsiteX3" fmla="*/ 276551 w 325615"/>
              <a:gd name="connsiteY3" fmla="*/ 205182 h 450509"/>
              <a:gd name="connsiteX4" fmla="*/ 307774 w 325615"/>
              <a:gd name="connsiteY4" fmla="*/ 307773 h 450509"/>
              <a:gd name="connsiteX5" fmla="*/ 321155 w 325615"/>
              <a:gd name="connsiteY5" fmla="*/ 383601 h 450509"/>
              <a:gd name="connsiteX6" fmla="*/ 325615 w 325615"/>
              <a:gd name="connsiteY6" fmla="*/ 450509 h 450509"/>
              <a:gd name="connsiteX0" fmla="*/ 0 w 325615"/>
              <a:gd name="connsiteY0" fmla="*/ 0 h 450509"/>
              <a:gd name="connsiteX1" fmla="*/ 107052 w 325615"/>
              <a:gd name="connsiteY1" fmla="*/ 44604 h 450509"/>
              <a:gd name="connsiteX2" fmla="*/ 209643 w 325615"/>
              <a:gd name="connsiteY2" fmla="*/ 129354 h 450509"/>
              <a:gd name="connsiteX3" fmla="*/ 258709 w 325615"/>
              <a:gd name="connsiteY3" fmla="*/ 196261 h 450509"/>
              <a:gd name="connsiteX4" fmla="*/ 307774 w 325615"/>
              <a:gd name="connsiteY4" fmla="*/ 307773 h 450509"/>
              <a:gd name="connsiteX5" fmla="*/ 321155 w 325615"/>
              <a:gd name="connsiteY5" fmla="*/ 383601 h 450509"/>
              <a:gd name="connsiteX6" fmla="*/ 325615 w 325615"/>
              <a:gd name="connsiteY6" fmla="*/ 450509 h 450509"/>
              <a:gd name="connsiteX0" fmla="*/ 0 w 325615"/>
              <a:gd name="connsiteY0" fmla="*/ 0 h 450509"/>
              <a:gd name="connsiteX1" fmla="*/ 107052 w 325615"/>
              <a:gd name="connsiteY1" fmla="*/ 44604 h 450509"/>
              <a:gd name="connsiteX2" fmla="*/ 200722 w 325615"/>
              <a:gd name="connsiteY2" fmla="*/ 129354 h 450509"/>
              <a:gd name="connsiteX3" fmla="*/ 258709 w 325615"/>
              <a:gd name="connsiteY3" fmla="*/ 196261 h 450509"/>
              <a:gd name="connsiteX4" fmla="*/ 307774 w 325615"/>
              <a:gd name="connsiteY4" fmla="*/ 307773 h 450509"/>
              <a:gd name="connsiteX5" fmla="*/ 321155 w 325615"/>
              <a:gd name="connsiteY5" fmla="*/ 383601 h 450509"/>
              <a:gd name="connsiteX6" fmla="*/ 325615 w 325615"/>
              <a:gd name="connsiteY6" fmla="*/ 450509 h 450509"/>
              <a:gd name="connsiteX0" fmla="*/ 0 w 325615"/>
              <a:gd name="connsiteY0" fmla="*/ 0 h 450509"/>
              <a:gd name="connsiteX1" fmla="*/ 102592 w 325615"/>
              <a:gd name="connsiteY1" fmla="*/ 44604 h 450509"/>
              <a:gd name="connsiteX2" fmla="*/ 200722 w 325615"/>
              <a:gd name="connsiteY2" fmla="*/ 129354 h 450509"/>
              <a:gd name="connsiteX3" fmla="*/ 258709 w 325615"/>
              <a:gd name="connsiteY3" fmla="*/ 196261 h 450509"/>
              <a:gd name="connsiteX4" fmla="*/ 307774 w 325615"/>
              <a:gd name="connsiteY4" fmla="*/ 307773 h 450509"/>
              <a:gd name="connsiteX5" fmla="*/ 321155 w 325615"/>
              <a:gd name="connsiteY5" fmla="*/ 383601 h 450509"/>
              <a:gd name="connsiteX6" fmla="*/ 325615 w 325615"/>
              <a:gd name="connsiteY6" fmla="*/ 450509 h 45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615" h="450509">
                <a:moveTo>
                  <a:pt x="0" y="0"/>
                </a:moveTo>
                <a:cubicBezTo>
                  <a:pt x="36056" y="11522"/>
                  <a:pt x="69138" y="23045"/>
                  <a:pt x="102592" y="44604"/>
                </a:cubicBezTo>
                <a:cubicBezTo>
                  <a:pt x="136046" y="66163"/>
                  <a:pt x="174702" y="104078"/>
                  <a:pt x="200722" y="129354"/>
                </a:cubicBezTo>
                <a:cubicBezTo>
                  <a:pt x="226742" y="154630"/>
                  <a:pt x="240867" y="166524"/>
                  <a:pt x="258709" y="196261"/>
                </a:cubicBezTo>
                <a:cubicBezTo>
                  <a:pt x="276551" y="225998"/>
                  <a:pt x="297366" y="276550"/>
                  <a:pt x="307774" y="307773"/>
                </a:cubicBezTo>
                <a:cubicBezTo>
                  <a:pt x="318182" y="338996"/>
                  <a:pt x="318182" y="359812"/>
                  <a:pt x="321155" y="383601"/>
                </a:cubicBezTo>
                <a:cubicBezTo>
                  <a:pt x="324129" y="407390"/>
                  <a:pt x="324872" y="440845"/>
                  <a:pt x="325615" y="450509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/>
        </p:nvSpPr>
        <p:spPr>
          <a:xfrm>
            <a:off x="7239000" y="4038600"/>
            <a:ext cx="325615" cy="450509"/>
          </a:xfrm>
          <a:custGeom>
            <a:avLst/>
            <a:gdLst>
              <a:gd name="connsiteX0" fmla="*/ 0 w 352379"/>
              <a:gd name="connsiteY0" fmla="*/ 0 h 451198"/>
              <a:gd name="connsiteX1" fmla="*/ 107052 w 352379"/>
              <a:gd name="connsiteY1" fmla="*/ 44604 h 451198"/>
              <a:gd name="connsiteX2" fmla="*/ 209643 w 352379"/>
              <a:gd name="connsiteY2" fmla="*/ 129354 h 451198"/>
              <a:gd name="connsiteX3" fmla="*/ 281011 w 352379"/>
              <a:gd name="connsiteY3" fmla="*/ 205182 h 451198"/>
              <a:gd name="connsiteX4" fmla="*/ 330076 w 352379"/>
              <a:gd name="connsiteY4" fmla="*/ 298852 h 451198"/>
              <a:gd name="connsiteX5" fmla="*/ 343458 w 352379"/>
              <a:gd name="connsiteY5" fmla="*/ 392522 h 451198"/>
              <a:gd name="connsiteX6" fmla="*/ 347918 w 352379"/>
              <a:gd name="connsiteY6" fmla="*/ 446048 h 451198"/>
              <a:gd name="connsiteX7" fmla="*/ 352379 w 352379"/>
              <a:gd name="connsiteY7" fmla="*/ 446048 h 451198"/>
              <a:gd name="connsiteX0" fmla="*/ 0 w 352379"/>
              <a:gd name="connsiteY0" fmla="*/ 0 h 451198"/>
              <a:gd name="connsiteX1" fmla="*/ 107052 w 352379"/>
              <a:gd name="connsiteY1" fmla="*/ 44604 h 451198"/>
              <a:gd name="connsiteX2" fmla="*/ 209643 w 352379"/>
              <a:gd name="connsiteY2" fmla="*/ 129354 h 451198"/>
              <a:gd name="connsiteX3" fmla="*/ 281011 w 352379"/>
              <a:gd name="connsiteY3" fmla="*/ 205182 h 451198"/>
              <a:gd name="connsiteX4" fmla="*/ 321155 w 352379"/>
              <a:gd name="connsiteY4" fmla="*/ 307773 h 451198"/>
              <a:gd name="connsiteX5" fmla="*/ 343458 w 352379"/>
              <a:gd name="connsiteY5" fmla="*/ 392522 h 451198"/>
              <a:gd name="connsiteX6" fmla="*/ 347918 w 352379"/>
              <a:gd name="connsiteY6" fmla="*/ 446048 h 451198"/>
              <a:gd name="connsiteX7" fmla="*/ 352379 w 352379"/>
              <a:gd name="connsiteY7" fmla="*/ 446048 h 451198"/>
              <a:gd name="connsiteX0" fmla="*/ 0 w 348169"/>
              <a:gd name="connsiteY0" fmla="*/ 0 h 451198"/>
              <a:gd name="connsiteX1" fmla="*/ 107052 w 348169"/>
              <a:gd name="connsiteY1" fmla="*/ 44604 h 451198"/>
              <a:gd name="connsiteX2" fmla="*/ 209643 w 348169"/>
              <a:gd name="connsiteY2" fmla="*/ 129354 h 451198"/>
              <a:gd name="connsiteX3" fmla="*/ 281011 w 348169"/>
              <a:gd name="connsiteY3" fmla="*/ 205182 h 451198"/>
              <a:gd name="connsiteX4" fmla="*/ 321155 w 348169"/>
              <a:gd name="connsiteY4" fmla="*/ 307773 h 451198"/>
              <a:gd name="connsiteX5" fmla="*/ 343458 w 348169"/>
              <a:gd name="connsiteY5" fmla="*/ 392522 h 451198"/>
              <a:gd name="connsiteX6" fmla="*/ 347918 w 348169"/>
              <a:gd name="connsiteY6" fmla="*/ 446048 h 451198"/>
              <a:gd name="connsiteX7" fmla="*/ 338998 w 348169"/>
              <a:gd name="connsiteY7" fmla="*/ 446048 h 451198"/>
              <a:gd name="connsiteX0" fmla="*/ 0 w 348046"/>
              <a:gd name="connsiteY0" fmla="*/ 0 h 452150"/>
              <a:gd name="connsiteX1" fmla="*/ 107052 w 348046"/>
              <a:gd name="connsiteY1" fmla="*/ 44604 h 452150"/>
              <a:gd name="connsiteX2" fmla="*/ 209643 w 348046"/>
              <a:gd name="connsiteY2" fmla="*/ 129354 h 452150"/>
              <a:gd name="connsiteX3" fmla="*/ 281011 w 348046"/>
              <a:gd name="connsiteY3" fmla="*/ 205182 h 452150"/>
              <a:gd name="connsiteX4" fmla="*/ 321155 w 348046"/>
              <a:gd name="connsiteY4" fmla="*/ 307773 h 452150"/>
              <a:gd name="connsiteX5" fmla="*/ 330076 w 348046"/>
              <a:gd name="connsiteY5" fmla="*/ 379141 h 452150"/>
              <a:gd name="connsiteX6" fmla="*/ 347918 w 348046"/>
              <a:gd name="connsiteY6" fmla="*/ 446048 h 452150"/>
              <a:gd name="connsiteX7" fmla="*/ 338998 w 348046"/>
              <a:gd name="connsiteY7" fmla="*/ 446048 h 452150"/>
              <a:gd name="connsiteX0" fmla="*/ 0 w 347943"/>
              <a:gd name="connsiteY0" fmla="*/ 0 h 449359"/>
              <a:gd name="connsiteX1" fmla="*/ 107052 w 347943"/>
              <a:gd name="connsiteY1" fmla="*/ 44604 h 449359"/>
              <a:gd name="connsiteX2" fmla="*/ 209643 w 347943"/>
              <a:gd name="connsiteY2" fmla="*/ 129354 h 449359"/>
              <a:gd name="connsiteX3" fmla="*/ 281011 w 347943"/>
              <a:gd name="connsiteY3" fmla="*/ 205182 h 449359"/>
              <a:gd name="connsiteX4" fmla="*/ 321155 w 347943"/>
              <a:gd name="connsiteY4" fmla="*/ 307773 h 449359"/>
              <a:gd name="connsiteX5" fmla="*/ 330076 w 347943"/>
              <a:gd name="connsiteY5" fmla="*/ 379141 h 449359"/>
              <a:gd name="connsiteX6" fmla="*/ 347918 w 347943"/>
              <a:gd name="connsiteY6" fmla="*/ 446048 h 449359"/>
              <a:gd name="connsiteX7" fmla="*/ 334537 w 347943"/>
              <a:gd name="connsiteY7" fmla="*/ 437127 h 449359"/>
              <a:gd name="connsiteX0" fmla="*/ 0 w 347918"/>
              <a:gd name="connsiteY0" fmla="*/ 0 h 446048"/>
              <a:gd name="connsiteX1" fmla="*/ 107052 w 347918"/>
              <a:gd name="connsiteY1" fmla="*/ 44604 h 446048"/>
              <a:gd name="connsiteX2" fmla="*/ 209643 w 347918"/>
              <a:gd name="connsiteY2" fmla="*/ 129354 h 446048"/>
              <a:gd name="connsiteX3" fmla="*/ 281011 w 347918"/>
              <a:gd name="connsiteY3" fmla="*/ 205182 h 446048"/>
              <a:gd name="connsiteX4" fmla="*/ 321155 w 347918"/>
              <a:gd name="connsiteY4" fmla="*/ 307773 h 446048"/>
              <a:gd name="connsiteX5" fmla="*/ 330076 w 347918"/>
              <a:gd name="connsiteY5" fmla="*/ 379141 h 446048"/>
              <a:gd name="connsiteX6" fmla="*/ 347918 w 347918"/>
              <a:gd name="connsiteY6" fmla="*/ 446048 h 446048"/>
              <a:gd name="connsiteX0" fmla="*/ 0 w 334536"/>
              <a:gd name="connsiteY0" fmla="*/ 0 h 446048"/>
              <a:gd name="connsiteX1" fmla="*/ 107052 w 334536"/>
              <a:gd name="connsiteY1" fmla="*/ 44604 h 446048"/>
              <a:gd name="connsiteX2" fmla="*/ 209643 w 334536"/>
              <a:gd name="connsiteY2" fmla="*/ 129354 h 446048"/>
              <a:gd name="connsiteX3" fmla="*/ 281011 w 334536"/>
              <a:gd name="connsiteY3" fmla="*/ 205182 h 446048"/>
              <a:gd name="connsiteX4" fmla="*/ 321155 w 334536"/>
              <a:gd name="connsiteY4" fmla="*/ 307773 h 446048"/>
              <a:gd name="connsiteX5" fmla="*/ 330076 w 334536"/>
              <a:gd name="connsiteY5" fmla="*/ 379141 h 446048"/>
              <a:gd name="connsiteX6" fmla="*/ 334536 w 334536"/>
              <a:gd name="connsiteY6" fmla="*/ 446048 h 446048"/>
              <a:gd name="connsiteX0" fmla="*/ 0 w 334536"/>
              <a:gd name="connsiteY0" fmla="*/ 0 h 446048"/>
              <a:gd name="connsiteX1" fmla="*/ 107052 w 334536"/>
              <a:gd name="connsiteY1" fmla="*/ 44604 h 446048"/>
              <a:gd name="connsiteX2" fmla="*/ 209643 w 334536"/>
              <a:gd name="connsiteY2" fmla="*/ 129354 h 446048"/>
              <a:gd name="connsiteX3" fmla="*/ 276551 w 334536"/>
              <a:gd name="connsiteY3" fmla="*/ 205182 h 446048"/>
              <a:gd name="connsiteX4" fmla="*/ 321155 w 334536"/>
              <a:gd name="connsiteY4" fmla="*/ 307773 h 446048"/>
              <a:gd name="connsiteX5" fmla="*/ 330076 w 334536"/>
              <a:gd name="connsiteY5" fmla="*/ 379141 h 446048"/>
              <a:gd name="connsiteX6" fmla="*/ 334536 w 334536"/>
              <a:gd name="connsiteY6" fmla="*/ 446048 h 446048"/>
              <a:gd name="connsiteX0" fmla="*/ 0 w 334536"/>
              <a:gd name="connsiteY0" fmla="*/ 0 h 446048"/>
              <a:gd name="connsiteX1" fmla="*/ 107052 w 334536"/>
              <a:gd name="connsiteY1" fmla="*/ 44604 h 446048"/>
              <a:gd name="connsiteX2" fmla="*/ 209643 w 334536"/>
              <a:gd name="connsiteY2" fmla="*/ 129354 h 446048"/>
              <a:gd name="connsiteX3" fmla="*/ 276551 w 334536"/>
              <a:gd name="connsiteY3" fmla="*/ 205182 h 446048"/>
              <a:gd name="connsiteX4" fmla="*/ 307774 w 334536"/>
              <a:gd name="connsiteY4" fmla="*/ 307773 h 446048"/>
              <a:gd name="connsiteX5" fmla="*/ 330076 w 334536"/>
              <a:gd name="connsiteY5" fmla="*/ 379141 h 446048"/>
              <a:gd name="connsiteX6" fmla="*/ 334536 w 334536"/>
              <a:gd name="connsiteY6" fmla="*/ 446048 h 446048"/>
              <a:gd name="connsiteX0" fmla="*/ 0 w 334536"/>
              <a:gd name="connsiteY0" fmla="*/ 0 h 446048"/>
              <a:gd name="connsiteX1" fmla="*/ 107052 w 334536"/>
              <a:gd name="connsiteY1" fmla="*/ 44604 h 446048"/>
              <a:gd name="connsiteX2" fmla="*/ 209643 w 334536"/>
              <a:gd name="connsiteY2" fmla="*/ 129354 h 446048"/>
              <a:gd name="connsiteX3" fmla="*/ 276551 w 334536"/>
              <a:gd name="connsiteY3" fmla="*/ 205182 h 446048"/>
              <a:gd name="connsiteX4" fmla="*/ 307774 w 334536"/>
              <a:gd name="connsiteY4" fmla="*/ 307773 h 446048"/>
              <a:gd name="connsiteX5" fmla="*/ 321155 w 334536"/>
              <a:gd name="connsiteY5" fmla="*/ 383601 h 446048"/>
              <a:gd name="connsiteX6" fmla="*/ 334536 w 334536"/>
              <a:gd name="connsiteY6" fmla="*/ 446048 h 446048"/>
              <a:gd name="connsiteX0" fmla="*/ 0 w 325615"/>
              <a:gd name="connsiteY0" fmla="*/ 0 h 450509"/>
              <a:gd name="connsiteX1" fmla="*/ 107052 w 325615"/>
              <a:gd name="connsiteY1" fmla="*/ 44604 h 450509"/>
              <a:gd name="connsiteX2" fmla="*/ 209643 w 325615"/>
              <a:gd name="connsiteY2" fmla="*/ 129354 h 450509"/>
              <a:gd name="connsiteX3" fmla="*/ 276551 w 325615"/>
              <a:gd name="connsiteY3" fmla="*/ 205182 h 450509"/>
              <a:gd name="connsiteX4" fmla="*/ 307774 w 325615"/>
              <a:gd name="connsiteY4" fmla="*/ 307773 h 450509"/>
              <a:gd name="connsiteX5" fmla="*/ 321155 w 325615"/>
              <a:gd name="connsiteY5" fmla="*/ 383601 h 450509"/>
              <a:gd name="connsiteX6" fmla="*/ 325615 w 325615"/>
              <a:gd name="connsiteY6" fmla="*/ 450509 h 450509"/>
              <a:gd name="connsiteX0" fmla="*/ 0 w 325615"/>
              <a:gd name="connsiteY0" fmla="*/ 0 h 450509"/>
              <a:gd name="connsiteX1" fmla="*/ 107052 w 325615"/>
              <a:gd name="connsiteY1" fmla="*/ 44604 h 450509"/>
              <a:gd name="connsiteX2" fmla="*/ 209643 w 325615"/>
              <a:gd name="connsiteY2" fmla="*/ 129354 h 450509"/>
              <a:gd name="connsiteX3" fmla="*/ 258709 w 325615"/>
              <a:gd name="connsiteY3" fmla="*/ 196261 h 450509"/>
              <a:gd name="connsiteX4" fmla="*/ 307774 w 325615"/>
              <a:gd name="connsiteY4" fmla="*/ 307773 h 450509"/>
              <a:gd name="connsiteX5" fmla="*/ 321155 w 325615"/>
              <a:gd name="connsiteY5" fmla="*/ 383601 h 450509"/>
              <a:gd name="connsiteX6" fmla="*/ 325615 w 325615"/>
              <a:gd name="connsiteY6" fmla="*/ 450509 h 450509"/>
              <a:gd name="connsiteX0" fmla="*/ 0 w 325615"/>
              <a:gd name="connsiteY0" fmla="*/ 0 h 450509"/>
              <a:gd name="connsiteX1" fmla="*/ 107052 w 325615"/>
              <a:gd name="connsiteY1" fmla="*/ 44604 h 450509"/>
              <a:gd name="connsiteX2" fmla="*/ 200722 w 325615"/>
              <a:gd name="connsiteY2" fmla="*/ 129354 h 450509"/>
              <a:gd name="connsiteX3" fmla="*/ 258709 w 325615"/>
              <a:gd name="connsiteY3" fmla="*/ 196261 h 450509"/>
              <a:gd name="connsiteX4" fmla="*/ 307774 w 325615"/>
              <a:gd name="connsiteY4" fmla="*/ 307773 h 450509"/>
              <a:gd name="connsiteX5" fmla="*/ 321155 w 325615"/>
              <a:gd name="connsiteY5" fmla="*/ 383601 h 450509"/>
              <a:gd name="connsiteX6" fmla="*/ 325615 w 325615"/>
              <a:gd name="connsiteY6" fmla="*/ 450509 h 450509"/>
              <a:gd name="connsiteX0" fmla="*/ 0 w 325615"/>
              <a:gd name="connsiteY0" fmla="*/ 0 h 450509"/>
              <a:gd name="connsiteX1" fmla="*/ 102592 w 325615"/>
              <a:gd name="connsiteY1" fmla="*/ 44604 h 450509"/>
              <a:gd name="connsiteX2" fmla="*/ 200722 w 325615"/>
              <a:gd name="connsiteY2" fmla="*/ 129354 h 450509"/>
              <a:gd name="connsiteX3" fmla="*/ 258709 w 325615"/>
              <a:gd name="connsiteY3" fmla="*/ 196261 h 450509"/>
              <a:gd name="connsiteX4" fmla="*/ 307774 w 325615"/>
              <a:gd name="connsiteY4" fmla="*/ 307773 h 450509"/>
              <a:gd name="connsiteX5" fmla="*/ 321155 w 325615"/>
              <a:gd name="connsiteY5" fmla="*/ 383601 h 450509"/>
              <a:gd name="connsiteX6" fmla="*/ 325615 w 325615"/>
              <a:gd name="connsiteY6" fmla="*/ 450509 h 45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615" h="450509">
                <a:moveTo>
                  <a:pt x="0" y="0"/>
                </a:moveTo>
                <a:cubicBezTo>
                  <a:pt x="36056" y="11522"/>
                  <a:pt x="69138" y="23045"/>
                  <a:pt x="102592" y="44604"/>
                </a:cubicBezTo>
                <a:cubicBezTo>
                  <a:pt x="136046" y="66163"/>
                  <a:pt x="174702" y="104078"/>
                  <a:pt x="200722" y="129354"/>
                </a:cubicBezTo>
                <a:cubicBezTo>
                  <a:pt x="226742" y="154630"/>
                  <a:pt x="240867" y="166524"/>
                  <a:pt x="258709" y="196261"/>
                </a:cubicBezTo>
                <a:cubicBezTo>
                  <a:pt x="276551" y="225998"/>
                  <a:pt x="297366" y="276550"/>
                  <a:pt x="307774" y="307773"/>
                </a:cubicBezTo>
                <a:cubicBezTo>
                  <a:pt x="318182" y="338996"/>
                  <a:pt x="318182" y="359812"/>
                  <a:pt x="321155" y="383601"/>
                </a:cubicBezTo>
                <a:cubicBezTo>
                  <a:pt x="324129" y="407390"/>
                  <a:pt x="324872" y="440845"/>
                  <a:pt x="325615" y="450509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2820876">
            <a:off x="745579" y="3949391"/>
            <a:ext cx="814636" cy="517771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11575" y="2988345"/>
            <a:ext cx="1475340" cy="461665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Favored Region for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Mesovortex Genesis</a:t>
            </a:r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H="1">
            <a:off x="1336456" y="3519097"/>
            <a:ext cx="316270" cy="397649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 rot="2820876">
            <a:off x="3869779" y="3949391"/>
            <a:ext cx="814636" cy="517771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733800" y="2993770"/>
            <a:ext cx="1475340" cy="461665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Favored Region for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Mesovortex Genesis</a:t>
            </a:r>
          </a:p>
        </p:txBody>
      </p:sp>
      <p:cxnSp>
        <p:nvCxnSpPr>
          <p:cNvPr id="36" name="Straight Arrow Connector 35"/>
          <p:cNvCxnSpPr>
            <a:cxnSpLocks/>
          </p:cNvCxnSpPr>
          <p:nvPr/>
        </p:nvCxnSpPr>
        <p:spPr>
          <a:xfrm flipH="1">
            <a:off x="4458681" y="3524522"/>
            <a:ext cx="316270" cy="397649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rot="2820876">
            <a:off x="6917779" y="3949391"/>
            <a:ext cx="814636" cy="517771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781800" y="2993770"/>
            <a:ext cx="1475340" cy="461665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Favored Region for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Mesovortex Genesis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 flipH="1">
            <a:off x="7506681" y="3524522"/>
            <a:ext cx="316270" cy="397649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" y="55874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type of warning would you consider issuing?</a:t>
            </a:r>
          </a:p>
        </p:txBody>
      </p:sp>
    </p:spTree>
    <p:extLst>
      <p:ext uri="{BB962C8B-B14F-4D97-AF65-F5344CB8AC3E}">
        <p14:creationId xmlns:p14="http://schemas.microsoft.com/office/powerpoint/2010/main" xmlns="" val="129207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5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Bow Echo Color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276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Color curves matter</a:t>
            </a:r>
          </a:p>
          <a:p>
            <a:r>
              <a:rPr lang="en-US" dirty="0">
                <a:solidFill>
                  <a:schemeClr val="bg1"/>
                </a:solidFill>
              </a:rPr>
              <a:t>Central Region Tornado Warning Improvement Project has developed situation-specific color curves</a:t>
            </a:r>
          </a:p>
          <a:p>
            <a:r>
              <a:rPr lang="en-US" dirty="0">
                <a:solidFill>
                  <a:schemeClr val="bg1"/>
                </a:solidFill>
              </a:rPr>
              <a:t>The Bow Echo Color Curve “brings out” more features between +/- 10 to 40 knots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1273730"/>
            <a:ext cx="126896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Pro Tip</a:t>
            </a:r>
          </a:p>
        </p:txBody>
      </p:sp>
      <p:sp>
        <p:nvSpPr>
          <p:cNvPr id="5" name="Litebulb"/>
          <p:cNvSpPr>
            <a:spLocks noEditPoints="1" noChangeArrowheads="1"/>
          </p:cNvSpPr>
          <p:nvPr/>
        </p:nvSpPr>
        <p:spPr bwMode="auto">
          <a:xfrm>
            <a:off x="7431758" y="1652587"/>
            <a:ext cx="578643" cy="9382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29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2114"/>
            <a:ext cx="4388572" cy="399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028" y="1492114"/>
            <a:ext cx="4388572" cy="399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6232" y="2406509"/>
            <a:ext cx="705642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UDCZ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202024" y="2736372"/>
            <a:ext cx="7776" cy="631962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1630330" y="3374344"/>
            <a:ext cx="867632" cy="1458374"/>
          </a:xfrm>
          <a:custGeom>
            <a:avLst/>
            <a:gdLst>
              <a:gd name="connsiteX0" fmla="*/ 0 w 714690"/>
              <a:gd name="connsiteY0" fmla="*/ 1627788 h 1627788"/>
              <a:gd name="connsiteX1" fmla="*/ 429208 w 714690"/>
              <a:gd name="connsiteY1" fmla="*/ 1319878 h 1627788"/>
              <a:gd name="connsiteX2" fmla="*/ 671804 w 714690"/>
              <a:gd name="connsiteY2" fmla="*/ 881339 h 1627788"/>
              <a:gd name="connsiteX3" fmla="*/ 709126 w 714690"/>
              <a:gd name="connsiteY3" fmla="*/ 676066 h 1627788"/>
              <a:gd name="connsiteX4" fmla="*/ 606490 w 714690"/>
              <a:gd name="connsiteY4" fmla="*/ 452131 h 1627788"/>
              <a:gd name="connsiteX5" fmla="*/ 475861 w 714690"/>
              <a:gd name="connsiteY5" fmla="*/ 302841 h 1627788"/>
              <a:gd name="connsiteX6" fmla="*/ 419877 w 714690"/>
              <a:gd name="connsiteY6" fmla="*/ 22923 h 1627788"/>
              <a:gd name="connsiteX7" fmla="*/ 410547 w 714690"/>
              <a:gd name="connsiteY7" fmla="*/ 13592 h 1627788"/>
              <a:gd name="connsiteX0" fmla="*/ 0 w 716071"/>
              <a:gd name="connsiteY0" fmla="*/ 1627788 h 1627788"/>
              <a:gd name="connsiteX1" fmla="*/ 391886 w 716071"/>
              <a:gd name="connsiteY1" fmla="*/ 1291886 h 1627788"/>
              <a:gd name="connsiteX2" fmla="*/ 671804 w 716071"/>
              <a:gd name="connsiteY2" fmla="*/ 881339 h 1627788"/>
              <a:gd name="connsiteX3" fmla="*/ 709126 w 716071"/>
              <a:gd name="connsiteY3" fmla="*/ 676066 h 1627788"/>
              <a:gd name="connsiteX4" fmla="*/ 606490 w 716071"/>
              <a:gd name="connsiteY4" fmla="*/ 452131 h 1627788"/>
              <a:gd name="connsiteX5" fmla="*/ 475861 w 716071"/>
              <a:gd name="connsiteY5" fmla="*/ 302841 h 1627788"/>
              <a:gd name="connsiteX6" fmla="*/ 419877 w 716071"/>
              <a:gd name="connsiteY6" fmla="*/ 22923 h 1627788"/>
              <a:gd name="connsiteX7" fmla="*/ 410547 w 716071"/>
              <a:gd name="connsiteY7" fmla="*/ 13592 h 1627788"/>
              <a:gd name="connsiteX0" fmla="*/ 0 w 716071"/>
              <a:gd name="connsiteY0" fmla="*/ 1627788 h 1627788"/>
              <a:gd name="connsiteX1" fmla="*/ 233265 w 716071"/>
              <a:gd name="connsiteY1" fmla="*/ 1459837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16071"/>
              <a:gd name="connsiteY0" fmla="*/ 1627788 h 1627788"/>
              <a:gd name="connsiteX1" fmla="*/ 186612 w 716071"/>
              <a:gd name="connsiteY1" fmla="*/ 1394523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44063"/>
              <a:gd name="connsiteY0" fmla="*/ 1618457 h 1618457"/>
              <a:gd name="connsiteX1" fmla="*/ 214604 w 744063"/>
              <a:gd name="connsiteY1" fmla="*/ 1394523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44063"/>
              <a:gd name="connsiteY0" fmla="*/ 1618457 h 1618457"/>
              <a:gd name="connsiteX1" fmla="*/ 223748 w 744063"/>
              <a:gd name="connsiteY1" fmla="*/ 1458531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62351"/>
              <a:gd name="connsiteY0" fmla="*/ 1682465 h 1682465"/>
              <a:gd name="connsiteX1" fmla="*/ 242036 w 762351"/>
              <a:gd name="connsiteY1" fmla="*/ 1458531 h 1682465"/>
              <a:gd name="connsiteX2" fmla="*/ 438166 w 762351"/>
              <a:gd name="connsiteY2" fmla="*/ 1291886 h 1682465"/>
              <a:gd name="connsiteX3" fmla="*/ 718084 w 762351"/>
              <a:gd name="connsiteY3" fmla="*/ 881339 h 1682465"/>
              <a:gd name="connsiteX4" fmla="*/ 755406 w 762351"/>
              <a:gd name="connsiteY4" fmla="*/ 676066 h 1682465"/>
              <a:gd name="connsiteX5" fmla="*/ 652770 w 762351"/>
              <a:gd name="connsiteY5" fmla="*/ 452131 h 1682465"/>
              <a:gd name="connsiteX6" fmla="*/ 522141 w 762351"/>
              <a:gd name="connsiteY6" fmla="*/ 302841 h 1682465"/>
              <a:gd name="connsiteX7" fmla="*/ 466157 w 762351"/>
              <a:gd name="connsiteY7" fmla="*/ 22923 h 1682465"/>
              <a:gd name="connsiteX8" fmla="*/ 456827 w 762351"/>
              <a:gd name="connsiteY8" fmla="*/ 13592 h 1682465"/>
              <a:gd name="connsiteX0" fmla="*/ 0 w 808071"/>
              <a:gd name="connsiteY0" fmla="*/ 1682465 h 1682465"/>
              <a:gd name="connsiteX1" fmla="*/ 287756 w 808071"/>
              <a:gd name="connsiteY1" fmla="*/ 1458531 h 1682465"/>
              <a:gd name="connsiteX2" fmla="*/ 483886 w 808071"/>
              <a:gd name="connsiteY2" fmla="*/ 1291886 h 1682465"/>
              <a:gd name="connsiteX3" fmla="*/ 763804 w 808071"/>
              <a:gd name="connsiteY3" fmla="*/ 881339 h 1682465"/>
              <a:gd name="connsiteX4" fmla="*/ 801126 w 808071"/>
              <a:gd name="connsiteY4" fmla="*/ 676066 h 1682465"/>
              <a:gd name="connsiteX5" fmla="*/ 698490 w 808071"/>
              <a:gd name="connsiteY5" fmla="*/ 452131 h 1682465"/>
              <a:gd name="connsiteX6" fmla="*/ 567861 w 808071"/>
              <a:gd name="connsiteY6" fmla="*/ 302841 h 1682465"/>
              <a:gd name="connsiteX7" fmla="*/ 511877 w 808071"/>
              <a:gd name="connsiteY7" fmla="*/ 22923 h 1682465"/>
              <a:gd name="connsiteX8" fmla="*/ 502547 w 808071"/>
              <a:gd name="connsiteY8" fmla="*/ 13592 h 1682465"/>
              <a:gd name="connsiteX0" fmla="*/ 0 w 866662"/>
              <a:gd name="connsiteY0" fmla="*/ 1682465 h 1682465"/>
              <a:gd name="connsiteX1" fmla="*/ 287756 w 866662"/>
              <a:gd name="connsiteY1" fmla="*/ 1458531 h 1682465"/>
              <a:gd name="connsiteX2" fmla="*/ 483886 w 866662"/>
              <a:gd name="connsiteY2" fmla="*/ 1291886 h 1682465"/>
              <a:gd name="connsiteX3" fmla="*/ 763804 w 866662"/>
              <a:gd name="connsiteY3" fmla="*/ 881339 h 1682465"/>
              <a:gd name="connsiteX4" fmla="*/ 865134 w 866662"/>
              <a:gd name="connsiteY4" fmla="*/ 676066 h 1682465"/>
              <a:gd name="connsiteX5" fmla="*/ 698490 w 866662"/>
              <a:gd name="connsiteY5" fmla="*/ 452131 h 1682465"/>
              <a:gd name="connsiteX6" fmla="*/ 567861 w 866662"/>
              <a:gd name="connsiteY6" fmla="*/ 302841 h 1682465"/>
              <a:gd name="connsiteX7" fmla="*/ 511877 w 866662"/>
              <a:gd name="connsiteY7" fmla="*/ 22923 h 1682465"/>
              <a:gd name="connsiteX8" fmla="*/ 502547 w 866662"/>
              <a:gd name="connsiteY8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6763"/>
              <a:gd name="connsiteY0" fmla="*/ 1682465 h 1682465"/>
              <a:gd name="connsiteX1" fmla="*/ 287756 w 866763"/>
              <a:gd name="connsiteY1" fmla="*/ 1458531 h 1682465"/>
              <a:gd name="connsiteX2" fmla="*/ 483886 w 866763"/>
              <a:gd name="connsiteY2" fmla="*/ 1291886 h 1682465"/>
              <a:gd name="connsiteX3" fmla="*/ 763804 w 866763"/>
              <a:gd name="connsiteY3" fmla="*/ 881339 h 1682465"/>
              <a:gd name="connsiteX4" fmla="*/ 865134 w 866763"/>
              <a:gd name="connsiteY4" fmla="*/ 676066 h 1682465"/>
              <a:gd name="connsiteX5" fmla="*/ 817362 w 866763"/>
              <a:gd name="connsiteY5" fmla="*/ 406411 h 1682465"/>
              <a:gd name="connsiteX6" fmla="*/ 701390 w 866763"/>
              <a:gd name="connsiteY6" fmla="*/ 228569 h 1682465"/>
              <a:gd name="connsiteX7" fmla="*/ 567861 w 866763"/>
              <a:gd name="connsiteY7" fmla="*/ 302841 h 1682465"/>
              <a:gd name="connsiteX8" fmla="*/ 511877 w 866763"/>
              <a:gd name="connsiteY8" fmla="*/ 22923 h 1682465"/>
              <a:gd name="connsiteX9" fmla="*/ 502547 w 866763"/>
              <a:gd name="connsiteY9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7018"/>
              <a:gd name="connsiteY0" fmla="*/ 1682465 h 1682465"/>
              <a:gd name="connsiteX1" fmla="*/ 287756 w 867018"/>
              <a:gd name="connsiteY1" fmla="*/ 1458531 h 1682465"/>
              <a:gd name="connsiteX2" fmla="*/ 483886 w 867018"/>
              <a:gd name="connsiteY2" fmla="*/ 1291886 h 1682465"/>
              <a:gd name="connsiteX3" fmla="*/ 763804 w 867018"/>
              <a:gd name="connsiteY3" fmla="*/ 881339 h 1682465"/>
              <a:gd name="connsiteX4" fmla="*/ 865134 w 867018"/>
              <a:gd name="connsiteY4" fmla="*/ 676066 h 1682465"/>
              <a:gd name="connsiteX5" fmla="*/ 817362 w 867018"/>
              <a:gd name="connsiteY5" fmla="*/ 406411 h 1682465"/>
              <a:gd name="connsiteX6" fmla="*/ 668445 w 867018"/>
              <a:gd name="connsiteY6" fmla="*/ 229689 h 1682465"/>
              <a:gd name="connsiteX7" fmla="*/ 511877 w 867018"/>
              <a:gd name="connsiteY7" fmla="*/ 22923 h 1682465"/>
              <a:gd name="connsiteX8" fmla="*/ 502547 w 867018"/>
              <a:gd name="connsiteY8" fmla="*/ 13592 h 1682465"/>
              <a:gd name="connsiteX0" fmla="*/ 0 w 867018"/>
              <a:gd name="connsiteY0" fmla="*/ 1668873 h 1668873"/>
              <a:gd name="connsiteX1" fmla="*/ 287756 w 867018"/>
              <a:gd name="connsiteY1" fmla="*/ 1444939 h 1668873"/>
              <a:gd name="connsiteX2" fmla="*/ 483886 w 867018"/>
              <a:gd name="connsiteY2" fmla="*/ 1278294 h 1668873"/>
              <a:gd name="connsiteX3" fmla="*/ 763804 w 867018"/>
              <a:gd name="connsiteY3" fmla="*/ 867747 h 1668873"/>
              <a:gd name="connsiteX4" fmla="*/ 865134 w 867018"/>
              <a:gd name="connsiteY4" fmla="*/ 662474 h 1668873"/>
              <a:gd name="connsiteX5" fmla="*/ 817362 w 867018"/>
              <a:gd name="connsiteY5" fmla="*/ 392819 h 1668873"/>
              <a:gd name="connsiteX6" fmla="*/ 668445 w 867018"/>
              <a:gd name="connsiteY6" fmla="*/ 216097 h 1668873"/>
              <a:gd name="connsiteX7" fmla="*/ 466157 w 867018"/>
              <a:gd name="connsiteY7" fmla="*/ 82483 h 1668873"/>
              <a:gd name="connsiteX8" fmla="*/ 502547 w 867018"/>
              <a:gd name="connsiteY8" fmla="*/ 0 h 1668873"/>
              <a:gd name="connsiteX0" fmla="*/ 0 w 867018"/>
              <a:gd name="connsiteY0" fmla="*/ 1586390 h 1586390"/>
              <a:gd name="connsiteX1" fmla="*/ 287756 w 867018"/>
              <a:gd name="connsiteY1" fmla="*/ 1362456 h 1586390"/>
              <a:gd name="connsiteX2" fmla="*/ 483886 w 867018"/>
              <a:gd name="connsiteY2" fmla="*/ 1195811 h 1586390"/>
              <a:gd name="connsiteX3" fmla="*/ 763804 w 867018"/>
              <a:gd name="connsiteY3" fmla="*/ 785264 h 1586390"/>
              <a:gd name="connsiteX4" fmla="*/ 865134 w 867018"/>
              <a:gd name="connsiteY4" fmla="*/ 579991 h 1586390"/>
              <a:gd name="connsiteX5" fmla="*/ 817362 w 867018"/>
              <a:gd name="connsiteY5" fmla="*/ 310336 h 1586390"/>
              <a:gd name="connsiteX6" fmla="*/ 668445 w 867018"/>
              <a:gd name="connsiteY6" fmla="*/ 133614 h 1586390"/>
              <a:gd name="connsiteX7" fmla="*/ 466157 w 867018"/>
              <a:gd name="connsiteY7" fmla="*/ 0 h 1586390"/>
              <a:gd name="connsiteX0" fmla="*/ 0 w 867632"/>
              <a:gd name="connsiteY0" fmla="*/ 1586390 h 1586390"/>
              <a:gd name="connsiteX1" fmla="*/ 287756 w 867632"/>
              <a:gd name="connsiteY1" fmla="*/ 1362456 h 1586390"/>
              <a:gd name="connsiteX2" fmla="*/ 483886 w 867632"/>
              <a:gd name="connsiteY2" fmla="*/ 1195811 h 1586390"/>
              <a:gd name="connsiteX3" fmla="*/ 763804 w 867632"/>
              <a:gd name="connsiteY3" fmla="*/ 785264 h 1586390"/>
              <a:gd name="connsiteX4" fmla="*/ 865134 w 867632"/>
              <a:gd name="connsiteY4" fmla="*/ 579991 h 1586390"/>
              <a:gd name="connsiteX5" fmla="*/ 817362 w 867632"/>
              <a:gd name="connsiteY5" fmla="*/ 310336 h 1586390"/>
              <a:gd name="connsiteX6" fmla="*/ 613581 w 867632"/>
              <a:gd name="connsiteY6" fmla="*/ 206766 h 1586390"/>
              <a:gd name="connsiteX7" fmla="*/ 466157 w 867632"/>
              <a:gd name="connsiteY7" fmla="*/ 0 h 1586390"/>
              <a:gd name="connsiteX0" fmla="*/ 0 w 867632"/>
              <a:gd name="connsiteY0" fmla="*/ 1458374 h 1458374"/>
              <a:gd name="connsiteX1" fmla="*/ 287756 w 867632"/>
              <a:gd name="connsiteY1" fmla="*/ 1234440 h 1458374"/>
              <a:gd name="connsiteX2" fmla="*/ 483886 w 867632"/>
              <a:gd name="connsiteY2" fmla="*/ 1067795 h 1458374"/>
              <a:gd name="connsiteX3" fmla="*/ 763804 w 867632"/>
              <a:gd name="connsiteY3" fmla="*/ 657248 h 1458374"/>
              <a:gd name="connsiteX4" fmla="*/ 865134 w 867632"/>
              <a:gd name="connsiteY4" fmla="*/ 451975 h 1458374"/>
              <a:gd name="connsiteX5" fmla="*/ 817362 w 867632"/>
              <a:gd name="connsiteY5" fmla="*/ 182320 h 1458374"/>
              <a:gd name="connsiteX6" fmla="*/ 613581 w 867632"/>
              <a:gd name="connsiteY6" fmla="*/ 78750 h 1458374"/>
              <a:gd name="connsiteX7" fmla="*/ 347285 w 867632"/>
              <a:gd name="connsiteY7" fmla="*/ 0 h 145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7632" h="1458374">
                <a:moveTo>
                  <a:pt x="0" y="1458374"/>
                </a:moveTo>
                <a:cubicBezTo>
                  <a:pt x="38878" y="1430382"/>
                  <a:pt x="207108" y="1299536"/>
                  <a:pt x="287756" y="1234440"/>
                </a:cubicBezTo>
                <a:cubicBezTo>
                  <a:pt x="368404" y="1169344"/>
                  <a:pt x="404545" y="1163994"/>
                  <a:pt x="483886" y="1067795"/>
                </a:cubicBezTo>
                <a:cubicBezTo>
                  <a:pt x="563227" y="971596"/>
                  <a:pt x="700263" y="759885"/>
                  <a:pt x="763804" y="657248"/>
                </a:cubicBezTo>
                <a:cubicBezTo>
                  <a:pt x="827345" y="554611"/>
                  <a:pt x="856208" y="531130"/>
                  <a:pt x="865134" y="451975"/>
                </a:cubicBezTo>
                <a:cubicBezTo>
                  <a:pt x="874060" y="372820"/>
                  <a:pt x="859287" y="244524"/>
                  <a:pt x="817362" y="182320"/>
                </a:cubicBezTo>
                <a:cubicBezTo>
                  <a:pt x="775437" y="120116"/>
                  <a:pt x="691927" y="109137"/>
                  <a:pt x="613581" y="78750"/>
                </a:cubicBezTo>
                <a:cubicBezTo>
                  <a:pt x="535235" y="48363"/>
                  <a:pt x="358171" y="48208"/>
                  <a:pt x="347285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58907" y="2057400"/>
            <a:ext cx="1194493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Slightly Shear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Dominant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17661" y="3807023"/>
            <a:ext cx="864339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Balanced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06793" y="4886980"/>
            <a:ext cx="1297407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Slightly Cold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Pool Dominant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45225" y="2667000"/>
            <a:ext cx="579710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</a:rPr>
              <a:t>Entry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Point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680895" y="2580620"/>
            <a:ext cx="278012" cy="848380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900253" y="3190220"/>
            <a:ext cx="597144" cy="381000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922803" y="3830817"/>
            <a:ext cx="594859" cy="135804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553200" y="4574204"/>
            <a:ext cx="653593" cy="348286"/>
          </a:xfrm>
          <a:prstGeom prst="straightConnector1">
            <a:avLst/>
          </a:prstGeom>
          <a:ln w="317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6019800" y="3412916"/>
            <a:ext cx="867632" cy="1458374"/>
          </a:xfrm>
          <a:custGeom>
            <a:avLst/>
            <a:gdLst>
              <a:gd name="connsiteX0" fmla="*/ 0 w 714690"/>
              <a:gd name="connsiteY0" fmla="*/ 1627788 h 1627788"/>
              <a:gd name="connsiteX1" fmla="*/ 429208 w 714690"/>
              <a:gd name="connsiteY1" fmla="*/ 1319878 h 1627788"/>
              <a:gd name="connsiteX2" fmla="*/ 671804 w 714690"/>
              <a:gd name="connsiteY2" fmla="*/ 881339 h 1627788"/>
              <a:gd name="connsiteX3" fmla="*/ 709126 w 714690"/>
              <a:gd name="connsiteY3" fmla="*/ 676066 h 1627788"/>
              <a:gd name="connsiteX4" fmla="*/ 606490 w 714690"/>
              <a:gd name="connsiteY4" fmla="*/ 452131 h 1627788"/>
              <a:gd name="connsiteX5" fmla="*/ 475861 w 714690"/>
              <a:gd name="connsiteY5" fmla="*/ 302841 h 1627788"/>
              <a:gd name="connsiteX6" fmla="*/ 419877 w 714690"/>
              <a:gd name="connsiteY6" fmla="*/ 22923 h 1627788"/>
              <a:gd name="connsiteX7" fmla="*/ 410547 w 714690"/>
              <a:gd name="connsiteY7" fmla="*/ 13592 h 1627788"/>
              <a:gd name="connsiteX0" fmla="*/ 0 w 716071"/>
              <a:gd name="connsiteY0" fmla="*/ 1627788 h 1627788"/>
              <a:gd name="connsiteX1" fmla="*/ 391886 w 716071"/>
              <a:gd name="connsiteY1" fmla="*/ 1291886 h 1627788"/>
              <a:gd name="connsiteX2" fmla="*/ 671804 w 716071"/>
              <a:gd name="connsiteY2" fmla="*/ 881339 h 1627788"/>
              <a:gd name="connsiteX3" fmla="*/ 709126 w 716071"/>
              <a:gd name="connsiteY3" fmla="*/ 676066 h 1627788"/>
              <a:gd name="connsiteX4" fmla="*/ 606490 w 716071"/>
              <a:gd name="connsiteY4" fmla="*/ 452131 h 1627788"/>
              <a:gd name="connsiteX5" fmla="*/ 475861 w 716071"/>
              <a:gd name="connsiteY5" fmla="*/ 302841 h 1627788"/>
              <a:gd name="connsiteX6" fmla="*/ 419877 w 716071"/>
              <a:gd name="connsiteY6" fmla="*/ 22923 h 1627788"/>
              <a:gd name="connsiteX7" fmla="*/ 410547 w 716071"/>
              <a:gd name="connsiteY7" fmla="*/ 13592 h 1627788"/>
              <a:gd name="connsiteX0" fmla="*/ 0 w 716071"/>
              <a:gd name="connsiteY0" fmla="*/ 1627788 h 1627788"/>
              <a:gd name="connsiteX1" fmla="*/ 233265 w 716071"/>
              <a:gd name="connsiteY1" fmla="*/ 1459837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16071"/>
              <a:gd name="connsiteY0" fmla="*/ 1627788 h 1627788"/>
              <a:gd name="connsiteX1" fmla="*/ 186612 w 716071"/>
              <a:gd name="connsiteY1" fmla="*/ 1394523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44063"/>
              <a:gd name="connsiteY0" fmla="*/ 1618457 h 1618457"/>
              <a:gd name="connsiteX1" fmla="*/ 214604 w 744063"/>
              <a:gd name="connsiteY1" fmla="*/ 1394523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44063"/>
              <a:gd name="connsiteY0" fmla="*/ 1618457 h 1618457"/>
              <a:gd name="connsiteX1" fmla="*/ 223748 w 744063"/>
              <a:gd name="connsiteY1" fmla="*/ 1458531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62351"/>
              <a:gd name="connsiteY0" fmla="*/ 1682465 h 1682465"/>
              <a:gd name="connsiteX1" fmla="*/ 242036 w 762351"/>
              <a:gd name="connsiteY1" fmla="*/ 1458531 h 1682465"/>
              <a:gd name="connsiteX2" fmla="*/ 438166 w 762351"/>
              <a:gd name="connsiteY2" fmla="*/ 1291886 h 1682465"/>
              <a:gd name="connsiteX3" fmla="*/ 718084 w 762351"/>
              <a:gd name="connsiteY3" fmla="*/ 881339 h 1682465"/>
              <a:gd name="connsiteX4" fmla="*/ 755406 w 762351"/>
              <a:gd name="connsiteY4" fmla="*/ 676066 h 1682465"/>
              <a:gd name="connsiteX5" fmla="*/ 652770 w 762351"/>
              <a:gd name="connsiteY5" fmla="*/ 452131 h 1682465"/>
              <a:gd name="connsiteX6" fmla="*/ 522141 w 762351"/>
              <a:gd name="connsiteY6" fmla="*/ 302841 h 1682465"/>
              <a:gd name="connsiteX7" fmla="*/ 466157 w 762351"/>
              <a:gd name="connsiteY7" fmla="*/ 22923 h 1682465"/>
              <a:gd name="connsiteX8" fmla="*/ 456827 w 762351"/>
              <a:gd name="connsiteY8" fmla="*/ 13592 h 1682465"/>
              <a:gd name="connsiteX0" fmla="*/ 0 w 808071"/>
              <a:gd name="connsiteY0" fmla="*/ 1682465 h 1682465"/>
              <a:gd name="connsiteX1" fmla="*/ 287756 w 808071"/>
              <a:gd name="connsiteY1" fmla="*/ 1458531 h 1682465"/>
              <a:gd name="connsiteX2" fmla="*/ 483886 w 808071"/>
              <a:gd name="connsiteY2" fmla="*/ 1291886 h 1682465"/>
              <a:gd name="connsiteX3" fmla="*/ 763804 w 808071"/>
              <a:gd name="connsiteY3" fmla="*/ 881339 h 1682465"/>
              <a:gd name="connsiteX4" fmla="*/ 801126 w 808071"/>
              <a:gd name="connsiteY4" fmla="*/ 676066 h 1682465"/>
              <a:gd name="connsiteX5" fmla="*/ 698490 w 808071"/>
              <a:gd name="connsiteY5" fmla="*/ 452131 h 1682465"/>
              <a:gd name="connsiteX6" fmla="*/ 567861 w 808071"/>
              <a:gd name="connsiteY6" fmla="*/ 302841 h 1682465"/>
              <a:gd name="connsiteX7" fmla="*/ 511877 w 808071"/>
              <a:gd name="connsiteY7" fmla="*/ 22923 h 1682465"/>
              <a:gd name="connsiteX8" fmla="*/ 502547 w 808071"/>
              <a:gd name="connsiteY8" fmla="*/ 13592 h 1682465"/>
              <a:gd name="connsiteX0" fmla="*/ 0 w 866662"/>
              <a:gd name="connsiteY0" fmla="*/ 1682465 h 1682465"/>
              <a:gd name="connsiteX1" fmla="*/ 287756 w 866662"/>
              <a:gd name="connsiteY1" fmla="*/ 1458531 h 1682465"/>
              <a:gd name="connsiteX2" fmla="*/ 483886 w 866662"/>
              <a:gd name="connsiteY2" fmla="*/ 1291886 h 1682465"/>
              <a:gd name="connsiteX3" fmla="*/ 763804 w 866662"/>
              <a:gd name="connsiteY3" fmla="*/ 881339 h 1682465"/>
              <a:gd name="connsiteX4" fmla="*/ 865134 w 866662"/>
              <a:gd name="connsiteY4" fmla="*/ 676066 h 1682465"/>
              <a:gd name="connsiteX5" fmla="*/ 698490 w 866662"/>
              <a:gd name="connsiteY5" fmla="*/ 452131 h 1682465"/>
              <a:gd name="connsiteX6" fmla="*/ 567861 w 866662"/>
              <a:gd name="connsiteY6" fmla="*/ 302841 h 1682465"/>
              <a:gd name="connsiteX7" fmla="*/ 511877 w 866662"/>
              <a:gd name="connsiteY7" fmla="*/ 22923 h 1682465"/>
              <a:gd name="connsiteX8" fmla="*/ 502547 w 866662"/>
              <a:gd name="connsiteY8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6763"/>
              <a:gd name="connsiteY0" fmla="*/ 1682465 h 1682465"/>
              <a:gd name="connsiteX1" fmla="*/ 287756 w 866763"/>
              <a:gd name="connsiteY1" fmla="*/ 1458531 h 1682465"/>
              <a:gd name="connsiteX2" fmla="*/ 483886 w 866763"/>
              <a:gd name="connsiteY2" fmla="*/ 1291886 h 1682465"/>
              <a:gd name="connsiteX3" fmla="*/ 763804 w 866763"/>
              <a:gd name="connsiteY3" fmla="*/ 881339 h 1682465"/>
              <a:gd name="connsiteX4" fmla="*/ 865134 w 866763"/>
              <a:gd name="connsiteY4" fmla="*/ 676066 h 1682465"/>
              <a:gd name="connsiteX5" fmla="*/ 817362 w 866763"/>
              <a:gd name="connsiteY5" fmla="*/ 406411 h 1682465"/>
              <a:gd name="connsiteX6" fmla="*/ 701390 w 866763"/>
              <a:gd name="connsiteY6" fmla="*/ 228569 h 1682465"/>
              <a:gd name="connsiteX7" fmla="*/ 567861 w 866763"/>
              <a:gd name="connsiteY7" fmla="*/ 302841 h 1682465"/>
              <a:gd name="connsiteX8" fmla="*/ 511877 w 866763"/>
              <a:gd name="connsiteY8" fmla="*/ 22923 h 1682465"/>
              <a:gd name="connsiteX9" fmla="*/ 502547 w 866763"/>
              <a:gd name="connsiteY9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7018"/>
              <a:gd name="connsiteY0" fmla="*/ 1682465 h 1682465"/>
              <a:gd name="connsiteX1" fmla="*/ 287756 w 867018"/>
              <a:gd name="connsiteY1" fmla="*/ 1458531 h 1682465"/>
              <a:gd name="connsiteX2" fmla="*/ 483886 w 867018"/>
              <a:gd name="connsiteY2" fmla="*/ 1291886 h 1682465"/>
              <a:gd name="connsiteX3" fmla="*/ 763804 w 867018"/>
              <a:gd name="connsiteY3" fmla="*/ 881339 h 1682465"/>
              <a:gd name="connsiteX4" fmla="*/ 865134 w 867018"/>
              <a:gd name="connsiteY4" fmla="*/ 676066 h 1682465"/>
              <a:gd name="connsiteX5" fmla="*/ 817362 w 867018"/>
              <a:gd name="connsiteY5" fmla="*/ 406411 h 1682465"/>
              <a:gd name="connsiteX6" fmla="*/ 668445 w 867018"/>
              <a:gd name="connsiteY6" fmla="*/ 229689 h 1682465"/>
              <a:gd name="connsiteX7" fmla="*/ 511877 w 867018"/>
              <a:gd name="connsiteY7" fmla="*/ 22923 h 1682465"/>
              <a:gd name="connsiteX8" fmla="*/ 502547 w 867018"/>
              <a:gd name="connsiteY8" fmla="*/ 13592 h 1682465"/>
              <a:gd name="connsiteX0" fmla="*/ 0 w 867018"/>
              <a:gd name="connsiteY0" fmla="*/ 1668873 h 1668873"/>
              <a:gd name="connsiteX1" fmla="*/ 287756 w 867018"/>
              <a:gd name="connsiteY1" fmla="*/ 1444939 h 1668873"/>
              <a:gd name="connsiteX2" fmla="*/ 483886 w 867018"/>
              <a:gd name="connsiteY2" fmla="*/ 1278294 h 1668873"/>
              <a:gd name="connsiteX3" fmla="*/ 763804 w 867018"/>
              <a:gd name="connsiteY3" fmla="*/ 867747 h 1668873"/>
              <a:gd name="connsiteX4" fmla="*/ 865134 w 867018"/>
              <a:gd name="connsiteY4" fmla="*/ 662474 h 1668873"/>
              <a:gd name="connsiteX5" fmla="*/ 817362 w 867018"/>
              <a:gd name="connsiteY5" fmla="*/ 392819 h 1668873"/>
              <a:gd name="connsiteX6" fmla="*/ 668445 w 867018"/>
              <a:gd name="connsiteY6" fmla="*/ 216097 h 1668873"/>
              <a:gd name="connsiteX7" fmla="*/ 466157 w 867018"/>
              <a:gd name="connsiteY7" fmla="*/ 82483 h 1668873"/>
              <a:gd name="connsiteX8" fmla="*/ 502547 w 867018"/>
              <a:gd name="connsiteY8" fmla="*/ 0 h 1668873"/>
              <a:gd name="connsiteX0" fmla="*/ 0 w 867018"/>
              <a:gd name="connsiteY0" fmla="*/ 1586390 h 1586390"/>
              <a:gd name="connsiteX1" fmla="*/ 287756 w 867018"/>
              <a:gd name="connsiteY1" fmla="*/ 1362456 h 1586390"/>
              <a:gd name="connsiteX2" fmla="*/ 483886 w 867018"/>
              <a:gd name="connsiteY2" fmla="*/ 1195811 h 1586390"/>
              <a:gd name="connsiteX3" fmla="*/ 763804 w 867018"/>
              <a:gd name="connsiteY3" fmla="*/ 785264 h 1586390"/>
              <a:gd name="connsiteX4" fmla="*/ 865134 w 867018"/>
              <a:gd name="connsiteY4" fmla="*/ 579991 h 1586390"/>
              <a:gd name="connsiteX5" fmla="*/ 817362 w 867018"/>
              <a:gd name="connsiteY5" fmla="*/ 310336 h 1586390"/>
              <a:gd name="connsiteX6" fmla="*/ 668445 w 867018"/>
              <a:gd name="connsiteY6" fmla="*/ 133614 h 1586390"/>
              <a:gd name="connsiteX7" fmla="*/ 466157 w 867018"/>
              <a:gd name="connsiteY7" fmla="*/ 0 h 1586390"/>
              <a:gd name="connsiteX0" fmla="*/ 0 w 867632"/>
              <a:gd name="connsiteY0" fmla="*/ 1586390 h 1586390"/>
              <a:gd name="connsiteX1" fmla="*/ 287756 w 867632"/>
              <a:gd name="connsiteY1" fmla="*/ 1362456 h 1586390"/>
              <a:gd name="connsiteX2" fmla="*/ 483886 w 867632"/>
              <a:gd name="connsiteY2" fmla="*/ 1195811 h 1586390"/>
              <a:gd name="connsiteX3" fmla="*/ 763804 w 867632"/>
              <a:gd name="connsiteY3" fmla="*/ 785264 h 1586390"/>
              <a:gd name="connsiteX4" fmla="*/ 865134 w 867632"/>
              <a:gd name="connsiteY4" fmla="*/ 579991 h 1586390"/>
              <a:gd name="connsiteX5" fmla="*/ 817362 w 867632"/>
              <a:gd name="connsiteY5" fmla="*/ 310336 h 1586390"/>
              <a:gd name="connsiteX6" fmla="*/ 613581 w 867632"/>
              <a:gd name="connsiteY6" fmla="*/ 206766 h 1586390"/>
              <a:gd name="connsiteX7" fmla="*/ 466157 w 867632"/>
              <a:gd name="connsiteY7" fmla="*/ 0 h 1586390"/>
              <a:gd name="connsiteX0" fmla="*/ 0 w 867632"/>
              <a:gd name="connsiteY0" fmla="*/ 1458374 h 1458374"/>
              <a:gd name="connsiteX1" fmla="*/ 287756 w 867632"/>
              <a:gd name="connsiteY1" fmla="*/ 1234440 h 1458374"/>
              <a:gd name="connsiteX2" fmla="*/ 483886 w 867632"/>
              <a:gd name="connsiteY2" fmla="*/ 1067795 h 1458374"/>
              <a:gd name="connsiteX3" fmla="*/ 763804 w 867632"/>
              <a:gd name="connsiteY3" fmla="*/ 657248 h 1458374"/>
              <a:gd name="connsiteX4" fmla="*/ 865134 w 867632"/>
              <a:gd name="connsiteY4" fmla="*/ 451975 h 1458374"/>
              <a:gd name="connsiteX5" fmla="*/ 817362 w 867632"/>
              <a:gd name="connsiteY5" fmla="*/ 182320 h 1458374"/>
              <a:gd name="connsiteX6" fmla="*/ 613581 w 867632"/>
              <a:gd name="connsiteY6" fmla="*/ 78750 h 1458374"/>
              <a:gd name="connsiteX7" fmla="*/ 347285 w 867632"/>
              <a:gd name="connsiteY7" fmla="*/ 0 h 145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7632" h="1458374">
                <a:moveTo>
                  <a:pt x="0" y="1458374"/>
                </a:moveTo>
                <a:cubicBezTo>
                  <a:pt x="38878" y="1430382"/>
                  <a:pt x="207108" y="1299536"/>
                  <a:pt x="287756" y="1234440"/>
                </a:cubicBezTo>
                <a:cubicBezTo>
                  <a:pt x="368404" y="1169344"/>
                  <a:pt x="404545" y="1163994"/>
                  <a:pt x="483886" y="1067795"/>
                </a:cubicBezTo>
                <a:cubicBezTo>
                  <a:pt x="563227" y="971596"/>
                  <a:pt x="700263" y="759885"/>
                  <a:pt x="763804" y="657248"/>
                </a:cubicBezTo>
                <a:cubicBezTo>
                  <a:pt x="827345" y="554611"/>
                  <a:pt x="856208" y="531130"/>
                  <a:pt x="865134" y="451975"/>
                </a:cubicBezTo>
                <a:cubicBezTo>
                  <a:pt x="874060" y="372820"/>
                  <a:pt x="859287" y="244524"/>
                  <a:pt x="817362" y="182320"/>
                </a:cubicBezTo>
                <a:cubicBezTo>
                  <a:pt x="775437" y="120116"/>
                  <a:pt x="691927" y="109137"/>
                  <a:pt x="613581" y="78750"/>
                </a:cubicBezTo>
                <a:cubicBezTo>
                  <a:pt x="535235" y="48363"/>
                  <a:pt x="358171" y="48208"/>
                  <a:pt x="347285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Shear/Cold Pool Balance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Locating Balanced/Slightly Shear Dominant Regions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867400"/>
            <a:ext cx="9144000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Locate updraft/downdraft convergence zone (UDCZ) using 0.5° V/SRM products.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 location of UDCZ to 0.5° reflectivity field.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492109"/>
            <a:ext cx="105189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0.5° SRM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66176" y="1490472"/>
            <a:ext cx="72167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0.5° Z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11880" y="5224790"/>
            <a:ext cx="1927131" cy="2616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3 Apr  2015 Southern Missouri</a:t>
            </a:r>
          </a:p>
        </p:txBody>
      </p:sp>
    </p:spTree>
    <p:extLst>
      <p:ext uri="{BB962C8B-B14F-4D97-AF65-F5344CB8AC3E}">
        <p14:creationId xmlns:p14="http://schemas.microsoft.com/office/powerpoint/2010/main" xmlns="" val="54779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3" grpId="0" animBg="1"/>
      <p:bldP spid="24" grpId="0" animBg="1"/>
      <p:bldP spid="25" grpId="0" animBg="1"/>
      <p:bldP spid="26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Focus in the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+/- 10 to 40kt Range?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4857" y="1724590"/>
            <a:ext cx="2914286" cy="4523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440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Smith et. al 2012</a:t>
            </a:r>
          </a:p>
        </p:txBody>
      </p:sp>
    </p:spTree>
    <p:extLst>
      <p:ext uri="{BB962C8B-B14F-4D97-AF65-F5344CB8AC3E}">
        <p14:creationId xmlns:p14="http://schemas.microsoft.com/office/powerpoint/2010/main" xmlns="" val="44165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0429 UTC – Confidence Builder &amp;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Nudger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Checklist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686519"/>
              </p:ext>
            </p:extLst>
          </p:nvPr>
        </p:nvGraphicFramePr>
        <p:xfrm>
          <a:off x="2057400" y="1524000"/>
          <a:ext cx="5105400" cy="5334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48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8 Confidence</a:t>
                      </a:r>
                      <a:r>
                        <a:rPr lang="en-US" sz="2800" baseline="0" dirty="0">
                          <a:ln w="3175"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 Builders </a:t>
                      </a:r>
                      <a:r>
                        <a:rPr lang="en-US" sz="2800" baseline="0" dirty="0">
                          <a:effectLst/>
                        </a:rPr>
                        <a:t>&amp;</a:t>
                      </a:r>
                    </a:p>
                    <a:p>
                      <a:pPr algn="ctr"/>
                      <a:r>
                        <a:rPr lang="en-US" sz="2800" baseline="0" dirty="0">
                          <a:solidFill>
                            <a:schemeClr val="tx1"/>
                          </a:solidFill>
                          <a:effectLst/>
                        </a:rPr>
                        <a:t>4 Nudgers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 met with descending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  <a:effectLst/>
                        </a:rPr>
                        <a:t> RIJ/reflectivity drop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 met with UDCZ entry/inflection point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 met with paired front/rear inflow notch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 met with boundary ingestion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 met with front reflectivity 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  <a:effectLst/>
                        </a:rPr>
                        <a:t>nub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Contracting bookend vortex with Vr ≥ 25 kt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 met with a tight/strong mesovort (Vr ≥ 25 kt)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</a:rPr>
                        <a:t> met with a TDS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Reflectivity tag intersecting a surge</a:t>
                      </a:r>
                      <a:endParaRPr lang="en-U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0-3 km MLCAPE ≥ 40 J/kg (not shown)</a:t>
                      </a:r>
                      <a:endParaRPr lang="en-U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Reflectivity spiking near surge</a:t>
                      </a:r>
                      <a:endParaRPr lang="en-U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History of TDS</a:t>
                      </a:r>
                      <a:endParaRPr lang="en-U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057400" y="5410199"/>
            <a:ext cx="510235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430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KINX 0.5° – 0429 UTC – Checklist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20" t="30873" r="17762" b="20091"/>
          <a:stretch/>
        </p:blipFill>
        <p:spPr>
          <a:xfrm>
            <a:off x="5486400" y="1752600"/>
            <a:ext cx="3657600" cy="3813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2" t="30873" r="66241" b="20091"/>
          <a:stretch/>
        </p:blipFill>
        <p:spPr>
          <a:xfrm>
            <a:off x="76200" y="1752600"/>
            <a:ext cx="3657600" cy="38137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9148" y="3877009"/>
            <a:ext cx="2561905" cy="2676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5147" y="6185356"/>
            <a:ext cx="252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800" b="1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15147" y="5998464"/>
            <a:ext cx="252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800" b="1" dirty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15147" y="4343400"/>
            <a:ext cx="252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800" b="1" dirty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15147" y="4724400"/>
            <a:ext cx="252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800" b="1" dirty="0"/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15147" y="5065776"/>
            <a:ext cx="252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800" b="1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25444" y="5433651"/>
            <a:ext cx="252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800" b="1" dirty="0"/>
              <a:t> </a:t>
            </a:r>
          </a:p>
        </p:txBody>
      </p:sp>
      <p:sp>
        <p:nvSpPr>
          <p:cNvPr id="27" name="Freeform: Shape 26"/>
          <p:cNvSpPr/>
          <p:nvPr/>
        </p:nvSpPr>
        <p:spPr>
          <a:xfrm>
            <a:off x="85281" y="4140858"/>
            <a:ext cx="525898" cy="1118126"/>
          </a:xfrm>
          <a:custGeom>
            <a:avLst/>
            <a:gdLst>
              <a:gd name="connsiteX0" fmla="*/ 0 w 525898"/>
              <a:gd name="connsiteY0" fmla="*/ 1075486 h 1118126"/>
              <a:gd name="connsiteX1" fmla="*/ 94756 w 525898"/>
              <a:gd name="connsiteY1" fmla="*/ 1084962 h 1118126"/>
              <a:gd name="connsiteX2" fmla="*/ 232153 w 525898"/>
              <a:gd name="connsiteY2" fmla="*/ 1118126 h 1118126"/>
              <a:gd name="connsiteX3" fmla="*/ 265318 w 525898"/>
              <a:gd name="connsiteY3" fmla="*/ 1066010 h 1118126"/>
              <a:gd name="connsiteX4" fmla="*/ 260580 w 525898"/>
              <a:gd name="connsiteY4" fmla="*/ 942827 h 1118126"/>
              <a:gd name="connsiteX5" fmla="*/ 260580 w 525898"/>
              <a:gd name="connsiteY5" fmla="*/ 885973 h 1118126"/>
              <a:gd name="connsiteX6" fmla="*/ 345861 w 525898"/>
              <a:gd name="connsiteY6" fmla="*/ 838595 h 1118126"/>
              <a:gd name="connsiteX7" fmla="*/ 412191 w 525898"/>
              <a:gd name="connsiteY7" fmla="*/ 838595 h 1118126"/>
              <a:gd name="connsiteX8" fmla="*/ 464307 w 525898"/>
              <a:gd name="connsiteY8" fmla="*/ 791217 h 1118126"/>
              <a:gd name="connsiteX9" fmla="*/ 516423 w 525898"/>
              <a:gd name="connsiteY9" fmla="*/ 710674 h 1118126"/>
              <a:gd name="connsiteX10" fmla="*/ 525898 w 525898"/>
              <a:gd name="connsiteY10" fmla="*/ 649082 h 1118126"/>
              <a:gd name="connsiteX11" fmla="*/ 473782 w 525898"/>
              <a:gd name="connsiteY11" fmla="*/ 582752 h 1118126"/>
              <a:gd name="connsiteX12" fmla="*/ 426404 w 525898"/>
              <a:gd name="connsiteY12" fmla="*/ 521161 h 1118126"/>
              <a:gd name="connsiteX13" fmla="*/ 374288 w 525898"/>
              <a:gd name="connsiteY13" fmla="*/ 459569 h 1118126"/>
              <a:gd name="connsiteX14" fmla="*/ 360074 w 525898"/>
              <a:gd name="connsiteY14" fmla="*/ 393239 h 1118126"/>
              <a:gd name="connsiteX15" fmla="*/ 412191 w 525898"/>
              <a:gd name="connsiteY15" fmla="*/ 355337 h 1118126"/>
              <a:gd name="connsiteX16" fmla="*/ 459569 w 525898"/>
              <a:gd name="connsiteY16" fmla="*/ 355337 h 1118126"/>
              <a:gd name="connsiteX17" fmla="*/ 445355 w 525898"/>
              <a:gd name="connsiteY17" fmla="*/ 303221 h 1118126"/>
              <a:gd name="connsiteX18" fmla="*/ 440617 w 525898"/>
              <a:gd name="connsiteY18" fmla="*/ 161086 h 1118126"/>
              <a:gd name="connsiteX19" fmla="*/ 350599 w 525898"/>
              <a:gd name="connsiteY19" fmla="*/ 156348 h 1118126"/>
              <a:gd name="connsiteX20" fmla="*/ 251104 w 525898"/>
              <a:gd name="connsiteY20" fmla="*/ 99494 h 1118126"/>
              <a:gd name="connsiteX21" fmla="*/ 132659 w 525898"/>
              <a:gd name="connsiteY21" fmla="*/ 28427 h 1118126"/>
              <a:gd name="connsiteX22" fmla="*/ 37902 w 525898"/>
              <a:gd name="connsiteY22" fmla="*/ 9476 h 1118126"/>
              <a:gd name="connsiteX23" fmla="*/ 4738 w 525898"/>
              <a:gd name="connsiteY23" fmla="*/ 0 h 1118126"/>
              <a:gd name="connsiteX24" fmla="*/ 0 w 525898"/>
              <a:gd name="connsiteY24" fmla="*/ 1075486 h 111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5898" h="1118126">
                <a:moveTo>
                  <a:pt x="0" y="1075486"/>
                </a:moveTo>
                <a:lnTo>
                  <a:pt x="94756" y="1084962"/>
                </a:lnTo>
                <a:lnTo>
                  <a:pt x="232153" y="1118126"/>
                </a:lnTo>
                <a:lnTo>
                  <a:pt x="265318" y="1066010"/>
                </a:lnTo>
                <a:lnTo>
                  <a:pt x="260580" y="942827"/>
                </a:lnTo>
                <a:lnTo>
                  <a:pt x="260580" y="885973"/>
                </a:lnTo>
                <a:lnTo>
                  <a:pt x="345861" y="838595"/>
                </a:lnTo>
                <a:lnTo>
                  <a:pt x="412191" y="838595"/>
                </a:lnTo>
                <a:lnTo>
                  <a:pt x="464307" y="791217"/>
                </a:lnTo>
                <a:lnTo>
                  <a:pt x="516423" y="710674"/>
                </a:lnTo>
                <a:lnTo>
                  <a:pt x="525898" y="649082"/>
                </a:lnTo>
                <a:lnTo>
                  <a:pt x="473782" y="582752"/>
                </a:lnTo>
                <a:lnTo>
                  <a:pt x="426404" y="521161"/>
                </a:lnTo>
                <a:lnTo>
                  <a:pt x="374288" y="459569"/>
                </a:lnTo>
                <a:lnTo>
                  <a:pt x="360074" y="393239"/>
                </a:lnTo>
                <a:lnTo>
                  <a:pt x="412191" y="355337"/>
                </a:lnTo>
                <a:lnTo>
                  <a:pt x="459569" y="355337"/>
                </a:lnTo>
                <a:lnTo>
                  <a:pt x="445355" y="303221"/>
                </a:lnTo>
                <a:lnTo>
                  <a:pt x="440617" y="161086"/>
                </a:lnTo>
                <a:lnTo>
                  <a:pt x="350599" y="156348"/>
                </a:lnTo>
                <a:lnTo>
                  <a:pt x="251104" y="99494"/>
                </a:lnTo>
                <a:lnTo>
                  <a:pt x="132659" y="28427"/>
                </a:lnTo>
                <a:lnTo>
                  <a:pt x="37902" y="9476"/>
                </a:lnTo>
                <a:lnTo>
                  <a:pt x="4738" y="0"/>
                </a:lnTo>
                <a:cubicBezTo>
                  <a:pt x="3159" y="345861"/>
                  <a:pt x="1579" y="691722"/>
                  <a:pt x="0" y="1075486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2104" y="2844005"/>
            <a:ext cx="8375770" cy="2741243"/>
            <a:chOff x="12104" y="2844005"/>
            <a:chExt cx="8375770" cy="2741243"/>
          </a:xfrm>
        </p:grpSpPr>
        <p:sp>
          <p:nvSpPr>
            <p:cNvPr id="29" name="Notched Right Arrow 19"/>
            <p:cNvSpPr/>
            <p:nvPr/>
          </p:nvSpPr>
          <p:spPr>
            <a:xfrm rot="20882286">
              <a:off x="12104" y="4743734"/>
              <a:ext cx="496161" cy="252312"/>
            </a:xfrm>
            <a:prstGeom prst="notched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Notched Right Arrow 20"/>
            <p:cNvSpPr/>
            <p:nvPr/>
          </p:nvSpPr>
          <p:spPr>
            <a:xfrm rot="12564861">
              <a:off x="1541959" y="4243740"/>
              <a:ext cx="496161" cy="252312"/>
            </a:xfrm>
            <a:prstGeom prst="notch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05032" y="5123583"/>
              <a:ext cx="1482842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Enhanced Surge</a:t>
              </a:r>
            </a:p>
            <a:p>
              <a:pPr algn="ctr"/>
              <a:r>
                <a:rPr lang="en-US" sz="1200" b="1" dirty="0"/>
                <a:t>from Descending RIJ</a:t>
              </a:r>
            </a:p>
          </p:txBody>
        </p:sp>
        <p:cxnSp>
          <p:nvCxnSpPr>
            <p:cNvPr id="32" name="Straight Arrow Connector 31"/>
            <p:cNvCxnSpPr>
              <a:cxnSpLocks/>
            </p:cNvCxnSpPr>
            <p:nvPr/>
          </p:nvCxnSpPr>
          <p:spPr>
            <a:xfrm flipH="1" flipV="1">
              <a:off x="6480625" y="4832122"/>
              <a:ext cx="1139375" cy="240776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cxnSpLocks/>
            </p:cNvCxnSpPr>
            <p:nvPr/>
          </p:nvCxnSpPr>
          <p:spPr>
            <a:xfrm flipH="1">
              <a:off x="1239503" y="3357725"/>
              <a:ext cx="806413" cy="78313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599223" y="3074325"/>
              <a:ext cx="893386" cy="27699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Entry Point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087" y="5229305"/>
              <a:ext cx="489236" cy="338554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RIN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94010" y="4281845"/>
              <a:ext cx="468398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FIN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1655" y="2844005"/>
              <a:ext cx="1284468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Reflectivity Drop</a:t>
              </a:r>
            </a:p>
          </p:txBody>
        </p:sp>
        <p:cxnSp>
          <p:nvCxnSpPr>
            <p:cNvPr id="41" name="Straight Arrow Connector 40"/>
            <p:cNvCxnSpPr>
              <a:cxnSpLocks/>
            </p:cNvCxnSpPr>
            <p:nvPr/>
          </p:nvCxnSpPr>
          <p:spPr>
            <a:xfrm flipH="1">
              <a:off x="260185" y="3121004"/>
              <a:ext cx="416400" cy="131772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4475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4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0451 UTC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Chances of a Spotter Seeing a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Mesovortex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Tornado and Getting Real-Time Tornado Reports?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46437"/>
            <a:ext cx="8229600" cy="23161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Very low.</a:t>
            </a:r>
          </a:p>
          <a:p>
            <a:r>
              <a:rPr lang="en-US" dirty="0">
                <a:solidFill>
                  <a:schemeClr val="bg1"/>
                </a:solidFill>
              </a:rPr>
              <a:t>Only shot is with a </a:t>
            </a:r>
            <a:r>
              <a:rPr lang="en-US" dirty="0" err="1">
                <a:solidFill>
                  <a:schemeClr val="bg1"/>
                </a:solidFill>
              </a:rPr>
              <a:t>mesovort</a:t>
            </a:r>
            <a:r>
              <a:rPr lang="en-US" dirty="0">
                <a:solidFill>
                  <a:schemeClr val="bg1"/>
                </a:solidFill>
              </a:rPr>
              <a:t> in a balanced region (i.e. not rain wrapped).</a:t>
            </a:r>
          </a:p>
          <a:p>
            <a:r>
              <a:rPr lang="en-US" i="1" dirty="0">
                <a:solidFill>
                  <a:schemeClr val="bg1"/>
                </a:solidFill>
              </a:rPr>
              <a:t>This is why TDSs are your best friend!</a:t>
            </a:r>
          </a:p>
        </p:txBody>
      </p:sp>
    </p:spTree>
    <p:extLst>
      <p:ext uri="{BB962C8B-B14F-4D97-AF65-F5344CB8AC3E}">
        <p14:creationId xmlns:p14="http://schemas.microsoft.com/office/powerpoint/2010/main" xmlns="" val="419509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8671"/>
            <a:ext cx="8229600" cy="1219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mesovorticies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 and remain tethered to the UDCZ!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6837" y="2362200"/>
            <a:ext cx="126896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Pro Tip</a:t>
            </a:r>
          </a:p>
        </p:txBody>
      </p:sp>
      <p:sp>
        <p:nvSpPr>
          <p:cNvPr id="5" name="Litebulb"/>
          <p:cNvSpPr>
            <a:spLocks noEditPoints="1" noChangeArrowheads="1"/>
          </p:cNvSpPr>
          <p:nvPr/>
        </p:nvSpPr>
        <p:spPr bwMode="auto">
          <a:xfrm>
            <a:off x="7381996" y="2741057"/>
            <a:ext cx="578643" cy="9382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0456 UTC</a:t>
            </a:r>
          </a:p>
        </p:txBody>
      </p:sp>
    </p:spTree>
    <p:extLst>
      <p:ext uri="{BB962C8B-B14F-4D97-AF65-F5344CB8AC3E}">
        <p14:creationId xmlns:p14="http://schemas.microsoft.com/office/powerpoint/2010/main" xmlns="" val="80819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0507 to 0518 UTC</a:t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Did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Mesovortex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Genesis NOT Materialize near Muskogee and Wagoner?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276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UDCZ never pivots enough to meet the 30kt+ line normal magnitude threshold for the three ingredients method.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 the cells out ahead of the main line (developing due to increased convergence owing to a descending RIJ) merge back in with the line, the UDCZ is still oriented from about 20° to 200°. </a:t>
            </a:r>
          </a:p>
        </p:txBody>
      </p:sp>
    </p:spTree>
    <p:extLst>
      <p:ext uri="{BB962C8B-B14F-4D97-AF65-F5344CB8AC3E}">
        <p14:creationId xmlns:p14="http://schemas.microsoft.com/office/powerpoint/2010/main" xmlns="" val="19953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Normal Component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74752"/>
            <a:ext cx="4419600" cy="488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7273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0512 UTC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 a Tornado Warning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637"/>
            <a:ext cx="8229600" cy="3611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drawing a polygon consider: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of surges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Balanced/slightly shear dominate regions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Account for potential migration of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mesovorticies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north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multiple warnings over small areas which can create confusion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6837" y="1853167"/>
            <a:ext cx="126896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Pro Tip</a:t>
            </a:r>
          </a:p>
        </p:txBody>
      </p:sp>
      <p:sp>
        <p:nvSpPr>
          <p:cNvPr id="5" name="Litebulb"/>
          <p:cNvSpPr>
            <a:spLocks noEditPoints="1" noChangeArrowheads="1"/>
          </p:cNvSpPr>
          <p:nvPr/>
        </p:nvSpPr>
        <p:spPr bwMode="auto">
          <a:xfrm>
            <a:off x="7381996" y="2232024"/>
            <a:ext cx="578643" cy="9382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314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KINX 0.5° – 0512 UTC – Our Polygon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0"/>
          <a:stretch/>
        </p:blipFill>
        <p:spPr>
          <a:xfrm>
            <a:off x="0" y="2344192"/>
            <a:ext cx="6242114" cy="420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5224" y="2357389"/>
            <a:ext cx="3093262" cy="4195811"/>
          </a:xfrm>
          <a:prstGeom prst="rect">
            <a:avLst/>
          </a:prstGeom>
        </p:spPr>
      </p:pic>
      <p:sp>
        <p:nvSpPr>
          <p:cNvPr id="6" name="Freeform: Shape 5"/>
          <p:cNvSpPr/>
          <p:nvPr/>
        </p:nvSpPr>
        <p:spPr>
          <a:xfrm>
            <a:off x="3657600" y="2960142"/>
            <a:ext cx="1746250" cy="2178050"/>
          </a:xfrm>
          <a:custGeom>
            <a:avLst/>
            <a:gdLst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1695450 w 1695450"/>
              <a:gd name="connsiteY2" fmla="*/ 1263650 h 2266950"/>
              <a:gd name="connsiteX3" fmla="*/ 1657350 w 1695450"/>
              <a:gd name="connsiteY3" fmla="*/ 0 h 2266950"/>
              <a:gd name="connsiteX4" fmla="*/ 0 w 1695450"/>
              <a:gd name="connsiteY4" fmla="*/ 1092200 h 2266950"/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1695450 w 1695450"/>
              <a:gd name="connsiteY2" fmla="*/ 1212850 h 2266950"/>
              <a:gd name="connsiteX3" fmla="*/ 1657350 w 1695450"/>
              <a:gd name="connsiteY3" fmla="*/ 0 h 2266950"/>
              <a:gd name="connsiteX4" fmla="*/ 0 w 1695450"/>
              <a:gd name="connsiteY4" fmla="*/ 1092200 h 2266950"/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946150 w 1695450"/>
              <a:gd name="connsiteY2" fmla="*/ 1797050 h 2266950"/>
              <a:gd name="connsiteX3" fmla="*/ 1695450 w 1695450"/>
              <a:gd name="connsiteY3" fmla="*/ 1212850 h 2266950"/>
              <a:gd name="connsiteX4" fmla="*/ 1657350 w 1695450"/>
              <a:gd name="connsiteY4" fmla="*/ 0 h 2266950"/>
              <a:gd name="connsiteX5" fmla="*/ 0 w 1695450"/>
              <a:gd name="connsiteY5" fmla="*/ 1092200 h 2266950"/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1466850 w 1695450"/>
              <a:gd name="connsiteY2" fmla="*/ 1549400 h 2266950"/>
              <a:gd name="connsiteX3" fmla="*/ 1695450 w 1695450"/>
              <a:gd name="connsiteY3" fmla="*/ 1212850 h 2266950"/>
              <a:gd name="connsiteX4" fmla="*/ 1657350 w 1695450"/>
              <a:gd name="connsiteY4" fmla="*/ 0 h 2266950"/>
              <a:gd name="connsiteX5" fmla="*/ 0 w 1695450"/>
              <a:gd name="connsiteY5" fmla="*/ 1092200 h 2266950"/>
              <a:gd name="connsiteX0" fmla="*/ 0 w 1695450"/>
              <a:gd name="connsiteY0" fmla="*/ 1092200 h 2266950"/>
              <a:gd name="connsiteX1" fmla="*/ 82550 w 1695450"/>
              <a:gd name="connsiteY1" fmla="*/ 1390650 h 2266950"/>
              <a:gd name="connsiteX2" fmla="*/ 355600 w 1695450"/>
              <a:gd name="connsiteY2" fmla="*/ 2266950 h 2266950"/>
              <a:gd name="connsiteX3" fmla="*/ 1466850 w 1695450"/>
              <a:gd name="connsiteY3" fmla="*/ 1549400 h 2266950"/>
              <a:gd name="connsiteX4" fmla="*/ 1695450 w 1695450"/>
              <a:gd name="connsiteY4" fmla="*/ 1212850 h 2266950"/>
              <a:gd name="connsiteX5" fmla="*/ 1657350 w 1695450"/>
              <a:gd name="connsiteY5" fmla="*/ 0 h 2266950"/>
              <a:gd name="connsiteX6" fmla="*/ 0 w 1695450"/>
              <a:gd name="connsiteY6" fmla="*/ 1092200 h 2266950"/>
              <a:gd name="connsiteX0" fmla="*/ 0 w 1695450"/>
              <a:gd name="connsiteY0" fmla="*/ 1092200 h 2266950"/>
              <a:gd name="connsiteX1" fmla="*/ 63500 w 1695450"/>
              <a:gd name="connsiteY1" fmla="*/ 1511300 h 2266950"/>
              <a:gd name="connsiteX2" fmla="*/ 355600 w 1695450"/>
              <a:gd name="connsiteY2" fmla="*/ 2266950 h 2266950"/>
              <a:gd name="connsiteX3" fmla="*/ 1466850 w 1695450"/>
              <a:gd name="connsiteY3" fmla="*/ 1549400 h 2266950"/>
              <a:gd name="connsiteX4" fmla="*/ 1695450 w 1695450"/>
              <a:gd name="connsiteY4" fmla="*/ 1212850 h 2266950"/>
              <a:gd name="connsiteX5" fmla="*/ 1657350 w 1695450"/>
              <a:gd name="connsiteY5" fmla="*/ 0 h 2266950"/>
              <a:gd name="connsiteX6" fmla="*/ 0 w 1695450"/>
              <a:gd name="connsiteY6" fmla="*/ 1092200 h 2266950"/>
              <a:gd name="connsiteX0" fmla="*/ 165100 w 1631950"/>
              <a:gd name="connsiteY0" fmla="*/ 927100 h 2266950"/>
              <a:gd name="connsiteX1" fmla="*/ 0 w 1631950"/>
              <a:gd name="connsiteY1" fmla="*/ 1511300 h 2266950"/>
              <a:gd name="connsiteX2" fmla="*/ 292100 w 1631950"/>
              <a:gd name="connsiteY2" fmla="*/ 2266950 h 2266950"/>
              <a:gd name="connsiteX3" fmla="*/ 1403350 w 1631950"/>
              <a:gd name="connsiteY3" fmla="*/ 1549400 h 2266950"/>
              <a:gd name="connsiteX4" fmla="*/ 1631950 w 1631950"/>
              <a:gd name="connsiteY4" fmla="*/ 1212850 h 2266950"/>
              <a:gd name="connsiteX5" fmla="*/ 1593850 w 1631950"/>
              <a:gd name="connsiteY5" fmla="*/ 0 h 2266950"/>
              <a:gd name="connsiteX6" fmla="*/ 165100 w 1631950"/>
              <a:gd name="connsiteY6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171450 w 1638300"/>
              <a:gd name="connsiteY6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660400 w 1638300"/>
              <a:gd name="connsiteY6" fmla="*/ 603250 h 2266950"/>
              <a:gd name="connsiteX7" fmla="*/ 171450 w 1638300"/>
              <a:gd name="connsiteY7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768350 w 1638300"/>
              <a:gd name="connsiteY6" fmla="*/ 419100 h 2266950"/>
              <a:gd name="connsiteX7" fmla="*/ 171450 w 1638300"/>
              <a:gd name="connsiteY7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768350 w 1638300"/>
              <a:gd name="connsiteY6" fmla="*/ 419100 h 2266950"/>
              <a:gd name="connsiteX7" fmla="*/ 171450 w 1638300"/>
              <a:gd name="connsiteY7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171450 w 1638300"/>
              <a:gd name="connsiteY2" fmla="*/ 1955800 h 2266950"/>
              <a:gd name="connsiteX3" fmla="*/ 298450 w 1638300"/>
              <a:gd name="connsiteY3" fmla="*/ 2266950 h 2266950"/>
              <a:gd name="connsiteX4" fmla="*/ 1409700 w 1638300"/>
              <a:gd name="connsiteY4" fmla="*/ 1549400 h 2266950"/>
              <a:gd name="connsiteX5" fmla="*/ 1638300 w 1638300"/>
              <a:gd name="connsiteY5" fmla="*/ 1212850 h 2266950"/>
              <a:gd name="connsiteX6" fmla="*/ 1600200 w 1638300"/>
              <a:gd name="connsiteY6" fmla="*/ 0 h 2266950"/>
              <a:gd name="connsiteX7" fmla="*/ 768350 w 1638300"/>
              <a:gd name="connsiteY7" fmla="*/ 419100 h 2266950"/>
              <a:gd name="connsiteX8" fmla="*/ 171450 w 1638300"/>
              <a:gd name="connsiteY8" fmla="*/ 927100 h 2266950"/>
              <a:gd name="connsiteX0" fmla="*/ 171450 w 1638300"/>
              <a:gd name="connsiteY0" fmla="*/ 927100 h 2114550"/>
              <a:gd name="connsiteX1" fmla="*/ 0 w 1638300"/>
              <a:gd name="connsiteY1" fmla="*/ 1460500 h 2114550"/>
              <a:gd name="connsiteX2" fmla="*/ 171450 w 1638300"/>
              <a:gd name="connsiteY2" fmla="*/ 1955800 h 2114550"/>
              <a:gd name="connsiteX3" fmla="*/ 349250 w 1638300"/>
              <a:gd name="connsiteY3" fmla="*/ 2114550 h 2114550"/>
              <a:gd name="connsiteX4" fmla="*/ 1409700 w 1638300"/>
              <a:gd name="connsiteY4" fmla="*/ 15494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171450 w 1638300"/>
              <a:gd name="connsiteY8" fmla="*/ 927100 h 2114550"/>
              <a:gd name="connsiteX0" fmla="*/ 171450 w 1638300"/>
              <a:gd name="connsiteY0" fmla="*/ 927100 h 2114550"/>
              <a:gd name="connsiteX1" fmla="*/ 0 w 1638300"/>
              <a:gd name="connsiteY1" fmla="*/ 1460500 h 2114550"/>
              <a:gd name="connsiteX2" fmla="*/ 171450 w 1638300"/>
              <a:gd name="connsiteY2" fmla="*/ 195580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171450 w 1638300"/>
              <a:gd name="connsiteY8" fmla="*/ 927100 h 2114550"/>
              <a:gd name="connsiteX0" fmla="*/ 171450 w 1638300"/>
              <a:gd name="connsiteY0" fmla="*/ 927100 h 2114550"/>
              <a:gd name="connsiteX1" fmla="*/ 0 w 1638300"/>
              <a:gd name="connsiteY1" fmla="*/ 1460500 h 2114550"/>
              <a:gd name="connsiteX2" fmla="*/ 133350 w 1638300"/>
              <a:gd name="connsiteY2" fmla="*/ 178435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171450 w 1638300"/>
              <a:gd name="connsiteY8" fmla="*/ 927100 h 2114550"/>
              <a:gd name="connsiteX0" fmla="*/ 342900 w 1638300"/>
              <a:gd name="connsiteY0" fmla="*/ 965200 h 2114550"/>
              <a:gd name="connsiteX1" fmla="*/ 0 w 1638300"/>
              <a:gd name="connsiteY1" fmla="*/ 1460500 h 2114550"/>
              <a:gd name="connsiteX2" fmla="*/ 133350 w 1638300"/>
              <a:gd name="connsiteY2" fmla="*/ 178435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342900 w 1638300"/>
              <a:gd name="connsiteY8" fmla="*/ 965200 h 2114550"/>
              <a:gd name="connsiteX0" fmla="*/ 342900 w 1638300"/>
              <a:gd name="connsiteY0" fmla="*/ 965200 h 2114550"/>
              <a:gd name="connsiteX1" fmla="*/ 0 w 1638300"/>
              <a:gd name="connsiteY1" fmla="*/ 1460500 h 2114550"/>
              <a:gd name="connsiteX2" fmla="*/ 133350 w 1638300"/>
              <a:gd name="connsiteY2" fmla="*/ 178435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958850 w 1638300"/>
              <a:gd name="connsiteY7" fmla="*/ 171450 h 2114550"/>
              <a:gd name="connsiteX8" fmla="*/ 342900 w 1638300"/>
              <a:gd name="connsiteY8" fmla="*/ 965200 h 2114550"/>
              <a:gd name="connsiteX0" fmla="*/ 342900 w 1638300"/>
              <a:gd name="connsiteY0" fmla="*/ 895350 h 2044700"/>
              <a:gd name="connsiteX1" fmla="*/ 0 w 1638300"/>
              <a:gd name="connsiteY1" fmla="*/ 1390650 h 2044700"/>
              <a:gd name="connsiteX2" fmla="*/ 133350 w 1638300"/>
              <a:gd name="connsiteY2" fmla="*/ 1714500 h 2044700"/>
              <a:gd name="connsiteX3" fmla="*/ 349250 w 1638300"/>
              <a:gd name="connsiteY3" fmla="*/ 2044700 h 2044700"/>
              <a:gd name="connsiteX4" fmla="*/ 1365250 w 1638300"/>
              <a:gd name="connsiteY4" fmla="*/ 1441450 h 2044700"/>
              <a:gd name="connsiteX5" fmla="*/ 1638300 w 1638300"/>
              <a:gd name="connsiteY5" fmla="*/ 1143000 h 2044700"/>
              <a:gd name="connsiteX6" fmla="*/ 1581150 w 1638300"/>
              <a:gd name="connsiteY6" fmla="*/ 0 h 2044700"/>
              <a:gd name="connsiteX7" fmla="*/ 958850 w 1638300"/>
              <a:gd name="connsiteY7" fmla="*/ 101600 h 2044700"/>
              <a:gd name="connsiteX8" fmla="*/ 342900 w 1638300"/>
              <a:gd name="connsiteY8" fmla="*/ 895350 h 2044700"/>
              <a:gd name="connsiteX0" fmla="*/ 342900 w 1638300"/>
              <a:gd name="connsiteY0" fmla="*/ 939800 h 2089150"/>
              <a:gd name="connsiteX1" fmla="*/ 0 w 1638300"/>
              <a:gd name="connsiteY1" fmla="*/ 1435100 h 2089150"/>
              <a:gd name="connsiteX2" fmla="*/ 133350 w 1638300"/>
              <a:gd name="connsiteY2" fmla="*/ 1758950 h 2089150"/>
              <a:gd name="connsiteX3" fmla="*/ 349250 w 1638300"/>
              <a:gd name="connsiteY3" fmla="*/ 2089150 h 2089150"/>
              <a:gd name="connsiteX4" fmla="*/ 1365250 w 1638300"/>
              <a:gd name="connsiteY4" fmla="*/ 1485900 h 2089150"/>
              <a:gd name="connsiteX5" fmla="*/ 1638300 w 1638300"/>
              <a:gd name="connsiteY5" fmla="*/ 1187450 h 2089150"/>
              <a:gd name="connsiteX6" fmla="*/ 1612900 w 1638300"/>
              <a:gd name="connsiteY6" fmla="*/ 0 h 2089150"/>
              <a:gd name="connsiteX7" fmla="*/ 958850 w 1638300"/>
              <a:gd name="connsiteY7" fmla="*/ 146050 h 2089150"/>
              <a:gd name="connsiteX8" fmla="*/ 342900 w 1638300"/>
              <a:gd name="connsiteY8" fmla="*/ 939800 h 2089150"/>
              <a:gd name="connsiteX0" fmla="*/ 342900 w 1638300"/>
              <a:gd name="connsiteY0" fmla="*/ 1041400 h 2190750"/>
              <a:gd name="connsiteX1" fmla="*/ 0 w 1638300"/>
              <a:gd name="connsiteY1" fmla="*/ 1536700 h 2190750"/>
              <a:gd name="connsiteX2" fmla="*/ 133350 w 1638300"/>
              <a:gd name="connsiteY2" fmla="*/ 1860550 h 2190750"/>
              <a:gd name="connsiteX3" fmla="*/ 349250 w 1638300"/>
              <a:gd name="connsiteY3" fmla="*/ 2190750 h 2190750"/>
              <a:gd name="connsiteX4" fmla="*/ 1365250 w 1638300"/>
              <a:gd name="connsiteY4" fmla="*/ 1587500 h 2190750"/>
              <a:gd name="connsiteX5" fmla="*/ 1638300 w 1638300"/>
              <a:gd name="connsiteY5" fmla="*/ 1289050 h 2190750"/>
              <a:gd name="connsiteX6" fmla="*/ 1606550 w 1638300"/>
              <a:gd name="connsiteY6" fmla="*/ 0 h 2190750"/>
              <a:gd name="connsiteX7" fmla="*/ 958850 w 1638300"/>
              <a:gd name="connsiteY7" fmla="*/ 247650 h 2190750"/>
              <a:gd name="connsiteX8" fmla="*/ 342900 w 1638300"/>
              <a:gd name="connsiteY8" fmla="*/ 1041400 h 2190750"/>
              <a:gd name="connsiteX0" fmla="*/ 342900 w 1638300"/>
              <a:gd name="connsiteY0" fmla="*/ 1041400 h 2190750"/>
              <a:gd name="connsiteX1" fmla="*/ 0 w 1638300"/>
              <a:gd name="connsiteY1" fmla="*/ 1536700 h 2190750"/>
              <a:gd name="connsiteX2" fmla="*/ 133350 w 1638300"/>
              <a:gd name="connsiteY2" fmla="*/ 1860550 h 2190750"/>
              <a:gd name="connsiteX3" fmla="*/ 349250 w 1638300"/>
              <a:gd name="connsiteY3" fmla="*/ 2190750 h 2190750"/>
              <a:gd name="connsiteX4" fmla="*/ 1365250 w 1638300"/>
              <a:gd name="connsiteY4" fmla="*/ 1587500 h 2190750"/>
              <a:gd name="connsiteX5" fmla="*/ 1638300 w 1638300"/>
              <a:gd name="connsiteY5" fmla="*/ 1289050 h 2190750"/>
              <a:gd name="connsiteX6" fmla="*/ 1606550 w 1638300"/>
              <a:gd name="connsiteY6" fmla="*/ 0 h 2190750"/>
              <a:gd name="connsiteX7" fmla="*/ 1054100 w 1638300"/>
              <a:gd name="connsiteY7" fmla="*/ 209550 h 2190750"/>
              <a:gd name="connsiteX8" fmla="*/ 342900 w 1638300"/>
              <a:gd name="connsiteY8" fmla="*/ 1041400 h 2190750"/>
              <a:gd name="connsiteX0" fmla="*/ 342900 w 1619250"/>
              <a:gd name="connsiteY0" fmla="*/ 1041400 h 2190750"/>
              <a:gd name="connsiteX1" fmla="*/ 0 w 1619250"/>
              <a:gd name="connsiteY1" fmla="*/ 1536700 h 2190750"/>
              <a:gd name="connsiteX2" fmla="*/ 133350 w 1619250"/>
              <a:gd name="connsiteY2" fmla="*/ 1860550 h 2190750"/>
              <a:gd name="connsiteX3" fmla="*/ 349250 w 1619250"/>
              <a:gd name="connsiteY3" fmla="*/ 2190750 h 2190750"/>
              <a:gd name="connsiteX4" fmla="*/ 1365250 w 1619250"/>
              <a:gd name="connsiteY4" fmla="*/ 1587500 h 2190750"/>
              <a:gd name="connsiteX5" fmla="*/ 1619250 w 1619250"/>
              <a:gd name="connsiteY5" fmla="*/ 1308100 h 2190750"/>
              <a:gd name="connsiteX6" fmla="*/ 1606550 w 1619250"/>
              <a:gd name="connsiteY6" fmla="*/ 0 h 2190750"/>
              <a:gd name="connsiteX7" fmla="*/ 1054100 w 1619250"/>
              <a:gd name="connsiteY7" fmla="*/ 209550 h 2190750"/>
              <a:gd name="connsiteX8" fmla="*/ 342900 w 1619250"/>
              <a:gd name="connsiteY8" fmla="*/ 1041400 h 2190750"/>
              <a:gd name="connsiteX0" fmla="*/ 342900 w 1619250"/>
              <a:gd name="connsiteY0" fmla="*/ 1041400 h 2228850"/>
              <a:gd name="connsiteX1" fmla="*/ 0 w 1619250"/>
              <a:gd name="connsiteY1" fmla="*/ 1536700 h 2228850"/>
              <a:gd name="connsiteX2" fmla="*/ 133350 w 1619250"/>
              <a:gd name="connsiteY2" fmla="*/ 1860550 h 2228850"/>
              <a:gd name="connsiteX3" fmla="*/ 342900 w 1619250"/>
              <a:gd name="connsiteY3" fmla="*/ 2228850 h 2228850"/>
              <a:gd name="connsiteX4" fmla="*/ 1365250 w 1619250"/>
              <a:gd name="connsiteY4" fmla="*/ 1587500 h 2228850"/>
              <a:gd name="connsiteX5" fmla="*/ 1619250 w 1619250"/>
              <a:gd name="connsiteY5" fmla="*/ 1308100 h 2228850"/>
              <a:gd name="connsiteX6" fmla="*/ 1606550 w 1619250"/>
              <a:gd name="connsiteY6" fmla="*/ 0 h 2228850"/>
              <a:gd name="connsiteX7" fmla="*/ 1054100 w 1619250"/>
              <a:gd name="connsiteY7" fmla="*/ 209550 h 2228850"/>
              <a:gd name="connsiteX8" fmla="*/ 342900 w 1619250"/>
              <a:gd name="connsiteY8" fmla="*/ 1041400 h 2228850"/>
              <a:gd name="connsiteX0" fmla="*/ 342900 w 1619250"/>
              <a:gd name="connsiteY0" fmla="*/ 1041400 h 2228850"/>
              <a:gd name="connsiteX1" fmla="*/ 0 w 1619250"/>
              <a:gd name="connsiteY1" fmla="*/ 1536700 h 2228850"/>
              <a:gd name="connsiteX2" fmla="*/ 133350 w 1619250"/>
              <a:gd name="connsiteY2" fmla="*/ 1860550 h 2228850"/>
              <a:gd name="connsiteX3" fmla="*/ 342900 w 1619250"/>
              <a:gd name="connsiteY3" fmla="*/ 2228850 h 2228850"/>
              <a:gd name="connsiteX4" fmla="*/ 1365250 w 1619250"/>
              <a:gd name="connsiteY4" fmla="*/ 1587500 h 2228850"/>
              <a:gd name="connsiteX5" fmla="*/ 1619250 w 1619250"/>
              <a:gd name="connsiteY5" fmla="*/ 1308100 h 2228850"/>
              <a:gd name="connsiteX6" fmla="*/ 1606550 w 1619250"/>
              <a:gd name="connsiteY6" fmla="*/ 0 h 2228850"/>
              <a:gd name="connsiteX7" fmla="*/ 1054100 w 1619250"/>
              <a:gd name="connsiteY7" fmla="*/ 209550 h 2228850"/>
              <a:gd name="connsiteX8" fmla="*/ 342900 w 1619250"/>
              <a:gd name="connsiteY8" fmla="*/ 1041400 h 2228850"/>
              <a:gd name="connsiteX0" fmla="*/ 342900 w 1619250"/>
              <a:gd name="connsiteY0" fmla="*/ 1041400 h 2152650"/>
              <a:gd name="connsiteX1" fmla="*/ 0 w 1619250"/>
              <a:gd name="connsiteY1" fmla="*/ 1536700 h 2152650"/>
              <a:gd name="connsiteX2" fmla="*/ 133350 w 1619250"/>
              <a:gd name="connsiteY2" fmla="*/ 1860550 h 2152650"/>
              <a:gd name="connsiteX3" fmla="*/ 342900 w 1619250"/>
              <a:gd name="connsiteY3" fmla="*/ 2152650 h 2152650"/>
              <a:gd name="connsiteX4" fmla="*/ 1365250 w 1619250"/>
              <a:gd name="connsiteY4" fmla="*/ 1587500 h 2152650"/>
              <a:gd name="connsiteX5" fmla="*/ 1619250 w 1619250"/>
              <a:gd name="connsiteY5" fmla="*/ 1308100 h 2152650"/>
              <a:gd name="connsiteX6" fmla="*/ 1606550 w 1619250"/>
              <a:gd name="connsiteY6" fmla="*/ 0 h 2152650"/>
              <a:gd name="connsiteX7" fmla="*/ 1054100 w 1619250"/>
              <a:gd name="connsiteY7" fmla="*/ 209550 h 2152650"/>
              <a:gd name="connsiteX8" fmla="*/ 342900 w 1619250"/>
              <a:gd name="connsiteY8" fmla="*/ 1041400 h 2152650"/>
              <a:gd name="connsiteX0" fmla="*/ 342900 w 1619250"/>
              <a:gd name="connsiteY0" fmla="*/ 1041400 h 1860550"/>
              <a:gd name="connsiteX1" fmla="*/ 0 w 1619250"/>
              <a:gd name="connsiteY1" fmla="*/ 1536700 h 1860550"/>
              <a:gd name="connsiteX2" fmla="*/ 133350 w 1619250"/>
              <a:gd name="connsiteY2" fmla="*/ 1860550 h 1860550"/>
              <a:gd name="connsiteX3" fmla="*/ 1365250 w 1619250"/>
              <a:gd name="connsiteY3" fmla="*/ 1587500 h 1860550"/>
              <a:gd name="connsiteX4" fmla="*/ 1619250 w 1619250"/>
              <a:gd name="connsiteY4" fmla="*/ 1308100 h 1860550"/>
              <a:gd name="connsiteX5" fmla="*/ 1606550 w 1619250"/>
              <a:gd name="connsiteY5" fmla="*/ 0 h 1860550"/>
              <a:gd name="connsiteX6" fmla="*/ 1054100 w 1619250"/>
              <a:gd name="connsiteY6" fmla="*/ 209550 h 1860550"/>
              <a:gd name="connsiteX7" fmla="*/ 342900 w 1619250"/>
              <a:gd name="connsiteY7" fmla="*/ 1041400 h 1860550"/>
              <a:gd name="connsiteX0" fmla="*/ 342900 w 1619250"/>
              <a:gd name="connsiteY0" fmla="*/ 1041400 h 2178050"/>
              <a:gd name="connsiteX1" fmla="*/ 0 w 1619250"/>
              <a:gd name="connsiteY1" fmla="*/ 1536700 h 2178050"/>
              <a:gd name="connsiteX2" fmla="*/ 317500 w 1619250"/>
              <a:gd name="connsiteY2" fmla="*/ 2178050 h 2178050"/>
              <a:gd name="connsiteX3" fmla="*/ 1365250 w 1619250"/>
              <a:gd name="connsiteY3" fmla="*/ 1587500 h 2178050"/>
              <a:gd name="connsiteX4" fmla="*/ 1619250 w 1619250"/>
              <a:gd name="connsiteY4" fmla="*/ 1308100 h 2178050"/>
              <a:gd name="connsiteX5" fmla="*/ 1606550 w 1619250"/>
              <a:gd name="connsiteY5" fmla="*/ 0 h 2178050"/>
              <a:gd name="connsiteX6" fmla="*/ 1054100 w 1619250"/>
              <a:gd name="connsiteY6" fmla="*/ 209550 h 2178050"/>
              <a:gd name="connsiteX7" fmla="*/ 342900 w 1619250"/>
              <a:gd name="connsiteY7" fmla="*/ 1041400 h 2178050"/>
              <a:gd name="connsiteX0" fmla="*/ 342900 w 1619250"/>
              <a:gd name="connsiteY0" fmla="*/ 1041400 h 2178050"/>
              <a:gd name="connsiteX1" fmla="*/ 0 w 1619250"/>
              <a:gd name="connsiteY1" fmla="*/ 1536700 h 2178050"/>
              <a:gd name="connsiteX2" fmla="*/ 317500 w 1619250"/>
              <a:gd name="connsiteY2" fmla="*/ 2178050 h 2178050"/>
              <a:gd name="connsiteX3" fmla="*/ 1619250 w 1619250"/>
              <a:gd name="connsiteY3" fmla="*/ 1308100 h 2178050"/>
              <a:gd name="connsiteX4" fmla="*/ 1606550 w 1619250"/>
              <a:gd name="connsiteY4" fmla="*/ 0 h 2178050"/>
              <a:gd name="connsiteX5" fmla="*/ 1054100 w 1619250"/>
              <a:gd name="connsiteY5" fmla="*/ 209550 h 2178050"/>
              <a:gd name="connsiteX6" fmla="*/ 342900 w 1619250"/>
              <a:gd name="connsiteY6" fmla="*/ 1041400 h 2178050"/>
              <a:gd name="connsiteX0" fmla="*/ 342900 w 1631950"/>
              <a:gd name="connsiteY0" fmla="*/ 1041400 h 2178050"/>
              <a:gd name="connsiteX1" fmla="*/ 0 w 1631950"/>
              <a:gd name="connsiteY1" fmla="*/ 1536700 h 2178050"/>
              <a:gd name="connsiteX2" fmla="*/ 317500 w 1631950"/>
              <a:gd name="connsiteY2" fmla="*/ 2178050 h 2178050"/>
              <a:gd name="connsiteX3" fmla="*/ 1631950 w 1631950"/>
              <a:gd name="connsiteY3" fmla="*/ 1517650 h 2178050"/>
              <a:gd name="connsiteX4" fmla="*/ 1606550 w 1631950"/>
              <a:gd name="connsiteY4" fmla="*/ 0 h 2178050"/>
              <a:gd name="connsiteX5" fmla="*/ 1054100 w 1631950"/>
              <a:gd name="connsiteY5" fmla="*/ 209550 h 2178050"/>
              <a:gd name="connsiteX6" fmla="*/ 342900 w 1631950"/>
              <a:gd name="connsiteY6" fmla="*/ 1041400 h 2178050"/>
              <a:gd name="connsiteX0" fmla="*/ 1054100 w 1631950"/>
              <a:gd name="connsiteY0" fmla="*/ 209550 h 2178050"/>
              <a:gd name="connsiteX1" fmla="*/ 0 w 1631950"/>
              <a:gd name="connsiteY1" fmla="*/ 1536700 h 2178050"/>
              <a:gd name="connsiteX2" fmla="*/ 317500 w 1631950"/>
              <a:gd name="connsiteY2" fmla="*/ 2178050 h 2178050"/>
              <a:gd name="connsiteX3" fmla="*/ 1631950 w 1631950"/>
              <a:gd name="connsiteY3" fmla="*/ 1517650 h 2178050"/>
              <a:gd name="connsiteX4" fmla="*/ 1606550 w 1631950"/>
              <a:gd name="connsiteY4" fmla="*/ 0 h 2178050"/>
              <a:gd name="connsiteX5" fmla="*/ 1054100 w 1631950"/>
              <a:gd name="connsiteY5" fmla="*/ 209550 h 2178050"/>
              <a:gd name="connsiteX0" fmla="*/ 1085850 w 1663700"/>
              <a:gd name="connsiteY0" fmla="*/ 209550 h 2178050"/>
              <a:gd name="connsiteX1" fmla="*/ 0 w 1663700"/>
              <a:gd name="connsiteY1" fmla="*/ 1365250 h 2178050"/>
              <a:gd name="connsiteX2" fmla="*/ 349250 w 1663700"/>
              <a:gd name="connsiteY2" fmla="*/ 2178050 h 2178050"/>
              <a:gd name="connsiteX3" fmla="*/ 1663700 w 1663700"/>
              <a:gd name="connsiteY3" fmla="*/ 1517650 h 2178050"/>
              <a:gd name="connsiteX4" fmla="*/ 1638300 w 1663700"/>
              <a:gd name="connsiteY4" fmla="*/ 0 h 2178050"/>
              <a:gd name="connsiteX5" fmla="*/ 1085850 w 1663700"/>
              <a:gd name="connsiteY5" fmla="*/ 209550 h 2178050"/>
              <a:gd name="connsiteX0" fmla="*/ 1143000 w 1720850"/>
              <a:gd name="connsiteY0" fmla="*/ 209550 h 2178050"/>
              <a:gd name="connsiteX1" fmla="*/ 0 w 1720850"/>
              <a:gd name="connsiteY1" fmla="*/ 1390650 h 2178050"/>
              <a:gd name="connsiteX2" fmla="*/ 406400 w 1720850"/>
              <a:gd name="connsiteY2" fmla="*/ 2178050 h 2178050"/>
              <a:gd name="connsiteX3" fmla="*/ 1720850 w 1720850"/>
              <a:gd name="connsiteY3" fmla="*/ 1517650 h 2178050"/>
              <a:gd name="connsiteX4" fmla="*/ 1695450 w 1720850"/>
              <a:gd name="connsiteY4" fmla="*/ 0 h 2178050"/>
              <a:gd name="connsiteX5" fmla="*/ 1143000 w 1720850"/>
              <a:gd name="connsiteY5" fmla="*/ 209550 h 2178050"/>
              <a:gd name="connsiteX0" fmla="*/ 1695450 w 1720850"/>
              <a:gd name="connsiteY0" fmla="*/ 0 h 2178050"/>
              <a:gd name="connsiteX1" fmla="*/ 0 w 1720850"/>
              <a:gd name="connsiteY1" fmla="*/ 1390650 h 2178050"/>
              <a:gd name="connsiteX2" fmla="*/ 406400 w 1720850"/>
              <a:gd name="connsiteY2" fmla="*/ 2178050 h 2178050"/>
              <a:gd name="connsiteX3" fmla="*/ 1720850 w 1720850"/>
              <a:gd name="connsiteY3" fmla="*/ 1517650 h 2178050"/>
              <a:gd name="connsiteX4" fmla="*/ 1695450 w 1720850"/>
              <a:gd name="connsiteY4" fmla="*/ 0 h 2178050"/>
              <a:gd name="connsiteX0" fmla="*/ 1720850 w 1746250"/>
              <a:gd name="connsiteY0" fmla="*/ 0 h 2178050"/>
              <a:gd name="connsiteX1" fmla="*/ 0 w 1746250"/>
              <a:gd name="connsiteY1" fmla="*/ 1231900 h 2178050"/>
              <a:gd name="connsiteX2" fmla="*/ 431800 w 1746250"/>
              <a:gd name="connsiteY2" fmla="*/ 2178050 h 2178050"/>
              <a:gd name="connsiteX3" fmla="*/ 1746250 w 1746250"/>
              <a:gd name="connsiteY3" fmla="*/ 1517650 h 2178050"/>
              <a:gd name="connsiteX4" fmla="*/ 1720850 w 1746250"/>
              <a:gd name="connsiteY4" fmla="*/ 0 h 217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50" h="2178050">
                <a:moveTo>
                  <a:pt x="1720850" y="0"/>
                </a:moveTo>
                <a:lnTo>
                  <a:pt x="0" y="1231900"/>
                </a:lnTo>
                <a:lnTo>
                  <a:pt x="431800" y="2178050"/>
                </a:lnTo>
                <a:lnTo>
                  <a:pt x="1746250" y="1517650"/>
                </a:lnTo>
                <a:lnTo>
                  <a:pt x="172085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33400" y="2953792"/>
            <a:ext cx="1746250" cy="2178050"/>
          </a:xfrm>
          <a:custGeom>
            <a:avLst/>
            <a:gdLst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1695450 w 1695450"/>
              <a:gd name="connsiteY2" fmla="*/ 1263650 h 2266950"/>
              <a:gd name="connsiteX3" fmla="*/ 1657350 w 1695450"/>
              <a:gd name="connsiteY3" fmla="*/ 0 h 2266950"/>
              <a:gd name="connsiteX4" fmla="*/ 0 w 1695450"/>
              <a:gd name="connsiteY4" fmla="*/ 1092200 h 2266950"/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1695450 w 1695450"/>
              <a:gd name="connsiteY2" fmla="*/ 1212850 h 2266950"/>
              <a:gd name="connsiteX3" fmla="*/ 1657350 w 1695450"/>
              <a:gd name="connsiteY3" fmla="*/ 0 h 2266950"/>
              <a:gd name="connsiteX4" fmla="*/ 0 w 1695450"/>
              <a:gd name="connsiteY4" fmla="*/ 1092200 h 2266950"/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946150 w 1695450"/>
              <a:gd name="connsiteY2" fmla="*/ 1797050 h 2266950"/>
              <a:gd name="connsiteX3" fmla="*/ 1695450 w 1695450"/>
              <a:gd name="connsiteY3" fmla="*/ 1212850 h 2266950"/>
              <a:gd name="connsiteX4" fmla="*/ 1657350 w 1695450"/>
              <a:gd name="connsiteY4" fmla="*/ 0 h 2266950"/>
              <a:gd name="connsiteX5" fmla="*/ 0 w 1695450"/>
              <a:gd name="connsiteY5" fmla="*/ 1092200 h 2266950"/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1466850 w 1695450"/>
              <a:gd name="connsiteY2" fmla="*/ 1549400 h 2266950"/>
              <a:gd name="connsiteX3" fmla="*/ 1695450 w 1695450"/>
              <a:gd name="connsiteY3" fmla="*/ 1212850 h 2266950"/>
              <a:gd name="connsiteX4" fmla="*/ 1657350 w 1695450"/>
              <a:gd name="connsiteY4" fmla="*/ 0 h 2266950"/>
              <a:gd name="connsiteX5" fmla="*/ 0 w 1695450"/>
              <a:gd name="connsiteY5" fmla="*/ 1092200 h 2266950"/>
              <a:gd name="connsiteX0" fmla="*/ 0 w 1695450"/>
              <a:gd name="connsiteY0" fmla="*/ 1092200 h 2266950"/>
              <a:gd name="connsiteX1" fmla="*/ 82550 w 1695450"/>
              <a:gd name="connsiteY1" fmla="*/ 1390650 h 2266950"/>
              <a:gd name="connsiteX2" fmla="*/ 355600 w 1695450"/>
              <a:gd name="connsiteY2" fmla="*/ 2266950 h 2266950"/>
              <a:gd name="connsiteX3" fmla="*/ 1466850 w 1695450"/>
              <a:gd name="connsiteY3" fmla="*/ 1549400 h 2266950"/>
              <a:gd name="connsiteX4" fmla="*/ 1695450 w 1695450"/>
              <a:gd name="connsiteY4" fmla="*/ 1212850 h 2266950"/>
              <a:gd name="connsiteX5" fmla="*/ 1657350 w 1695450"/>
              <a:gd name="connsiteY5" fmla="*/ 0 h 2266950"/>
              <a:gd name="connsiteX6" fmla="*/ 0 w 1695450"/>
              <a:gd name="connsiteY6" fmla="*/ 1092200 h 2266950"/>
              <a:gd name="connsiteX0" fmla="*/ 0 w 1695450"/>
              <a:gd name="connsiteY0" fmla="*/ 1092200 h 2266950"/>
              <a:gd name="connsiteX1" fmla="*/ 63500 w 1695450"/>
              <a:gd name="connsiteY1" fmla="*/ 1511300 h 2266950"/>
              <a:gd name="connsiteX2" fmla="*/ 355600 w 1695450"/>
              <a:gd name="connsiteY2" fmla="*/ 2266950 h 2266950"/>
              <a:gd name="connsiteX3" fmla="*/ 1466850 w 1695450"/>
              <a:gd name="connsiteY3" fmla="*/ 1549400 h 2266950"/>
              <a:gd name="connsiteX4" fmla="*/ 1695450 w 1695450"/>
              <a:gd name="connsiteY4" fmla="*/ 1212850 h 2266950"/>
              <a:gd name="connsiteX5" fmla="*/ 1657350 w 1695450"/>
              <a:gd name="connsiteY5" fmla="*/ 0 h 2266950"/>
              <a:gd name="connsiteX6" fmla="*/ 0 w 1695450"/>
              <a:gd name="connsiteY6" fmla="*/ 1092200 h 2266950"/>
              <a:gd name="connsiteX0" fmla="*/ 165100 w 1631950"/>
              <a:gd name="connsiteY0" fmla="*/ 927100 h 2266950"/>
              <a:gd name="connsiteX1" fmla="*/ 0 w 1631950"/>
              <a:gd name="connsiteY1" fmla="*/ 1511300 h 2266950"/>
              <a:gd name="connsiteX2" fmla="*/ 292100 w 1631950"/>
              <a:gd name="connsiteY2" fmla="*/ 2266950 h 2266950"/>
              <a:gd name="connsiteX3" fmla="*/ 1403350 w 1631950"/>
              <a:gd name="connsiteY3" fmla="*/ 1549400 h 2266950"/>
              <a:gd name="connsiteX4" fmla="*/ 1631950 w 1631950"/>
              <a:gd name="connsiteY4" fmla="*/ 1212850 h 2266950"/>
              <a:gd name="connsiteX5" fmla="*/ 1593850 w 1631950"/>
              <a:gd name="connsiteY5" fmla="*/ 0 h 2266950"/>
              <a:gd name="connsiteX6" fmla="*/ 165100 w 1631950"/>
              <a:gd name="connsiteY6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171450 w 1638300"/>
              <a:gd name="connsiteY6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660400 w 1638300"/>
              <a:gd name="connsiteY6" fmla="*/ 603250 h 2266950"/>
              <a:gd name="connsiteX7" fmla="*/ 171450 w 1638300"/>
              <a:gd name="connsiteY7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768350 w 1638300"/>
              <a:gd name="connsiteY6" fmla="*/ 419100 h 2266950"/>
              <a:gd name="connsiteX7" fmla="*/ 171450 w 1638300"/>
              <a:gd name="connsiteY7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768350 w 1638300"/>
              <a:gd name="connsiteY6" fmla="*/ 419100 h 2266950"/>
              <a:gd name="connsiteX7" fmla="*/ 171450 w 1638300"/>
              <a:gd name="connsiteY7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171450 w 1638300"/>
              <a:gd name="connsiteY2" fmla="*/ 1955800 h 2266950"/>
              <a:gd name="connsiteX3" fmla="*/ 298450 w 1638300"/>
              <a:gd name="connsiteY3" fmla="*/ 2266950 h 2266950"/>
              <a:gd name="connsiteX4" fmla="*/ 1409700 w 1638300"/>
              <a:gd name="connsiteY4" fmla="*/ 1549400 h 2266950"/>
              <a:gd name="connsiteX5" fmla="*/ 1638300 w 1638300"/>
              <a:gd name="connsiteY5" fmla="*/ 1212850 h 2266950"/>
              <a:gd name="connsiteX6" fmla="*/ 1600200 w 1638300"/>
              <a:gd name="connsiteY6" fmla="*/ 0 h 2266950"/>
              <a:gd name="connsiteX7" fmla="*/ 768350 w 1638300"/>
              <a:gd name="connsiteY7" fmla="*/ 419100 h 2266950"/>
              <a:gd name="connsiteX8" fmla="*/ 171450 w 1638300"/>
              <a:gd name="connsiteY8" fmla="*/ 927100 h 2266950"/>
              <a:gd name="connsiteX0" fmla="*/ 171450 w 1638300"/>
              <a:gd name="connsiteY0" fmla="*/ 927100 h 2114550"/>
              <a:gd name="connsiteX1" fmla="*/ 0 w 1638300"/>
              <a:gd name="connsiteY1" fmla="*/ 1460500 h 2114550"/>
              <a:gd name="connsiteX2" fmla="*/ 171450 w 1638300"/>
              <a:gd name="connsiteY2" fmla="*/ 1955800 h 2114550"/>
              <a:gd name="connsiteX3" fmla="*/ 349250 w 1638300"/>
              <a:gd name="connsiteY3" fmla="*/ 2114550 h 2114550"/>
              <a:gd name="connsiteX4" fmla="*/ 1409700 w 1638300"/>
              <a:gd name="connsiteY4" fmla="*/ 15494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171450 w 1638300"/>
              <a:gd name="connsiteY8" fmla="*/ 927100 h 2114550"/>
              <a:gd name="connsiteX0" fmla="*/ 171450 w 1638300"/>
              <a:gd name="connsiteY0" fmla="*/ 927100 h 2114550"/>
              <a:gd name="connsiteX1" fmla="*/ 0 w 1638300"/>
              <a:gd name="connsiteY1" fmla="*/ 1460500 h 2114550"/>
              <a:gd name="connsiteX2" fmla="*/ 171450 w 1638300"/>
              <a:gd name="connsiteY2" fmla="*/ 195580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171450 w 1638300"/>
              <a:gd name="connsiteY8" fmla="*/ 927100 h 2114550"/>
              <a:gd name="connsiteX0" fmla="*/ 171450 w 1638300"/>
              <a:gd name="connsiteY0" fmla="*/ 927100 h 2114550"/>
              <a:gd name="connsiteX1" fmla="*/ 0 w 1638300"/>
              <a:gd name="connsiteY1" fmla="*/ 1460500 h 2114550"/>
              <a:gd name="connsiteX2" fmla="*/ 133350 w 1638300"/>
              <a:gd name="connsiteY2" fmla="*/ 178435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171450 w 1638300"/>
              <a:gd name="connsiteY8" fmla="*/ 927100 h 2114550"/>
              <a:gd name="connsiteX0" fmla="*/ 342900 w 1638300"/>
              <a:gd name="connsiteY0" fmla="*/ 965200 h 2114550"/>
              <a:gd name="connsiteX1" fmla="*/ 0 w 1638300"/>
              <a:gd name="connsiteY1" fmla="*/ 1460500 h 2114550"/>
              <a:gd name="connsiteX2" fmla="*/ 133350 w 1638300"/>
              <a:gd name="connsiteY2" fmla="*/ 178435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342900 w 1638300"/>
              <a:gd name="connsiteY8" fmla="*/ 965200 h 2114550"/>
              <a:gd name="connsiteX0" fmla="*/ 342900 w 1638300"/>
              <a:gd name="connsiteY0" fmla="*/ 965200 h 2114550"/>
              <a:gd name="connsiteX1" fmla="*/ 0 w 1638300"/>
              <a:gd name="connsiteY1" fmla="*/ 1460500 h 2114550"/>
              <a:gd name="connsiteX2" fmla="*/ 133350 w 1638300"/>
              <a:gd name="connsiteY2" fmla="*/ 178435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958850 w 1638300"/>
              <a:gd name="connsiteY7" fmla="*/ 171450 h 2114550"/>
              <a:gd name="connsiteX8" fmla="*/ 342900 w 1638300"/>
              <a:gd name="connsiteY8" fmla="*/ 965200 h 2114550"/>
              <a:gd name="connsiteX0" fmla="*/ 342900 w 1638300"/>
              <a:gd name="connsiteY0" fmla="*/ 895350 h 2044700"/>
              <a:gd name="connsiteX1" fmla="*/ 0 w 1638300"/>
              <a:gd name="connsiteY1" fmla="*/ 1390650 h 2044700"/>
              <a:gd name="connsiteX2" fmla="*/ 133350 w 1638300"/>
              <a:gd name="connsiteY2" fmla="*/ 1714500 h 2044700"/>
              <a:gd name="connsiteX3" fmla="*/ 349250 w 1638300"/>
              <a:gd name="connsiteY3" fmla="*/ 2044700 h 2044700"/>
              <a:gd name="connsiteX4" fmla="*/ 1365250 w 1638300"/>
              <a:gd name="connsiteY4" fmla="*/ 1441450 h 2044700"/>
              <a:gd name="connsiteX5" fmla="*/ 1638300 w 1638300"/>
              <a:gd name="connsiteY5" fmla="*/ 1143000 h 2044700"/>
              <a:gd name="connsiteX6" fmla="*/ 1581150 w 1638300"/>
              <a:gd name="connsiteY6" fmla="*/ 0 h 2044700"/>
              <a:gd name="connsiteX7" fmla="*/ 958850 w 1638300"/>
              <a:gd name="connsiteY7" fmla="*/ 101600 h 2044700"/>
              <a:gd name="connsiteX8" fmla="*/ 342900 w 1638300"/>
              <a:gd name="connsiteY8" fmla="*/ 895350 h 2044700"/>
              <a:gd name="connsiteX0" fmla="*/ 342900 w 1638300"/>
              <a:gd name="connsiteY0" fmla="*/ 939800 h 2089150"/>
              <a:gd name="connsiteX1" fmla="*/ 0 w 1638300"/>
              <a:gd name="connsiteY1" fmla="*/ 1435100 h 2089150"/>
              <a:gd name="connsiteX2" fmla="*/ 133350 w 1638300"/>
              <a:gd name="connsiteY2" fmla="*/ 1758950 h 2089150"/>
              <a:gd name="connsiteX3" fmla="*/ 349250 w 1638300"/>
              <a:gd name="connsiteY3" fmla="*/ 2089150 h 2089150"/>
              <a:gd name="connsiteX4" fmla="*/ 1365250 w 1638300"/>
              <a:gd name="connsiteY4" fmla="*/ 1485900 h 2089150"/>
              <a:gd name="connsiteX5" fmla="*/ 1638300 w 1638300"/>
              <a:gd name="connsiteY5" fmla="*/ 1187450 h 2089150"/>
              <a:gd name="connsiteX6" fmla="*/ 1612900 w 1638300"/>
              <a:gd name="connsiteY6" fmla="*/ 0 h 2089150"/>
              <a:gd name="connsiteX7" fmla="*/ 958850 w 1638300"/>
              <a:gd name="connsiteY7" fmla="*/ 146050 h 2089150"/>
              <a:gd name="connsiteX8" fmla="*/ 342900 w 1638300"/>
              <a:gd name="connsiteY8" fmla="*/ 939800 h 2089150"/>
              <a:gd name="connsiteX0" fmla="*/ 342900 w 1638300"/>
              <a:gd name="connsiteY0" fmla="*/ 1041400 h 2190750"/>
              <a:gd name="connsiteX1" fmla="*/ 0 w 1638300"/>
              <a:gd name="connsiteY1" fmla="*/ 1536700 h 2190750"/>
              <a:gd name="connsiteX2" fmla="*/ 133350 w 1638300"/>
              <a:gd name="connsiteY2" fmla="*/ 1860550 h 2190750"/>
              <a:gd name="connsiteX3" fmla="*/ 349250 w 1638300"/>
              <a:gd name="connsiteY3" fmla="*/ 2190750 h 2190750"/>
              <a:gd name="connsiteX4" fmla="*/ 1365250 w 1638300"/>
              <a:gd name="connsiteY4" fmla="*/ 1587500 h 2190750"/>
              <a:gd name="connsiteX5" fmla="*/ 1638300 w 1638300"/>
              <a:gd name="connsiteY5" fmla="*/ 1289050 h 2190750"/>
              <a:gd name="connsiteX6" fmla="*/ 1606550 w 1638300"/>
              <a:gd name="connsiteY6" fmla="*/ 0 h 2190750"/>
              <a:gd name="connsiteX7" fmla="*/ 958850 w 1638300"/>
              <a:gd name="connsiteY7" fmla="*/ 247650 h 2190750"/>
              <a:gd name="connsiteX8" fmla="*/ 342900 w 1638300"/>
              <a:gd name="connsiteY8" fmla="*/ 1041400 h 2190750"/>
              <a:gd name="connsiteX0" fmla="*/ 342900 w 1638300"/>
              <a:gd name="connsiteY0" fmla="*/ 1041400 h 2190750"/>
              <a:gd name="connsiteX1" fmla="*/ 0 w 1638300"/>
              <a:gd name="connsiteY1" fmla="*/ 1536700 h 2190750"/>
              <a:gd name="connsiteX2" fmla="*/ 133350 w 1638300"/>
              <a:gd name="connsiteY2" fmla="*/ 1860550 h 2190750"/>
              <a:gd name="connsiteX3" fmla="*/ 349250 w 1638300"/>
              <a:gd name="connsiteY3" fmla="*/ 2190750 h 2190750"/>
              <a:gd name="connsiteX4" fmla="*/ 1365250 w 1638300"/>
              <a:gd name="connsiteY4" fmla="*/ 1587500 h 2190750"/>
              <a:gd name="connsiteX5" fmla="*/ 1638300 w 1638300"/>
              <a:gd name="connsiteY5" fmla="*/ 1289050 h 2190750"/>
              <a:gd name="connsiteX6" fmla="*/ 1606550 w 1638300"/>
              <a:gd name="connsiteY6" fmla="*/ 0 h 2190750"/>
              <a:gd name="connsiteX7" fmla="*/ 1054100 w 1638300"/>
              <a:gd name="connsiteY7" fmla="*/ 209550 h 2190750"/>
              <a:gd name="connsiteX8" fmla="*/ 342900 w 1638300"/>
              <a:gd name="connsiteY8" fmla="*/ 1041400 h 2190750"/>
              <a:gd name="connsiteX0" fmla="*/ 342900 w 1619250"/>
              <a:gd name="connsiteY0" fmla="*/ 1041400 h 2190750"/>
              <a:gd name="connsiteX1" fmla="*/ 0 w 1619250"/>
              <a:gd name="connsiteY1" fmla="*/ 1536700 h 2190750"/>
              <a:gd name="connsiteX2" fmla="*/ 133350 w 1619250"/>
              <a:gd name="connsiteY2" fmla="*/ 1860550 h 2190750"/>
              <a:gd name="connsiteX3" fmla="*/ 349250 w 1619250"/>
              <a:gd name="connsiteY3" fmla="*/ 2190750 h 2190750"/>
              <a:gd name="connsiteX4" fmla="*/ 1365250 w 1619250"/>
              <a:gd name="connsiteY4" fmla="*/ 1587500 h 2190750"/>
              <a:gd name="connsiteX5" fmla="*/ 1619250 w 1619250"/>
              <a:gd name="connsiteY5" fmla="*/ 1308100 h 2190750"/>
              <a:gd name="connsiteX6" fmla="*/ 1606550 w 1619250"/>
              <a:gd name="connsiteY6" fmla="*/ 0 h 2190750"/>
              <a:gd name="connsiteX7" fmla="*/ 1054100 w 1619250"/>
              <a:gd name="connsiteY7" fmla="*/ 209550 h 2190750"/>
              <a:gd name="connsiteX8" fmla="*/ 342900 w 1619250"/>
              <a:gd name="connsiteY8" fmla="*/ 1041400 h 2190750"/>
              <a:gd name="connsiteX0" fmla="*/ 342900 w 1619250"/>
              <a:gd name="connsiteY0" fmla="*/ 1041400 h 2228850"/>
              <a:gd name="connsiteX1" fmla="*/ 0 w 1619250"/>
              <a:gd name="connsiteY1" fmla="*/ 1536700 h 2228850"/>
              <a:gd name="connsiteX2" fmla="*/ 133350 w 1619250"/>
              <a:gd name="connsiteY2" fmla="*/ 1860550 h 2228850"/>
              <a:gd name="connsiteX3" fmla="*/ 342900 w 1619250"/>
              <a:gd name="connsiteY3" fmla="*/ 2228850 h 2228850"/>
              <a:gd name="connsiteX4" fmla="*/ 1365250 w 1619250"/>
              <a:gd name="connsiteY4" fmla="*/ 1587500 h 2228850"/>
              <a:gd name="connsiteX5" fmla="*/ 1619250 w 1619250"/>
              <a:gd name="connsiteY5" fmla="*/ 1308100 h 2228850"/>
              <a:gd name="connsiteX6" fmla="*/ 1606550 w 1619250"/>
              <a:gd name="connsiteY6" fmla="*/ 0 h 2228850"/>
              <a:gd name="connsiteX7" fmla="*/ 1054100 w 1619250"/>
              <a:gd name="connsiteY7" fmla="*/ 209550 h 2228850"/>
              <a:gd name="connsiteX8" fmla="*/ 342900 w 1619250"/>
              <a:gd name="connsiteY8" fmla="*/ 1041400 h 2228850"/>
              <a:gd name="connsiteX0" fmla="*/ 342900 w 1619250"/>
              <a:gd name="connsiteY0" fmla="*/ 1041400 h 2228850"/>
              <a:gd name="connsiteX1" fmla="*/ 0 w 1619250"/>
              <a:gd name="connsiteY1" fmla="*/ 1536700 h 2228850"/>
              <a:gd name="connsiteX2" fmla="*/ 133350 w 1619250"/>
              <a:gd name="connsiteY2" fmla="*/ 1860550 h 2228850"/>
              <a:gd name="connsiteX3" fmla="*/ 342900 w 1619250"/>
              <a:gd name="connsiteY3" fmla="*/ 2228850 h 2228850"/>
              <a:gd name="connsiteX4" fmla="*/ 1365250 w 1619250"/>
              <a:gd name="connsiteY4" fmla="*/ 1587500 h 2228850"/>
              <a:gd name="connsiteX5" fmla="*/ 1619250 w 1619250"/>
              <a:gd name="connsiteY5" fmla="*/ 1308100 h 2228850"/>
              <a:gd name="connsiteX6" fmla="*/ 1606550 w 1619250"/>
              <a:gd name="connsiteY6" fmla="*/ 0 h 2228850"/>
              <a:gd name="connsiteX7" fmla="*/ 1054100 w 1619250"/>
              <a:gd name="connsiteY7" fmla="*/ 209550 h 2228850"/>
              <a:gd name="connsiteX8" fmla="*/ 342900 w 1619250"/>
              <a:gd name="connsiteY8" fmla="*/ 1041400 h 2228850"/>
              <a:gd name="connsiteX0" fmla="*/ 342900 w 1619250"/>
              <a:gd name="connsiteY0" fmla="*/ 1041400 h 2152650"/>
              <a:gd name="connsiteX1" fmla="*/ 0 w 1619250"/>
              <a:gd name="connsiteY1" fmla="*/ 1536700 h 2152650"/>
              <a:gd name="connsiteX2" fmla="*/ 133350 w 1619250"/>
              <a:gd name="connsiteY2" fmla="*/ 1860550 h 2152650"/>
              <a:gd name="connsiteX3" fmla="*/ 342900 w 1619250"/>
              <a:gd name="connsiteY3" fmla="*/ 2152650 h 2152650"/>
              <a:gd name="connsiteX4" fmla="*/ 1365250 w 1619250"/>
              <a:gd name="connsiteY4" fmla="*/ 1587500 h 2152650"/>
              <a:gd name="connsiteX5" fmla="*/ 1619250 w 1619250"/>
              <a:gd name="connsiteY5" fmla="*/ 1308100 h 2152650"/>
              <a:gd name="connsiteX6" fmla="*/ 1606550 w 1619250"/>
              <a:gd name="connsiteY6" fmla="*/ 0 h 2152650"/>
              <a:gd name="connsiteX7" fmla="*/ 1054100 w 1619250"/>
              <a:gd name="connsiteY7" fmla="*/ 209550 h 2152650"/>
              <a:gd name="connsiteX8" fmla="*/ 342900 w 1619250"/>
              <a:gd name="connsiteY8" fmla="*/ 1041400 h 2152650"/>
              <a:gd name="connsiteX0" fmla="*/ 342900 w 1619250"/>
              <a:gd name="connsiteY0" fmla="*/ 1041400 h 1860550"/>
              <a:gd name="connsiteX1" fmla="*/ 0 w 1619250"/>
              <a:gd name="connsiteY1" fmla="*/ 1536700 h 1860550"/>
              <a:gd name="connsiteX2" fmla="*/ 133350 w 1619250"/>
              <a:gd name="connsiteY2" fmla="*/ 1860550 h 1860550"/>
              <a:gd name="connsiteX3" fmla="*/ 1365250 w 1619250"/>
              <a:gd name="connsiteY3" fmla="*/ 1587500 h 1860550"/>
              <a:gd name="connsiteX4" fmla="*/ 1619250 w 1619250"/>
              <a:gd name="connsiteY4" fmla="*/ 1308100 h 1860550"/>
              <a:gd name="connsiteX5" fmla="*/ 1606550 w 1619250"/>
              <a:gd name="connsiteY5" fmla="*/ 0 h 1860550"/>
              <a:gd name="connsiteX6" fmla="*/ 1054100 w 1619250"/>
              <a:gd name="connsiteY6" fmla="*/ 209550 h 1860550"/>
              <a:gd name="connsiteX7" fmla="*/ 342900 w 1619250"/>
              <a:gd name="connsiteY7" fmla="*/ 1041400 h 1860550"/>
              <a:gd name="connsiteX0" fmla="*/ 342900 w 1619250"/>
              <a:gd name="connsiteY0" fmla="*/ 1041400 h 2178050"/>
              <a:gd name="connsiteX1" fmla="*/ 0 w 1619250"/>
              <a:gd name="connsiteY1" fmla="*/ 1536700 h 2178050"/>
              <a:gd name="connsiteX2" fmla="*/ 317500 w 1619250"/>
              <a:gd name="connsiteY2" fmla="*/ 2178050 h 2178050"/>
              <a:gd name="connsiteX3" fmla="*/ 1365250 w 1619250"/>
              <a:gd name="connsiteY3" fmla="*/ 1587500 h 2178050"/>
              <a:gd name="connsiteX4" fmla="*/ 1619250 w 1619250"/>
              <a:gd name="connsiteY4" fmla="*/ 1308100 h 2178050"/>
              <a:gd name="connsiteX5" fmla="*/ 1606550 w 1619250"/>
              <a:gd name="connsiteY5" fmla="*/ 0 h 2178050"/>
              <a:gd name="connsiteX6" fmla="*/ 1054100 w 1619250"/>
              <a:gd name="connsiteY6" fmla="*/ 209550 h 2178050"/>
              <a:gd name="connsiteX7" fmla="*/ 342900 w 1619250"/>
              <a:gd name="connsiteY7" fmla="*/ 1041400 h 2178050"/>
              <a:gd name="connsiteX0" fmla="*/ 342900 w 1619250"/>
              <a:gd name="connsiteY0" fmla="*/ 1041400 h 2178050"/>
              <a:gd name="connsiteX1" fmla="*/ 0 w 1619250"/>
              <a:gd name="connsiteY1" fmla="*/ 1536700 h 2178050"/>
              <a:gd name="connsiteX2" fmla="*/ 317500 w 1619250"/>
              <a:gd name="connsiteY2" fmla="*/ 2178050 h 2178050"/>
              <a:gd name="connsiteX3" fmla="*/ 1619250 w 1619250"/>
              <a:gd name="connsiteY3" fmla="*/ 1308100 h 2178050"/>
              <a:gd name="connsiteX4" fmla="*/ 1606550 w 1619250"/>
              <a:gd name="connsiteY4" fmla="*/ 0 h 2178050"/>
              <a:gd name="connsiteX5" fmla="*/ 1054100 w 1619250"/>
              <a:gd name="connsiteY5" fmla="*/ 209550 h 2178050"/>
              <a:gd name="connsiteX6" fmla="*/ 342900 w 1619250"/>
              <a:gd name="connsiteY6" fmla="*/ 1041400 h 2178050"/>
              <a:gd name="connsiteX0" fmla="*/ 342900 w 1631950"/>
              <a:gd name="connsiteY0" fmla="*/ 1041400 h 2178050"/>
              <a:gd name="connsiteX1" fmla="*/ 0 w 1631950"/>
              <a:gd name="connsiteY1" fmla="*/ 1536700 h 2178050"/>
              <a:gd name="connsiteX2" fmla="*/ 317500 w 1631950"/>
              <a:gd name="connsiteY2" fmla="*/ 2178050 h 2178050"/>
              <a:gd name="connsiteX3" fmla="*/ 1631950 w 1631950"/>
              <a:gd name="connsiteY3" fmla="*/ 1517650 h 2178050"/>
              <a:gd name="connsiteX4" fmla="*/ 1606550 w 1631950"/>
              <a:gd name="connsiteY4" fmla="*/ 0 h 2178050"/>
              <a:gd name="connsiteX5" fmla="*/ 1054100 w 1631950"/>
              <a:gd name="connsiteY5" fmla="*/ 209550 h 2178050"/>
              <a:gd name="connsiteX6" fmla="*/ 342900 w 1631950"/>
              <a:gd name="connsiteY6" fmla="*/ 1041400 h 2178050"/>
              <a:gd name="connsiteX0" fmla="*/ 1054100 w 1631950"/>
              <a:gd name="connsiteY0" fmla="*/ 209550 h 2178050"/>
              <a:gd name="connsiteX1" fmla="*/ 0 w 1631950"/>
              <a:gd name="connsiteY1" fmla="*/ 1536700 h 2178050"/>
              <a:gd name="connsiteX2" fmla="*/ 317500 w 1631950"/>
              <a:gd name="connsiteY2" fmla="*/ 2178050 h 2178050"/>
              <a:gd name="connsiteX3" fmla="*/ 1631950 w 1631950"/>
              <a:gd name="connsiteY3" fmla="*/ 1517650 h 2178050"/>
              <a:gd name="connsiteX4" fmla="*/ 1606550 w 1631950"/>
              <a:gd name="connsiteY4" fmla="*/ 0 h 2178050"/>
              <a:gd name="connsiteX5" fmla="*/ 1054100 w 1631950"/>
              <a:gd name="connsiteY5" fmla="*/ 209550 h 2178050"/>
              <a:gd name="connsiteX0" fmla="*/ 1085850 w 1663700"/>
              <a:gd name="connsiteY0" fmla="*/ 209550 h 2178050"/>
              <a:gd name="connsiteX1" fmla="*/ 0 w 1663700"/>
              <a:gd name="connsiteY1" fmla="*/ 1365250 h 2178050"/>
              <a:gd name="connsiteX2" fmla="*/ 349250 w 1663700"/>
              <a:gd name="connsiteY2" fmla="*/ 2178050 h 2178050"/>
              <a:gd name="connsiteX3" fmla="*/ 1663700 w 1663700"/>
              <a:gd name="connsiteY3" fmla="*/ 1517650 h 2178050"/>
              <a:gd name="connsiteX4" fmla="*/ 1638300 w 1663700"/>
              <a:gd name="connsiteY4" fmla="*/ 0 h 2178050"/>
              <a:gd name="connsiteX5" fmla="*/ 1085850 w 1663700"/>
              <a:gd name="connsiteY5" fmla="*/ 209550 h 2178050"/>
              <a:gd name="connsiteX0" fmla="*/ 1143000 w 1720850"/>
              <a:gd name="connsiteY0" fmla="*/ 209550 h 2178050"/>
              <a:gd name="connsiteX1" fmla="*/ 0 w 1720850"/>
              <a:gd name="connsiteY1" fmla="*/ 1390650 h 2178050"/>
              <a:gd name="connsiteX2" fmla="*/ 406400 w 1720850"/>
              <a:gd name="connsiteY2" fmla="*/ 2178050 h 2178050"/>
              <a:gd name="connsiteX3" fmla="*/ 1720850 w 1720850"/>
              <a:gd name="connsiteY3" fmla="*/ 1517650 h 2178050"/>
              <a:gd name="connsiteX4" fmla="*/ 1695450 w 1720850"/>
              <a:gd name="connsiteY4" fmla="*/ 0 h 2178050"/>
              <a:gd name="connsiteX5" fmla="*/ 1143000 w 1720850"/>
              <a:gd name="connsiteY5" fmla="*/ 209550 h 2178050"/>
              <a:gd name="connsiteX0" fmla="*/ 1695450 w 1720850"/>
              <a:gd name="connsiteY0" fmla="*/ 0 h 2178050"/>
              <a:gd name="connsiteX1" fmla="*/ 0 w 1720850"/>
              <a:gd name="connsiteY1" fmla="*/ 1390650 h 2178050"/>
              <a:gd name="connsiteX2" fmla="*/ 406400 w 1720850"/>
              <a:gd name="connsiteY2" fmla="*/ 2178050 h 2178050"/>
              <a:gd name="connsiteX3" fmla="*/ 1720850 w 1720850"/>
              <a:gd name="connsiteY3" fmla="*/ 1517650 h 2178050"/>
              <a:gd name="connsiteX4" fmla="*/ 1695450 w 1720850"/>
              <a:gd name="connsiteY4" fmla="*/ 0 h 2178050"/>
              <a:gd name="connsiteX0" fmla="*/ 1720850 w 1746250"/>
              <a:gd name="connsiteY0" fmla="*/ 0 h 2178050"/>
              <a:gd name="connsiteX1" fmla="*/ 0 w 1746250"/>
              <a:gd name="connsiteY1" fmla="*/ 1231900 h 2178050"/>
              <a:gd name="connsiteX2" fmla="*/ 431800 w 1746250"/>
              <a:gd name="connsiteY2" fmla="*/ 2178050 h 2178050"/>
              <a:gd name="connsiteX3" fmla="*/ 1746250 w 1746250"/>
              <a:gd name="connsiteY3" fmla="*/ 1517650 h 2178050"/>
              <a:gd name="connsiteX4" fmla="*/ 1720850 w 1746250"/>
              <a:gd name="connsiteY4" fmla="*/ 0 h 217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50" h="2178050">
                <a:moveTo>
                  <a:pt x="1720850" y="0"/>
                </a:moveTo>
                <a:lnTo>
                  <a:pt x="0" y="1231900"/>
                </a:lnTo>
                <a:lnTo>
                  <a:pt x="431800" y="2178050"/>
                </a:lnTo>
                <a:lnTo>
                  <a:pt x="1746250" y="1517650"/>
                </a:lnTo>
                <a:lnTo>
                  <a:pt x="172085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/>
        </p:nvSpPr>
        <p:spPr>
          <a:xfrm>
            <a:off x="6559550" y="2953792"/>
            <a:ext cx="1746250" cy="2178050"/>
          </a:xfrm>
          <a:custGeom>
            <a:avLst/>
            <a:gdLst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1695450 w 1695450"/>
              <a:gd name="connsiteY2" fmla="*/ 1263650 h 2266950"/>
              <a:gd name="connsiteX3" fmla="*/ 1657350 w 1695450"/>
              <a:gd name="connsiteY3" fmla="*/ 0 h 2266950"/>
              <a:gd name="connsiteX4" fmla="*/ 0 w 1695450"/>
              <a:gd name="connsiteY4" fmla="*/ 1092200 h 2266950"/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1695450 w 1695450"/>
              <a:gd name="connsiteY2" fmla="*/ 1212850 h 2266950"/>
              <a:gd name="connsiteX3" fmla="*/ 1657350 w 1695450"/>
              <a:gd name="connsiteY3" fmla="*/ 0 h 2266950"/>
              <a:gd name="connsiteX4" fmla="*/ 0 w 1695450"/>
              <a:gd name="connsiteY4" fmla="*/ 1092200 h 2266950"/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946150 w 1695450"/>
              <a:gd name="connsiteY2" fmla="*/ 1797050 h 2266950"/>
              <a:gd name="connsiteX3" fmla="*/ 1695450 w 1695450"/>
              <a:gd name="connsiteY3" fmla="*/ 1212850 h 2266950"/>
              <a:gd name="connsiteX4" fmla="*/ 1657350 w 1695450"/>
              <a:gd name="connsiteY4" fmla="*/ 0 h 2266950"/>
              <a:gd name="connsiteX5" fmla="*/ 0 w 1695450"/>
              <a:gd name="connsiteY5" fmla="*/ 1092200 h 2266950"/>
              <a:gd name="connsiteX0" fmla="*/ 0 w 1695450"/>
              <a:gd name="connsiteY0" fmla="*/ 1092200 h 2266950"/>
              <a:gd name="connsiteX1" fmla="*/ 355600 w 1695450"/>
              <a:gd name="connsiteY1" fmla="*/ 2266950 h 2266950"/>
              <a:gd name="connsiteX2" fmla="*/ 1466850 w 1695450"/>
              <a:gd name="connsiteY2" fmla="*/ 1549400 h 2266950"/>
              <a:gd name="connsiteX3" fmla="*/ 1695450 w 1695450"/>
              <a:gd name="connsiteY3" fmla="*/ 1212850 h 2266950"/>
              <a:gd name="connsiteX4" fmla="*/ 1657350 w 1695450"/>
              <a:gd name="connsiteY4" fmla="*/ 0 h 2266950"/>
              <a:gd name="connsiteX5" fmla="*/ 0 w 1695450"/>
              <a:gd name="connsiteY5" fmla="*/ 1092200 h 2266950"/>
              <a:gd name="connsiteX0" fmla="*/ 0 w 1695450"/>
              <a:gd name="connsiteY0" fmla="*/ 1092200 h 2266950"/>
              <a:gd name="connsiteX1" fmla="*/ 82550 w 1695450"/>
              <a:gd name="connsiteY1" fmla="*/ 1390650 h 2266950"/>
              <a:gd name="connsiteX2" fmla="*/ 355600 w 1695450"/>
              <a:gd name="connsiteY2" fmla="*/ 2266950 h 2266950"/>
              <a:gd name="connsiteX3" fmla="*/ 1466850 w 1695450"/>
              <a:gd name="connsiteY3" fmla="*/ 1549400 h 2266950"/>
              <a:gd name="connsiteX4" fmla="*/ 1695450 w 1695450"/>
              <a:gd name="connsiteY4" fmla="*/ 1212850 h 2266950"/>
              <a:gd name="connsiteX5" fmla="*/ 1657350 w 1695450"/>
              <a:gd name="connsiteY5" fmla="*/ 0 h 2266950"/>
              <a:gd name="connsiteX6" fmla="*/ 0 w 1695450"/>
              <a:gd name="connsiteY6" fmla="*/ 1092200 h 2266950"/>
              <a:gd name="connsiteX0" fmla="*/ 0 w 1695450"/>
              <a:gd name="connsiteY0" fmla="*/ 1092200 h 2266950"/>
              <a:gd name="connsiteX1" fmla="*/ 63500 w 1695450"/>
              <a:gd name="connsiteY1" fmla="*/ 1511300 h 2266950"/>
              <a:gd name="connsiteX2" fmla="*/ 355600 w 1695450"/>
              <a:gd name="connsiteY2" fmla="*/ 2266950 h 2266950"/>
              <a:gd name="connsiteX3" fmla="*/ 1466850 w 1695450"/>
              <a:gd name="connsiteY3" fmla="*/ 1549400 h 2266950"/>
              <a:gd name="connsiteX4" fmla="*/ 1695450 w 1695450"/>
              <a:gd name="connsiteY4" fmla="*/ 1212850 h 2266950"/>
              <a:gd name="connsiteX5" fmla="*/ 1657350 w 1695450"/>
              <a:gd name="connsiteY5" fmla="*/ 0 h 2266950"/>
              <a:gd name="connsiteX6" fmla="*/ 0 w 1695450"/>
              <a:gd name="connsiteY6" fmla="*/ 1092200 h 2266950"/>
              <a:gd name="connsiteX0" fmla="*/ 165100 w 1631950"/>
              <a:gd name="connsiteY0" fmla="*/ 927100 h 2266950"/>
              <a:gd name="connsiteX1" fmla="*/ 0 w 1631950"/>
              <a:gd name="connsiteY1" fmla="*/ 1511300 h 2266950"/>
              <a:gd name="connsiteX2" fmla="*/ 292100 w 1631950"/>
              <a:gd name="connsiteY2" fmla="*/ 2266950 h 2266950"/>
              <a:gd name="connsiteX3" fmla="*/ 1403350 w 1631950"/>
              <a:gd name="connsiteY3" fmla="*/ 1549400 h 2266950"/>
              <a:gd name="connsiteX4" fmla="*/ 1631950 w 1631950"/>
              <a:gd name="connsiteY4" fmla="*/ 1212850 h 2266950"/>
              <a:gd name="connsiteX5" fmla="*/ 1593850 w 1631950"/>
              <a:gd name="connsiteY5" fmla="*/ 0 h 2266950"/>
              <a:gd name="connsiteX6" fmla="*/ 165100 w 1631950"/>
              <a:gd name="connsiteY6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171450 w 1638300"/>
              <a:gd name="connsiteY6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660400 w 1638300"/>
              <a:gd name="connsiteY6" fmla="*/ 603250 h 2266950"/>
              <a:gd name="connsiteX7" fmla="*/ 171450 w 1638300"/>
              <a:gd name="connsiteY7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768350 w 1638300"/>
              <a:gd name="connsiteY6" fmla="*/ 419100 h 2266950"/>
              <a:gd name="connsiteX7" fmla="*/ 171450 w 1638300"/>
              <a:gd name="connsiteY7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298450 w 1638300"/>
              <a:gd name="connsiteY2" fmla="*/ 2266950 h 2266950"/>
              <a:gd name="connsiteX3" fmla="*/ 1409700 w 1638300"/>
              <a:gd name="connsiteY3" fmla="*/ 1549400 h 2266950"/>
              <a:gd name="connsiteX4" fmla="*/ 1638300 w 1638300"/>
              <a:gd name="connsiteY4" fmla="*/ 1212850 h 2266950"/>
              <a:gd name="connsiteX5" fmla="*/ 1600200 w 1638300"/>
              <a:gd name="connsiteY5" fmla="*/ 0 h 2266950"/>
              <a:gd name="connsiteX6" fmla="*/ 768350 w 1638300"/>
              <a:gd name="connsiteY6" fmla="*/ 419100 h 2266950"/>
              <a:gd name="connsiteX7" fmla="*/ 171450 w 1638300"/>
              <a:gd name="connsiteY7" fmla="*/ 927100 h 2266950"/>
              <a:gd name="connsiteX0" fmla="*/ 171450 w 1638300"/>
              <a:gd name="connsiteY0" fmla="*/ 927100 h 2266950"/>
              <a:gd name="connsiteX1" fmla="*/ 0 w 1638300"/>
              <a:gd name="connsiteY1" fmla="*/ 1460500 h 2266950"/>
              <a:gd name="connsiteX2" fmla="*/ 171450 w 1638300"/>
              <a:gd name="connsiteY2" fmla="*/ 1955800 h 2266950"/>
              <a:gd name="connsiteX3" fmla="*/ 298450 w 1638300"/>
              <a:gd name="connsiteY3" fmla="*/ 2266950 h 2266950"/>
              <a:gd name="connsiteX4" fmla="*/ 1409700 w 1638300"/>
              <a:gd name="connsiteY4" fmla="*/ 1549400 h 2266950"/>
              <a:gd name="connsiteX5" fmla="*/ 1638300 w 1638300"/>
              <a:gd name="connsiteY5" fmla="*/ 1212850 h 2266950"/>
              <a:gd name="connsiteX6" fmla="*/ 1600200 w 1638300"/>
              <a:gd name="connsiteY6" fmla="*/ 0 h 2266950"/>
              <a:gd name="connsiteX7" fmla="*/ 768350 w 1638300"/>
              <a:gd name="connsiteY7" fmla="*/ 419100 h 2266950"/>
              <a:gd name="connsiteX8" fmla="*/ 171450 w 1638300"/>
              <a:gd name="connsiteY8" fmla="*/ 927100 h 2266950"/>
              <a:gd name="connsiteX0" fmla="*/ 171450 w 1638300"/>
              <a:gd name="connsiteY0" fmla="*/ 927100 h 2114550"/>
              <a:gd name="connsiteX1" fmla="*/ 0 w 1638300"/>
              <a:gd name="connsiteY1" fmla="*/ 1460500 h 2114550"/>
              <a:gd name="connsiteX2" fmla="*/ 171450 w 1638300"/>
              <a:gd name="connsiteY2" fmla="*/ 1955800 h 2114550"/>
              <a:gd name="connsiteX3" fmla="*/ 349250 w 1638300"/>
              <a:gd name="connsiteY3" fmla="*/ 2114550 h 2114550"/>
              <a:gd name="connsiteX4" fmla="*/ 1409700 w 1638300"/>
              <a:gd name="connsiteY4" fmla="*/ 15494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171450 w 1638300"/>
              <a:gd name="connsiteY8" fmla="*/ 927100 h 2114550"/>
              <a:gd name="connsiteX0" fmla="*/ 171450 w 1638300"/>
              <a:gd name="connsiteY0" fmla="*/ 927100 h 2114550"/>
              <a:gd name="connsiteX1" fmla="*/ 0 w 1638300"/>
              <a:gd name="connsiteY1" fmla="*/ 1460500 h 2114550"/>
              <a:gd name="connsiteX2" fmla="*/ 171450 w 1638300"/>
              <a:gd name="connsiteY2" fmla="*/ 195580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171450 w 1638300"/>
              <a:gd name="connsiteY8" fmla="*/ 927100 h 2114550"/>
              <a:gd name="connsiteX0" fmla="*/ 171450 w 1638300"/>
              <a:gd name="connsiteY0" fmla="*/ 927100 h 2114550"/>
              <a:gd name="connsiteX1" fmla="*/ 0 w 1638300"/>
              <a:gd name="connsiteY1" fmla="*/ 1460500 h 2114550"/>
              <a:gd name="connsiteX2" fmla="*/ 133350 w 1638300"/>
              <a:gd name="connsiteY2" fmla="*/ 178435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171450 w 1638300"/>
              <a:gd name="connsiteY8" fmla="*/ 927100 h 2114550"/>
              <a:gd name="connsiteX0" fmla="*/ 342900 w 1638300"/>
              <a:gd name="connsiteY0" fmla="*/ 965200 h 2114550"/>
              <a:gd name="connsiteX1" fmla="*/ 0 w 1638300"/>
              <a:gd name="connsiteY1" fmla="*/ 1460500 h 2114550"/>
              <a:gd name="connsiteX2" fmla="*/ 133350 w 1638300"/>
              <a:gd name="connsiteY2" fmla="*/ 178435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768350 w 1638300"/>
              <a:gd name="connsiteY7" fmla="*/ 419100 h 2114550"/>
              <a:gd name="connsiteX8" fmla="*/ 342900 w 1638300"/>
              <a:gd name="connsiteY8" fmla="*/ 965200 h 2114550"/>
              <a:gd name="connsiteX0" fmla="*/ 342900 w 1638300"/>
              <a:gd name="connsiteY0" fmla="*/ 965200 h 2114550"/>
              <a:gd name="connsiteX1" fmla="*/ 0 w 1638300"/>
              <a:gd name="connsiteY1" fmla="*/ 1460500 h 2114550"/>
              <a:gd name="connsiteX2" fmla="*/ 133350 w 1638300"/>
              <a:gd name="connsiteY2" fmla="*/ 1784350 h 2114550"/>
              <a:gd name="connsiteX3" fmla="*/ 349250 w 1638300"/>
              <a:gd name="connsiteY3" fmla="*/ 2114550 h 2114550"/>
              <a:gd name="connsiteX4" fmla="*/ 1365250 w 1638300"/>
              <a:gd name="connsiteY4" fmla="*/ 1511300 h 2114550"/>
              <a:gd name="connsiteX5" fmla="*/ 1638300 w 1638300"/>
              <a:gd name="connsiteY5" fmla="*/ 1212850 h 2114550"/>
              <a:gd name="connsiteX6" fmla="*/ 1600200 w 1638300"/>
              <a:gd name="connsiteY6" fmla="*/ 0 h 2114550"/>
              <a:gd name="connsiteX7" fmla="*/ 958850 w 1638300"/>
              <a:gd name="connsiteY7" fmla="*/ 171450 h 2114550"/>
              <a:gd name="connsiteX8" fmla="*/ 342900 w 1638300"/>
              <a:gd name="connsiteY8" fmla="*/ 965200 h 2114550"/>
              <a:gd name="connsiteX0" fmla="*/ 342900 w 1638300"/>
              <a:gd name="connsiteY0" fmla="*/ 895350 h 2044700"/>
              <a:gd name="connsiteX1" fmla="*/ 0 w 1638300"/>
              <a:gd name="connsiteY1" fmla="*/ 1390650 h 2044700"/>
              <a:gd name="connsiteX2" fmla="*/ 133350 w 1638300"/>
              <a:gd name="connsiteY2" fmla="*/ 1714500 h 2044700"/>
              <a:gd name="connsiteX3" fmla="*/ 349250 w 1638300"/>
              <a:gd name="connsiteY3" fmla="*/ 2044700 h 2044700"/>
              <a:gd name="connsiteX4" fmla="*/ 1365250 w 1638300"/>
              <a:gd name="connsiteY4" fmla="*/ 1441450 h 2044700"/>
              <a:gd name="connsiteX5" fmla="*/ 1638300 w 1638300"/>
              <a:gd name="connsiteY5" fmla="*/ 1143000 h 2044700"/>
              <a:gd name="connsiteX6" fmla="*/ 1581150 w 1638300"/>
              <a:gd name="connsiteY6" fmla="*/ 0 h 2044700"/>
              <a:gd name="connsiteX7" fmla="*/ 958850 w 1638300"/>
              <a:gd name="connsiteY7" fmla="*/ 101600 h 2044700"/>
              <a:gd name="connsiteX8" fmla="*/ 342900 w 1638300"/>
              <a:gd name="connsiteY8" fmla="*/ 895350 h 2044700"/>
              <a:gd name="connsiteX0" fmla="*/ 342900 w 1638300"/>
              <a:gd name="connsiteY0" fmla="*/ 939800 h 2089150"/>
              <a:gd name="connsiteX1" fmla="*/ 0 w 1638300"/>
              <a:gd name="connsiteY1" fmla="*/ 1435100 h 2089150"/>
              <a:gd name="connsiteX2" fmla="*/ 133350 w 1638300"/>
              <a:gd name="connsiteY2" fmla="*/ 1758950 h 2089150"/>
              <a:gd name="connsiteX3" fmla="*/ 349250 w 1638300"/>
              <a:gd name="connsiteY3" fmla="*/ 2089150 h 2089150"/>
              <a:gd name="connsiteX4" fmla="*/ 1365250 w 1638300"/>
              <a:gd name="connsiteY4" fmla="*/ 1485900 h 2089150"/>
              <a:gd name="connsiteX5" fmla="*/ 1638300 w 1638300"/>
              <a:gd name="connsiteY5" fmla="*/ 1187450 h 2089150"/>
              <a:gd name="connsiteX6" fmla="*/ 1612900 w 1638300"/>
              <a:gd name="connsiteY6" fmla="*/ 0 h 2089150"/>
              <a:gd name="connsiteX7" fmla="*/ 958850 w 1638300"/>
              <a:gd name="connsiteY7" fmla="*/ 146050 h 2089150"/>
              <a:gd name="connsiteX8" fmla="*/ 342900 w 1638300"/>
              <a:gd name="connsiteY8" fmla="*/ 939800 h 2089150"/>
              <a:gd name="connsiteX0" fmla="*/ 342900 w 1638300"/>
              <a:gd name="connsiteY0" fmla="*/ 1041400 h 2190750"/>
              <a:gd name="connsiteX1" fmla="*/ 0 w 1638300"/>
              <a:gd name="connsiteY1" fmla="*/ 1536700 h 2190750"/>
              <a:gd name="connsiteX2" fmla="*/ 133350 w 1638300"/>
              <a:gd name="connsiteY2" fmla="*/ 1860550 h 2190750"/>
              <a:gd name="connsiteX3" fmla="*/ 349250 w 1638300"/>
              <a:gd name="connsiteY3" fmla="*/ 2190750 h 2190750"/>
              <a:gd name="connsiteX4" fmla="*/ 1365250 w 1638300"/>
              <a:gd name="connsiteY4" fmla="*/ 1587500 h 2190750"/>
              <a:gd name="connsiteX5" fmla="*/ 1638300 w 1638300"/>
              <a:gd name="connsiteY5" fmla="*/ 1289050 h 2190750"/>
              <a:gd name="connsiteX6" fmla="*/ 1606550 w 1638300"/>
              <a:gd name="connsiteY6" fmla="*/ 0 h 2190750"/>
              <a:gd name="connsiteX7" fmla="*/ 958850 w 1638300"/>
              <a:gd name="connsiteY7" fmla="*/ 247650 h 2190750"/>
              <a:gd name="connsiteX8" fmla="*/ 342900 w 1638300"/>
              <a:gd name="connsiteY8" fmla="*/ 1041400 h 2190750"/>
              <a:gd name="connsiteX0" fmla="*/ 342900 w 1638300"/>
              <a:gd name="connsiteY0" fmla="*/ 1041400 h 2190750"/>
              <a:gd name="connsiteX1" fmla="*/ 0 w 1638300"/>
              <a:gd name="connsiteY1" fmla="*/ 1536700 h 2190750"/>
              <a:gd name="connsiteX2" fmla="*/ 133350 w 1638300"/>
              <a:gd name="connsiteY2" fmla="*/ 1860550 h 2190750"/>
              <a:gd name="connsiteX3" fmla="*/ 349250 w 1638300"/>
              <a:gd name="connsiteY3" fmla="*/ 2190750 h 2190750"/>
              <a:gd name="connsiteX4" fmla="*/ 1365250 w 1638300"/>
              <a:gd name="connsiteY4" fmla="*/ 1587500 h 2190750"/>
              <a:gd name="connsiteX5" fmla="*/ 1638300 w 1638300"/>
              <a:gd name="connsiteY5" fmla="*/ 1289050 h 2190750"/>
              <a:gd name="connsiteX6" fmla="*/ 1606550 w 1638300"/>
              <a:gd name="connsiteY6" fmla="*/ 0 h 2190750"/>
              <a:gd name="connsiteX7" fmla="*/ 1054100 w 1638300"/>
              <a:gd name="connsiteY7" fmla="*/ 209550 h 2190750"/>
              <a:gd name="connsiteX8" fmla="*/ 342900 w 1638300"/>
              <a:gd name="connsiteY8" fmla="*/ 1041400 h 2190750"/>
              <a:gd name="connsiteX0" fmla="*/ 342900 w 1619250"/>
              <a:gd name="connsiteY0" fmla="*/ 1041400 h 2190750"/>
              <a:gd name="connsiteX1" fmla="*/ 0 w 1619250"/>
              <a:gd name="connsiteY1" fmla="*/ 1536700 h 2190750"/>
              <a:gd name="connsiteX2" fmla="*/ 133350 w 1619250"/>
              <a:gd name="connsiteY2" fmla="*/ 1860550 h 2190750"/>
              <a:gd name="connsiteX3" fmla="*/ 349250 w 1619250"/>
              <a:gd name="connsiteY3" fmla="*/ 2190750 h 2190750"/>
              <a:gd name="connsiteX4" fmla="*/ 1365250 w 1619250"/>
              <a:gd name="connsiteY4" fmla="*/ 1587500 h 2190750"/>
              <a:gd name="connsiteX5" fmla="*/ 1619250 w 1619250"/>
              <a:gd name="connsiteY5" fmla="*/ 1308100 h 2190750"/>
              <a:gd name="connsiteX6" fmla="*/ 1606550 w 1619250"/>
              <a:gd name="connsiteY6" fmla="*/ 0 h 2190750"/>
              <a:gd name="connsiteX7" fmla="*/ 1054100 w 1619250"/>
              <a:gd name="connsiteY7" fmla="*/ 209550 h 2190750"/>
              <a:gd name="connsiteX8" fmla="*/ 342900 w 1619250"/>
              <a:gd name="connsiteY8" fmla="*/ 1041400 h 2190750"/>
              <a:gd name="connsiteX0" fmla="*/ 342900 w 1619250"/>
              <a:gd name="connsiteY0" fmla="*/ 1041400 h 2228850"/>
              <a:gd name="connsiteX1" fmla="*/ 0 w 1619250"/>
              <a:gd name="connsiteY1" fmla="*/ 1536700 h 2228850"/>
              <a:gd name="connsiteX2" fmla="*/ 133350 w 1619250"/>
              <a:gd name="connsiteY2" fmla="*/ 1860550 h 2228850"/>
              <a:gd name="connsiteX3" fmla="*/ 342900 w 1619250"/>
              <a:gd name="connsiteY3" fmla="*/ 2228850 h 2228850"/>
              <a:gd name="connsiteX4" fmla="*/ 1365250 w 1619250"/>
              <a:gd name="connsiteY4" fmla="*/ 1587500 h 2228850"/>
              <a:gd name="connsiteX5" fmla="*/ 1619250 w 1619250"/>
              <a:gd name="connsiteY5" fmla="*/ 1308100 h 2228850"/>
              <a:gd name="connsiteX6" fmla="*/ 1606550 w 1619250"/>
              <a:gd name="connsiteY6" fmla="*/ 0 h 2228850"/>
              <a:gd name="connsiteX7" fmla="*/ 1054100 w 1619250"/>
              <a:gd name="connsiteY7" fmla="*/ 209550 h 2228850"/>
              <a:gd name="connsiteX8" fmla="*/ 342900 w 1619250"/>
              <a:gd name="connsiteY8" fmla="*/ 1041400 h 2228850"/>
              <a:gd name="connsiteX0" fmla="*/ 342900 w 1619250"/>
              <a:gd name="connsiteY0" fmla="*/ 1041400 h 2228850"/>
              <a:gd name="connsiteX1" fmla="*/ 0 w 1619250"/>
              <a:gd name="connsiteY1" fmla="*/ 1536700 h 2228850"/>
              <a:gd name="connsiteX2" fmla="*/ 133350 w 1619250"/>
              <a:gd name="connsiteY2" fmla="*/ 1860550 h 2228850"/>
              <a:gd name="connsiteX3" fmla="*/ 342900 w 1619250"/>
              <a:gd name="connsiteY3" fmla="*/ 2228850 h 2228850"/>
              <a:gd name="connsiteX4" fmla="*/ 1365250 w 1619250"/>
              <a:gd name="connsiteY4" fmla="*/ 1587500 h 2228850"/>
              <a:gd name="connsiteX5" fmla="*/ 1619250 w 1619250"/>
              <a:gd name="connsiteY5" fmla="*/ 1308100 h 2228850"/>
              <a:gd name="connsiteX6" fmla="*/ 1606550 w 1619250"/>
              <a:gd name="connsiteY6" fmla="*/ 0 h 2228850"/>
              <a:gd name="connsiteX7" fmla="*/ 1054100 w 1619250"/>
              <a:gd name="connsiteY7" fmla="*/ 209550 h 2228850"/>
              <a:gd name="connsiteX8" fmla="*/ 342900 w 1619250"/>
              <a:gd name="connsiteY8" fmla="*/ 1041400 h 2228850"/>
              <a:gd name="connsiteX0" fmla="*/ 342900 w 1619250"/>
              <a:gd name="connsiteY0" fmla="*/ 1041400 h 2152650"/>
              <a:gd name="connsiteX1" fmla="*/ 0 w 1619250"/>
              <a:gd name="connsiteY1" fmla="*/ 1536700 h 2152650"/>
              <a:gd name="connsiteX2" fmla="*/ 133350 w 1619250"/>
              <a:gd name="connsiteY2" fmla="*/ 1860550 h 2152650"/>
              <a:gd name="connsiteX3" fmla="*/ 342900 w 1619250"/>
              <a:gd name="connsiteY3" fmla="*/ 2152650 h 2152650"/>
              <a:gd name="connsiteX4" fmla="*/ 1365250 w 1619250"/>
              <a:gd name="connsiteY4" fmla="*/ 1587500 h 2152650"/>
              <a:gd name="connsiteX5" fmla="*/ 1619250 w 1619250"/>
              <a:gd name="connsiteY5" fmla="*/ 1308100 h 2152650"/>
              <a:gd name="connsiteX6" fmla="*/ 1606550 w 1619250"/>
              <a:gd name="connsiteY6" fmla="*/ 0 h 2152650"/>
              <a:gd name="connsiteX7" fmla="*/ 1054100 w 1619250"/>
              <a:gd name="connsiteY7" fmla="*/ 209550 h 2152650"/>
              <a:gd name="connsiteX8" fmla="*/ 342900 w 1619250"/>
              <a:gd name="connsiteY8" fmla="*/ 1041400 h 2152650"/>
              <a:gd name="connsiteX0" fmla="*/ 342900 w 1619250"/>
              <a:gd name="connsiteY0" fmla="*/ 1041400 h 1860550"/>
              <a:gd name="connsiteX1" fmla="*/ 0 w 1619250"/>
              <a:gd name="connsiteY1" fmla="*/ 1536700 h 1860550"/>
              <a:gd name="connsiteX2" fmla="*/ 133350 w 1619250"/>
              <a:gd name="connsiteY2" fmla="*/ 1860550 h 1860550"/>
              <a:gd name="connsiteX3" fmla="*/ 1365250 w 1619250"/>
              <a:gd name="connsiteY3" fmla="*/ 1587500 h 1860550"/>
              <a:gd name="connsiteX4" fmla="*/ 1619250 w 1619250"/>
              <a:gd name="connsiteY4" fmla="*/ 1308100 h 1860550"/>
              <a:gd name="connsiteX5" fmla="*/ 1606550 w 1619250"/>
              <a:gd name="connsiteY5" fmla="*/ 0 h 1860550"/>
              <a:gd name="connsiteX6" fmla="*/ 1054100 w 1619250"/>
              <a:gd name="connsiteY6" fmla="*/ 209550 h 1860550"/>
              <a:gd name="connsiteX7" fmla="*/ 342900 w 1619250"/>
              <a:gd name="connsiteY7" fmla="*/ 1041400 h 1860550"/>
              <a:gd name="connsiteX0" fmla="*/ 342900 w 1619250"/>
              <a:gd name="connsiteY0" fmla="*/ 1041400 h 2178050"/>
              <a:gd name="connsiteX1" fmla="*/ 0 w 1619250"/>
              <a:gd name="connsiteY1" fmla="*/ 1536700 h 2178050"/>
              <a:gd name="connsiteX2" fmla="*/ 317500 w 1619250"/>
              <a:gd name="connsiteY2" fmla="*/ 2178050 h 2178050"/>
              <a:gd name="connsiteX3" fmla="*/ 1365250 w 1619250"/>
              <a:gd name="connsiteY3" fmla="*/ 1587500 h 2178050"/>
              <a:gd name="connsiteX4" fmla="*/ 1619250 w 1619250"/>
              <a:gd name="connsiteY4" fmla="*/ 1308100 h 2178050"/>
              <a:gd name="connsiteX5" fmla="*/ 1606550 w 1619250"/>
              <a:gd name="connsiteY5" fmla="*/ 0 h 2178050"/>
              <a:gd name="connsiteX6" fmla="*/ 1054100 w 1619250"/>
              <a:gd name="connsiteY6" fmla="*/ 209550 h 2178050"/>
              <a:gd name="connsiteX7" fmla="*/ 342900 w 1619250"/>
              <a:gd name="connsiteY7" fmla="*/ 1041400 h 2178050"/>
              <a:gd name="connsiteX0" fmla="*/ 342900 w 1619250"/>
              <a:gd name="connsiteY0" fmla="*/ 1041400 h 2178050"/>
              <a:gd name="connsiteX1" fmla="*/ 0 w 1619250"/>
              <a:gd name="connsiteY1" fmla="*/ 1536700 h 2178050"/>
              <a:gd name="connsiteX2" fmla="*/ 317500 w 1619250"/>
              <a:gd name="connsiteY2" fmla="*/ 2178050 h 2178050"/>
              <a:gd name="connsiteX3" fmla="*/ 1619250 w 1619250"/>
              <a:gd name="connsiteY3" fmla="*/ 1308100 h 2178050"/>
              <a:gd name="connsiteX4" fmla="*/ 1606550 w 1619250"/>
              <a:gd name="connsiteY4" fmla="*/ 0 h 2178050"/>
              <a:gd name="connsiteX5" fmla="*/ 1054100 w 1619250"/>
              <a:gd name="connsiteY5" fmla="*/ 209550 h 2178050"/>
              <a:gd name="connsiteX6" fmla="*/ 342900 w 1619250"/>
              <a:gd name="connsiteY6" fmla="*/ 1041400 h 2178050"/>
              <a:gd name="connsiteX0" fmla="*/ 342900 w 1631950"/>
              <a:gd name="connsiteY0" fmla="*/ 1041400 h 2178050"/>
              <a:gd name="connsiteX1" fmla="*/ 0 w 1631950"/>
              <a:gd name="connsiteY1" fmla="*/ 1536700 h 2178050"/>
              <a:gd name="connsiteX2" fmla="*/ 317500 w 1631950"/>
              <a:gd name="connsiteY2" fmla="*/ 2178050 h 2178050"/>
              <a:gd name="connsiteX3" fmla="*/ 1631950 w 1631950"/>
              <a:gd name="connsiteY3" fmla="*/ 1517650 h 2178050"/>
              <a:gd name="connsiteX4" fmla="*/ 1606550 w 1631950"/>
              <a:gd name="connsiteY4" fmla="*/ 0 h 2178050"/>
              <a:gd name="connsiteX5" fmla="*/ 1054100 w 1631950"/>
              <a:gd name="connsiteY5" fmla="*/ 209550 h 2178050"/>
              <a:gd name="connsiteX6" fmla="*/ 342900 w 1631950"/>
              <a:gd name="connsiteY6" fmla="*/ 1041400 h 2178050"/>
              <a:gd name="connsiteX0" fmla="*/ 1054100 w 1631950"/>
              <a:gd name="connsiteY0" fmla="*/ 209550 h 2178050"/>
              <a:gd name="connsiteX1" fmla="*/ 0 w 1631950"/>
              <a:gd name="connsiteY1" fmla="*/ 1536700 h 2178050"/>
              <a:gd name="connsiteX2" fmla="*/ 317500 w 1631950"/>
              <a:gd name="connsiteY2" fmla="*/ 2178050 h 2178050"/>
              <a:gd name="connsiteX3" fmla="*/ 1631950 w 1631950"/>
              <a:gd name="connsiteY3" fmla="*/ 1517650 h 2178050"/>
              <a:gd name="connsiteX4" fmla="*/ 1606550 w 1631950"/>
              <a:gd name="connsiteY4" fmla="*/ 0 h 2178050"/>
              <a:gd name="connsiteX5" fmla="*/ 1054100 w 1631950"/>
              <a:gd name="connsiteY5" fmla="*/ 209550 h 2178050"/>
              <a:gd name="connsiteX0" fmla="*/ 1085850 w 1663700"/>
              <a:gd name="connsiteY0" fmla="*/ 209550 h 2178050"/>
              <a:gd name="connsiteX1" fmla="*/ 0 w 1663700"/>
              <a:gd name="connsiteY1" fmla="*/ 1365250 h 2178050"/>
              <a:gd name="connsiteX2" fmla="*/ 349250 w 1663700"/>
              <a:gd name="connsiteY2" fmla="*/ 2178050 h 2178050"/>
              <a:gd name="connsiteX3" fmla="*/ 1663700 w 1663700"/>
              <a:gd name="connsiteY3" fmla="*/ 1517650 h 2178050"/>
              <a:gd name="connsiteX4" fmla="*/ 1638300 w 1663700"/>
              <a:gd name="connsiteY4" fmla="*/ 0 h 2178050"/>
              <a:gd name="connsiteX5" fmla="*/ 1085850 w 1663700"/>
              <a:gd name="connsiteY5" fmla="*/ 209550 h 2178050"/>
              <a:gd name="connsiteX0" fmla="*/ 1143000 w 1720850"/>
              <a:gd name="connsiteY0" fmla="*/ 209550 h 2178050"/>
              <a:gd name="connsiteX1" fmla="*/ 0 w 1720850"/>
              <a:gd name="connsiteY1" fmla="*/ 1390650 h 2178050"/>
              <a:gd name="connsiteX2" fmla="*/ 406400 w 1720850"/>
              <a:gd name="connsiteY2" fmla="*/ 2178050 h 2178050"/>
              <a:gd name="connsiteX3" fmla="*/ 1720850 w 1720850"/>
              <a:gd name="connsiteY3" fmla="*/ 1517650 h 2178050"/>
              <a:gd name="connsiteX4" fmla="*/ 1695450 w 1720850"/>
              <a:gd name="connsiteY4" fmla="*/ 0 h 2178050"/>
              <a:gd name="connsiteX5" fmla="*/ 1143000 w 1720850"/>
              <a:gd name="connsiteY5" fmla="*/ 209550 h 2178050"/>
              <a:gd name="connsiteX0" fmla="*/ 1695450 w 1720850"/>
              <a:gd name="connsiteY0" fmla="*/ 0 h 2178050"/>
              <a:gd name="connsiteX1" fmla="*/ 0 w 1720850"/>
              <a:gd name="connsiteY1" fmla="*/ 1390650 h 2178050"/>
              <a:gd name="connsiteX2" fmla="*/ 406400 w 1720850"/>
              <a:gd name="connsiteY2" fmla="*/ 2178050 h 2178050"/>
              <a:gd name="connsiteX3" fmla="*/ 1720850 w 1720850"/>
              <a:gd name="connsiteY3" fmla="*/ 1517650 h 2178050"/>
              <a:gd name="connsiteX4" fmla="*/ 1695450 w 1720850"/>
              <a:gd name="connsiteY4" fmla="*/ 0 h 2178050"/>
              <a:gd name="connsiteX0" fmla="*/ 1720850 w 1746250"/>
              <a:gd name="connsiteY0" fmla="*/ 0 h 2178050"/>
              <a:gd name="connsiteX1" fmla="*/ 0 w 1746250"/>
              <a:gd name="connsiteY1" fmla="*/ 1231900 h 2178050"/>
              <a:gd name="connsiteX2" fmla="*/ 431800 w 1746250"/>
              <a:gd name="connsiteY2" fmla="*/ 2178050 h 2178050"/>
              <a:gd name="connsiteX3" fmla="*/ 1746250 w 1746250"/>
              <a:gd name="connsiteY3" fmla="*/ 1517650 h 2178050"/>
              <a:gd name="connsiteX4" fmla="*/ 1720850 w 1746250"/>
              <a:gd name="connsiteY4" fmla="*/ 0 h 217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50" h="2178050">
                <a:moveTo>
                  <a:pt x="1720850" y="0"/>
                </a:moveTo>
                <a:lnTo>
                  <a:pt x="0" y="1231900"/>
                </a:lnTo>
                <a:lnTo>
                  <a:pt x="431800" y="2178050"/>
                </a:lnTo>
                <a:lnTo>
                  <a:pt x="1746250" y="1517650"/>
                </a:lnTo>
                <a:lnTo>
                  <a:pt x="172085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3716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 Warning – Craig, Mayes, Ottawa and Delaware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Until 0600 UTC (45 minutes)</a:t>
            </a:r>
          </a:p>
        </p:txBody>
      </p:sp>
    </p:spTree>
    <p:extLst>
      <p:ext uri="{BB962C8B-B14F-4D97-AF65-F5344CB8AC3E}">
        <p14:creationId xmlns:p14="http://schemas.microsoft.com/office/powerpoint/2010/main" xmlns="" val="30852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13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03028" y="1492109"/>
            <a:ext cx="4388572" cy="3994286"/>
            <a:chOff x="4603028" y="1295400"/>
            <a:chExt cx="4388572" cy="399428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028" y="1295400"/>
              <a:ext cx="4388572" cy="3994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57158" y="2238575"/>
              <a:ext cx="705642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UDCZ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6802950" y="2568438"/>
              <a:ext cx="7776" cy="631962"/>
            </a:xfrm>
            <a:prstGeom prst="straightConnector1">
              <a:avLst/>
            </a:prstGeom>
            <a:ln w="317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6019800" y="3182112"/>
              <a:ext cx="867632" cy="1458374"/>
            </a:xfrm>
            <a:custGeom>
              <a:avLst/>
              <a:gdLst>
                <a:gd name="connsiteX0" fmla="*/ 0 w 714690"/>
                <a:gd name="connsiteY0" fmla="*/ 1627788 h 1627788"/>
                <a:gd name="connsiteX1" fmla="*/ 429208 w 714690"/>
                <a:gd name="connsiteY1" fmla="*/ 1319878 h 1627788"/>
                <a:gd name="connsiteX2" fmla="*/ 671804 w 714690"/>
                <a:gd name="connsiteY2" fmla="*/ 881339 h 1627788"/>
                <a:gd name="connsiteX3" fmla="*/ 709126 w 714690"/>
                <a:gd name="connsiteY3" fmla="*/ 676066 h 1627788"/>
                <a:gd name="connsiteX4" fmla="*/ 606490 w 714690"/>
                <a:gd name="connsiteY4" fmla="*/ 452131 h 1627788"/>
                <a:gd name="connsiteX5" fmla="*/ 475861 w 714690"/>
                <a:gd name="connsiteY5" fmla="*/ 302841 h 1627788"/>
                <a:gd name="connsiteX6" fmla="*/ 419877 w 714690"/>
                <a:gd name="connsiteY6" fmla="*/ 22923 h 1627788"/>
                <a:gd name="connsiteX7" fmla="*/ 410547 w 714690"/>
                <a:gd name="connsiteY7" fmla="*/ 13592 h 1627788"/>
                <a:gd name="connsiteX0" fmla="*/ 0 w 716071"/>
                <a:gd name="connsiteY0" fmla="*/ 1627788 h 1627788"/>
                <a:gd name="connsiteX1" fmla="*/ 391886 w 716071"/>
                <a:gd name="connsiteY1" fmla="*/ 1291886 h 1627788"/>
                <a:gd name="connsiteX2" fmla="*/ 671804 w 716071"/>
                <a:gd name="connsiteY2" fmla="*/ 881339 h 1627788"/>
                <a:gd name="connsiteX3" fmla="*/ 709126 w 716071"/>
                <a:gd name="connsiteY3" fmla="*/ 676066 h 1627788"/>
                <a:gd name="connsiteX4" fmla="*/ 606490 w 716071"/>
                <a:gd name="connsiteY4" fmla="*/ 452131 h 1627788"/>
                <a:gd name="connsiteX5" fmla="*/ 475861 w 716071"/>
                <a:gd name="connsiteY5" fmla="*/ 302841 h 1627788"/>
                <a:gd name="connsiteX6" fmla="*/ 419877 w 716071"/>
                <a:gd name="connsiteY6" fmla="*/ 22923 h 1627788"/>
                <a:gd name="connsiteX7" fmla="*/ 410547 w 716071"/>
                <a:gd name="connsiteY7" fmla="*/ 13592 h 1627788"/>
                <a:gd name="connsiteX0" fmla="*/ 0 w 716071"/>
                <a:gd name="connsiteY0" fmla="*/ 1627788 h 1627788"/>
                <a:gd name="connsiteX1" fmla="*/ 233265 w 716071"/>
                <a:gd name="connsiteY1" fmla="*/ 1459837 h 1627788"/>
                <a:gd name="connsiteX2" fmla="*/ 391886 w 716071"/>
                <a:gd name="connsiteY2" fmla="*/ 1291886 h 1627788"/>
                <a:gd name="connsiteX3" fmla="*/ 671804 w 716071"/>
                <a:gd name="connsiteY3" fmla="*/ 881339 h 1627788"/>
                <a:gd name="connsiteX4" fmla="*/ 709126 w 716071"/>
                <a:gd name="connsiteY4" fmla="*/ 676066 h 1627788"/>
                <a:gd name="connsiteX5" fmla="*/ 606490 w 716071"/>
                <a:gd name="connsiteY5" fmla="*/ 452131 h 1627788"/>
                <a:gd name="connsiteX6" fmla="*/ 475861 w 716071"/>
                <a:gd name="connsiteY6" fmla="*/ 302841 h 1627788"/>
                <a:gd name="connsiteX7" fmla="*/ 419877 w 716071"/>
                <a:gd name="connsiteY7" fmla="*/ 22923 h 1627788"/>
                <a:gd name="connsiteX8" fmla="*/ 410547 w 716071"/>
                <a:gd name="connsiteY8" fmla="*/ 13592 h 1627788"/>
                <a:gd name="connsiteX0" fmla="*/ 0 w 716071"/>
                <a:gd name="connsiteY0" fmla="*/ 1627788 h 1627788"/>
                <a:gd name="connsiteX1" fmla="*/ 186612 w 716071"/>
                <a:gd name="connsiteY1" fmla="*/ 1394523 h 1627788"/>
                <a:gd name="connsiteX2" fmla="*/ 391886 w 716071"/>
                <a:gd name="connsiteY2" fmla="*/ 1291886 h 1627788"/>
                <a:gd name="connsiteX3" fmla="*/ 671804 w 716071"/>
                <a:gd name="connsiteY3" fmla="*/ 881339 h 1627788"/>
                <a:gd name="connsiteX4" fmla="*/ 709126 w 716071"/>
                <a:gd name="connsiteY4" fmla="*/ 676066 h 1627788"/>
                <a:gd name="connsiteX5" fmla="*/ 606490 w 716071"/>
                <a:gd name="connsiteY5" fmla="*/ 452131 h 1627788"/>
                <a:gd name="connsiteX6" fmla="*/ 475861 w 716071"/>
                <a:gd name="connsiteY6" fmla="*/ 302841 h 1627788"/>
                <a:gd name="connsiteX7" fmla="*/ 419877 w 716071"/>
                <a:gd name="connsiteY7" fmla="*/ 22923 h 1627788"/>
                <a:gd name="connsiteX8" fmla="*/ 410547 w 716071"/>
                <a:gd name="connsiteY8" fmla="*/ 13592 h 1627788"/>
                <a:gd name="connsiteX0" fmla="*/ 0 w 744063"/>
                <a:gd name="connsiteY0" fmla="*/ 1618457 h 1618457"/>
                <a:gd name="connsiteX1" fmla="*/ 214604 w 744063"/>
                <a:gd name="connsiteY1" fmla="*/ 1394523 h 1618457"/>
                <a:gd name="connsiteX2" fmla="*/ 419878 w 744063"/>
                <a:gd name="connsiteY2" fmla="*/ 1291886 h 1618457"/>
                <a:gd name="connsiteX3" fmla="*/ 699796 w 744063"/>
                <a:gd name="connsiteY3" fmla="*/ 881339 h 1618457"/>
                <a:gd name="connsiteX4" fmla="*/ 737118 w 744063"/>
                <a:gd name="connsiteY4" fmla="*/ 676066 h 1618457"/>
                <a:gd name="connsiteX5" fmla="*/ 634482 w 744063"/>
                <a:gd name="connsiteY5" fmla="*/ 452131 h 1618457"/>
                <a:gd name="connsiteX6" fmla="*/ 503853 w 744063"/>
                <a:gd name="connsiteY6" fmla="*/ 302841 h 1618457"/>
                <a:gd name="connsiteX7" fmla="*/ 447869 w 744063"/>
                <a:gd name="connsiteY7" fmla="*/ 22923 h 1618457"/>
                <a:gd name="connsiteX8" fmla="*/ 438539 w 744063"/>
                <a:gd name="connsiteY8" fmla="*/ 13592 h 1618457"/>
                <a:gd name="connsiteX0" fmla="*/ 0 w 744063"/>
                <a:gd name="connsiteY0" fmla="*/ 1618457 h 1618457"/>
                <a:gd name="connsiteX1" fmla="*/ 223748 w 744063"/>
                <a:gd name="connsiteY1" fmla="*/ 1458531 h 1618457"/>
                <a:gd name="connsiteX2" fmla="*/ 419878 w 744063"/>
                <a:gd name="connsiteY2" fmla="*/ 1291886 h 1618457"/>
                <a:gd name="connsiteX3" fmla="*/ 699796 w 744063"/>
                <a:gd name="connsiteY3" fmla="*/ 881339 h 1618457"/>
                <a:gd name="connsiteX4" fmla="*/ 737118 w 744063"/>
                <a:gd name="connsiteY4" fmla="*/ 676066 h 1618457"/>
                <a:gd name="connsiteX5" fmla="*/ 634482 w 744063"/>
                <a:gd name="connsiteY5" fmla="*/ 452131 h 1618457"/>
                <a:gd name="connsiteX6" fmla="*/ 503853 w 744063"/>
                <a:gd name="connsiteY6" fmla="*/ 302841 h 1618457"/>
                <a:gd name="connsiteX7" fmla="*/ 447869 w 744063"/>
                <a:gd name="connsiteY7" fmla="*/ 22923 h 1618457"/>
                <a:gd name="connsiteX8" fmla="*/ 438539 w 744063"/>
                <a:gd name="connsiteY8" fmla="*/ 13592 h 1618457"/>
                <a:gd name="connsiteX0" fmla="*/ 0 w 762351"/>
                <a:gd name="connsiteY0" fmla="*/ 1682465 h 1682465"/>
                <a:gd name="connsiteX1" fmla="*/ 242036 w 762351"/>
                <a:gd name="connsiteY1" fmla="*/ 1458531 h 1682465"/>
                <a:gd name="connsiteX2" fmla="*/ 438166 w 762351"/>
                <a:gd name="connsiteY2" fmla="*/ 1291886 h 1682465"/>
                <a:gd name="connsiteX3" fmla="*/ 718084 w 762351"/>
                <a:gd name="connsiteY3" fmla="*/ 881339 h 1682465"/>
                <a:gd name="connsiteX4" fmla="*/ 755406 w 762351"/>
                <a:gd name="connsiteY4" fmla="*/ 676066 h 1682465"/>
                <a:gd name="connsiteX5" fmla="*/ 652770 w 762351"/>
                <a:gd name="connsiteY5" fmla="*/ 452131 h 1682465"/>
                <a:gd name="connsiteX6" fmla="*/ 522141 w 762351"/>
                <a:gd name="connsiteY6" fmla="*/ 302841 h 1682465"/>
                <a:gd name="connsiteX7" fmla="*/ 466157 w 762351"/>
                <a:gd name="connsiteY7" fmla="*/ 22923 h 1682465"/>
                <a:gd name="connsiteX8" fmla="*/ 456827 w 762351"/>
                <a:gd name="connsiteY8" fmla="*/ 13592 h 1682465"/>
                <a:gd name="connsiteX0" fmla="*/ 0 w 808071"/>
                <a:gd name="connsiteY0" fmla="*/ 1682465 h 1682465"/>
                <a:gd name="connsiteX1" fmla="*/ 287756 w 808071"/>
                <a:gd name="connsiteY1" fmla="*/ 1458531 h 1682465"/>
                <a:gd name="connsiteX2" fmla="*/ 483886 w 808071"/>
                <a:gd name="connsiteY2" fmla="*/ 1291886 h 1682465"/>
                <a:gd name="connsiteX3" fmla="*/ 763804 w 808071"/>
                <a:gd name="connsiteY3" fmla="*/ 881339 h 1682465"/>
                <a:gd name="connsiteX4" fmla="*/ 801126 w 808071"/>
                <a:gd name="connsiteY4" fmla="*/ 676066 h 1682465"/>
                <a:gd name="connsiteX5" fmla="*/ 698490 w 808071"/>
                <a:gd name="connsiteY5" fmla="*/ 452131 h 1682465"/>
                <a:gd name="connsiteX6" fmla="*/ 567861 w 808071"/>
                <a:gd name="connsiteY6" fmla="*/ 302841 h 1682465"/>
                <a:gd name="connsiteX7" fmla="*/ 511877 w 808071"/>
                <a:gd name="connsiteY7" fmla="*/ 22923 h 1682465"/>
                <a:gd name="connsiteX8" fmla="*/ 502547 w 808071"/>
                <a:gd name="connsiteY8" fmla="*/ 13592 h 1682465"/>
                <a:gd name="connsiteX0" fmla="*/ 0 w 866662"/>
                <a:gd name="connsiteY0" fmla="*/ 1682465 h 1682465"/>
                <a:gd name="connsiteX1" fmla="*/ 287756 w 866662"/>
                <a:gd name="connsiteY1" fmla="*/ 1458531 h 1682465"/>
                <a:gd name="connsiteX2" fmla="*/ 483886 w 866662"/>
                <a:gd name="connsiteY2" fmla="*/ 1291886 h 1682465"/>
                <a:gd name="connsiteX3" fmla="*/ 763804 w 866662"/>
                <a:gd name="connsiteY3" fmla="*/ 881339 h 1682465"/>
                <a:gd name="connsiteX4" fmla="*/ 865134 w 866662"/>
                <a:gd name="connsiteY4" fmla="*/ 676066 h 1682465"/>
                <a:gd name="connsiteX5" fmla="*/ 698490 w 866662"/>
                <a:gd name="connsiteY5" fmla="*/ 452131 h 1682465"/>
                <a:gd name="connsiteX6" fmla="*/ 567861 w 866662"/>
                <a:gd name="connsiteY6" fmla="*/ 302841 h 1682465"/>
                <a:gd name="connsiteX7" fmla="*/ 511877 w 866662"/>
                <a:gd name="connsiteY7" fmla="*/ 22923 h 1682465"/>
                <a:gd name="connsiteX8" fmla="*/ 502547 w 866662"/>
                <a:gd name="connsiteY8" fmla="*/ 13592 h 1682465"/>
                <a:gd name="connsiteX0" fmla="*/ 0 w 868421"/>
                <a:gd name="connsiteY0" fmla="*/ 1682465 h 1682465"/>
                <a:gd name="connsiteX1" fmla="*/ 287756 w 868421"/>
                <a:gd name="connsiteY1" fmla="*/ 1458531 h 1682465"/>
                <a:gd name="connsiteX2" fmla="*/ 483886 w 868421"/>
                <a:gd name="connsiteY2" fmla="*/ 1291886 h 1682465"/>
                <a:gd name="connsiteX3" fmla="*/ 763804 w 868421"/>
                <a:gd name="connsiteY3" fmla="*/ 881339 h 1682465"/>
                <a:gd name="connsiteX4" fmla="*/ 865134 w 868421"/>
                <a:gd name="connsiteY4" fmla="*/ 676066 h 1682465"/>
                <a:gd name="connsiteX5" fmla="*/ 817362 w 868421"/>
                <a:gd name="connsiteY5" fmla="*/ 406411 h 1682465"/>
                <a:gd name="connsiteX6" fmla="*/ 567861 w 868421"/>
                <a:gd name="connsiteY6" fmla="*/ 302841 h 1682465"/>
                <a:gd name="connsiteX7" fmla="*/ 511877 w 868421"/>
                <a:gd name="connsiteY7" fmla="*/ 22923 h 1682465"/>
                <a:gd name="connsiteX8" fmla="*/ 502547 w 868421"/>
                <a:gd name="connsiteY8" fmla="*/ 13592 h 1682465"/>
                <a:gd name="connsiteX0" fmla="*/ 0 w 866763"/>
                <a:gd name="connsiteY0" fmla="*/ 1682465 h 1682465"/>
                <a:gd name="connsiteX1" fmla="*/ 287756 w 866763"/>
                <a:gd name="connsiteY1" fmla="*/ 1458531 h 1682465"/>
                <a:gd name="connsiteX2" fmla="*/ 483886 w 866763"/>
                <a:gd name="connsiteY2" fmla="*/ 1291886 h 1682465"/>
                <a:gd name="connsiteX3" fmla="*/ 763804 w 866763"/>
                <a:gd name="connsiteY3" fmla="*/ 881339 h 1682465"/>
                <a:gd name="connsiteX4" fmla="*/ 865134 w 866763"/>
                <a:gd name="connsiteY4" fmla="*/ 676066 h 1682465"/>
                <a:gd name="connsiteX5" fmla="*/ 817362 w 866763"/>
                <a:gd name="connsiteY5" fmla="*/ 406411 h 1682465"/>
                <a:gd name="connsiteX6" fmla="*/ 701390 w 866763"/>
                <a:gd name="connsiteY6" fmla="*/ 228569 h 1682465"/>
                <a:gd name="connsiteX7" fmla="*/ 567861 w 866763"/>
                <a:gd name="connsiteY7" fmla="*/ 302841 h 1682465"/>
                <a:gd name="connsiteX8" fmla="*/ 511877 w 866763"/>
                <a:gd name="connsiteY8" fmla="*/ 22923 h 1682465"/>
                <a:gd name="connsiteX9" fmla="*/ 502547 w 866763"/>
                <a:gd name="connsiteY9" fmla="*/ 13592 h 1682465"/>
                <a:gd name="connsiteX0" fmla="*/ 0 w 868421"/>
                <a:gd name="connsiteY0" fmla="*/ 1682465 h 1682465"/>
                <a:gd name="connsiteX1" fmla="*/ 287756 w 868421"/>
                <a:gd name="connsiteY1" fmla="*/ 1458531 h 1682465"/>
                <a:gd name="connsiteX2" fmla="*/ 483886 w 868421"/>
                <a:gd name="connsiteY2" fmla="*/ 1291886 h 1682465"/>
                <a:gd name="connsiteX3" fmla="*/ 763804 w 868421"/>
                <a:gd name="connsiteY3" fmla="*/ 881339 h 1682465"/>
                <a:gd name="connsiteX4" fmla="*/ 865134 w 868421"/>
                <a:gd name="connsiteY4" fmla="*/ 676066 h 1682465"/>
                <a:gd name="connsiteX5" fmla="*/ 817362 w 868421"/>
                <a:gd name="connsiteY5" fmla="*/ 406411 h 1682465"/>
                <a:gd name="connsiteX6" fmla="*/ 567861 w 868421"/>
                <a:gd name="connsiteY6" fmla="*/ 302841 h 1682465"/>
                <a:gd name="connsiteX7" fmla="*/ 511877 w 868421"/>
                <a:gd name="connsiteY7" fmla="*/ 22923 h 1682465"/>
                <a:gd name="connsiteX8" fmla="*/ 502547 w 868421"/>
                <a:gd name="connsiteY8" fmla="*/ 13592 h 1682465"/>
                <a:gd name="connsiteX0" fmla="*/ 0 w 867018"/>
                <a:gd name="connsiteY0" fmla="*/ 1682465 h 1682465"/>
                <a:gd name="connsiteX1" fmla="*/ 287756 w 867018"/>
                <a:gd name="connsiteY1" fmla="*/ 1458531 h 1682465"/>
                <a:gd name="connsiteX2" fmla="*/ 483886 w 867018"/>
                <a:gd name="connsiteY2" fmla="*/ 1291886 h 1682465"/>
                <a:gd name="connsiteX3" fmla="*/ 763804 w 867018"/>
                <a:gd name="connsiteY3" fmla="*/ 881339 h 1682465"/>
                <a:gd name="connsiteX4" fmla="*/ 865134 w 867018"/>
                <a:gd name="connsiteY4" fmla="*/ 676066 h 1682465"/>
                <a:gd name="connsiteX5" fmla="*/ 817362 w 867018"/>
                <a:gd name="connsiteY5" fmla="*/ 406411 h 1682465"/>
                <a:gd name="connsiteX6" fmla="*/ 668445 w 867018"/>
                <a:gd name="connsiteY6" fmla="*/ 229689 h 1682465"/>
                <a:gd name="connsiteX7" fmla="*/ 511877 w 867018"/>
                <a:gd name="connsiteY7" fmla="*/ 22923 h 1682465"/>
                <a:gd name="connsiteX8" fmla="*/ 502547 w 867018"/>
                <a:gd name="connsiteY8" fmla="*/ 13592 h 1682465"/>
                <a:gd name="connsiteX0" fmla="*/ 0 w 867018"/>
                <a:gd name="connsiteY0" fmla="*/ 1668873 h 1668873"/>
                <a:gd name="connsiteX1" fmla="*/ 287756 w 867018"/>
                <a:gd name="connsiteY1" fmla="*/ 1444939 h 1668873"/>
                <a:gd name="connsiteX2" fmla="*/ 483886 w 867018"/>
                <a:gd name="connsiteY2" fmla="*/ 1278294 h 1668873"/>
                <a:gd name="connsiteX3" fmla="*/ 763804 w 867018"/>
                <a:gd name="connsiteY3" fmla="*/ 867747 h 1668873"/>
                <a:gd name="connsiteX4" fmla="*/ 865134 w 867018"/>
                <a:gd name="connsiteY4" fmla="*/ 662474 h 1668873"/>
                <a:gd name="connsiteX5" fmla="*/ 817362 w 867018"/>
                <a:gd name="connsiteY5" fmla="*/ 392819 h 1668873"/>
                <a:gd name="connsiteX6" fmla="*/ 668445 w 867018"/>
                <a:gd name="connsiteY6" fmla="*/ 216097 h 1668873"/>
                <a:gd name="connsiteX7" fmla="*/ 466157 w 867018"/>
                <a:gd name="connsiteY7" fmla="*/ 82483 h 1668873"/>
                <a:gd name="connsiteX8" fmla="*/ 502547 w 867018"/>
                <a:gd name="connsiteY8" fmla="*/ 0 h 1668873"/>
                <a:gd name="connsiteX0" fmla="*/ 0 w 867018"/>
                <a:gd name="connsiteY0" fmla="*/ 1586390 h 1586390"/>
                <a:gd name="connsiteX1" fmla="*/ 287756 w 867018"/>
                <a:gd name="connsiteY1" fmla="*/ 1362456 h 1586390"/>
                <a:gd name="connsiteX2" fmla="*/ 483886 w 867018"/>
                <a:gd name="connsiteY2" fmla="*/ 1195811 h 1586390"/>
                <a:gd name="connsiteX3" fmla="*/ 763804 w 867018"/>
                <a:gd name="connsiteY3" fmla="*/ 785264 h 1586390"/>
                <a:gd name="connsiteX4" fmla="*/ 865134 w 867018"/>
                <a:gd name="connsiteY4" fmla="*/ 579991 h 1586390"/>
                <a:gd name="connsiteX5" fmla="*/ 817362 w 867018"/>
                <a:gd name="connsiteY5" fmla="*/ 310336 h 1586390"/>
                <a:gd name="connsiteX6" fmla="*/ 668445 w 867018"/>
                <a:gd name="connsiteY6" fmla="*/ 133614 h 1586390"/>
                <a:gd name="connsiteX7" fmla="*/ 466157 w 867018"/>
                <a:gd name="connsiteY7" fmla="*/ 0 h 1586390"/>
                <a:gd name="connsiteX0" fmla="*/ 0 w 867632"/>
                <a:gd name="connsiteY0" fmla="*/ 1586390 h 1586390"/>
                <a:gd name="connsiteX1" fmla="*/ 287756 w 867632"/>
                <a:gd name="connsiteY1" fmla="*/ 1362456 h 1586390"/>
                <a:gd name="connsiteX2" fmla="*/ 483886 w 867632"/>
                <a:gd name="connsiteY2" fmla="*/ 1195811 h 1586390"/>
                <a:gd name="connsiteX3" fmla="*/ 763804 w 867632"/>
                <a:gd name="connsiteY3" fmla="*/ 785264 h 1586390"/>
                <a:gd name="connsiteX4" fmla="*/ 865134 w 867632"/>
                <a:gd name="connsiteY4" fmla="*/ 579991 h 1586390"/>
                <a:gd name="connsiteX5" fmla="*/ 817362 w 867632"/>
                <a:gd name="connsiteY5" fmla="*/ 310336 h 1586390"/>
                <a:gd name="connsiteX6" fmla="*/ 613581 w 867632"/>
                <a:gd name="connsiteY6" fmla="*/ 206766 h 1586390"/>
                <a:gd name="connsiteX7" fmla="*/ 466157 w 867632"/>
                <a:gd name="connsiteY7" fmla="*/ 0 h 1586390"/>
                <a:gd name="connsiteX0" fmla="*/ 0 w 867632"/>
                <a:gd name="connsiteY0" fmla="*/ 1458374 h 1458374"/>
                <a:gd name="connsiteX1" fmla="*/ 287756 w 867632"/>
                <a:gd name="connsiteY1" fmla="*/ 1234440 h 1458374"/>
                <a:gd name="connsiteX2" fmla="*/ 483886 w 867632"/>
                <a:gd name="connsiteY2" fmla="*/ 1067795 h 1458374"/>
                <a:gd name="connsiteX3" fmla="*/ 763804 w 867632"/>
                <a:gd name="connsiteY3" fmla="*/ 657248 h 1458374"/>
                <a:gd name="connsiteX4" fmla="*/ 865134 w 867632"/>
                <a:gd name="connsiteY4" fmla="*/ 451975 h 1458374"/>
                <a:gd name="connsiteX5" fmla="*/ 817362 w 867632"/>
                <a:gd name="connsiteY5" fmla="*/ 182320 h 1458374"/>
                <a:gd name="connsiteX6" fmla="*/ 613581 w 867632"/>
                <a:gd name="connsiteY6" fmla="*/ 78750 h 1458374"/>
                <a:gd name="connsiteX7" fmla="*/ 347285 w 867632"/>
                <a:gd name="connsiteY7" fmla="*/ 0 h 145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7632" h="1458374">
                  <a:moveTo>
                    <a:pt x="0" y="1458374"/>
                  </a:moveTo>
                  <a:cubicBezTo>
                    <a:pt x="38878" y="1430382"/>
                    <a:pt x="207108" y="1299536"/>
                    <a:pt x="287756" y="1234440"/>
                  </a:cubicBezTo>
                  <a:cubicBezTo>
                    <a:pt x="368404" y="1169344"/>
                    <a:pt x="404545" y="1163994"/>
                    <a:pt x="483886" y="1067795"/>
                  </a:cubicBezTo>
                  <a:cubicBezTo>
                    <a:pt x="563227" y="971596"/>
                    <a:pt x="700263" y="759885"/>
                    <a:pt x="763804" y="657248"/>
                  </a:cubicBezTo>
                  <a:cubicBezTo>
                    <a:pt x="827345" y="554611"/>
                    <a:pt x="856208" y="531130"/>
                    <a:pt x="865134" y="451975"/>
                  </a:cubicBezTo>
                  <a:cubicBezTo>
                    <a:pt x="874060" y="372820"/>
                    <a:pt x="859287" y="244524"/>
                    <a:pt x="817362" y="182320"/>
                  </a:cubicBezTo>
                  <a:cubicBezTo>
                    <a:pt x="775437" y="120116"/>
                    <a:pt x="691927" y="109137"/>
                    <a:pt x="613581" y="78750"/>
                  </a:cubicBezTo>
                  <a:cubicBezTo>
                    <a:pt x="535235" y="48363"/>
                    <a:pt x="358171" y="48208"/>
                    <a:pt x="347285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33160" y="5543490"/>
            <a:ext cx="6549827" cy="1314510"/>
            <a:chOff x="1359531" y="5451064"/>
            <a:chExt cx="6815997" cy="1314510"/>
          </a:xfrm>
        </p:grpSpPr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1359534" y="5562606"/>
              <a:ext cx="361618" cy="210312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>
            <a:xfrm>
              <a:off x="1359531" y="6019803"/>
              <a:ext cx="361617" cy="210312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1359531" y="6477007"/>
              <a:ext cx="361617" cy="210312"/>
            </a:xfrm>
            <a:prstGeom prst="rect">
              <a:avLst/>
            </a:prstGeom>
            <a:solidFill>
              <a:srgbClr val="1100F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82873" y="5451064"/>
              <a:ext cx="58538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0-3 km </a:t>
              </a:r>
              <a:r>
                <a:rPr lang="en-US" sz="2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line-normal</a:t>
              </a:r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bulk shear magnitude ≥ 30 knots</a:t>
              </a:r>
            </a:p>
          </p:txBody>
        </p:sp>
        <p:sp>
          <p:nvSpPr>
            <p:cNvPr id="51" name="TextBox 50"/>
            <p:cNvSpPr txBox="1">
              <a:spLocks noChangeAspect="1"/>
            </p:cNvSpPr>
            <p:nvPr/>
          </p:nvSpPr>
          <p:spPr>
            <a:xfrm>
              <a:off x="1869872" y="5917408"/>
              <a:ext cx="40723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Balanced or slightly shear dominant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71472" y="6365464"/>
              <a:ext cx="6304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RIJ or enhanced outflow causing surge or bow in the line 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2114"/>
            <a:ext cx="4388572" cy="399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1956815" y="3457881"/>
            <a:ext cx="506393" cy="438711"/>
          </a:xfrm>
          <a:custGeom>
            <a:avLst/>
            <a:gdLst>
              <a:gd name="connsiteX0" fmla="*/ 0 w 714690"/>
              <a:gd name="connsiteY0" fmla="*/ 1627788 h 1627788"/>
              <a:gd name="connsiteX1" fmla="*/ 429208 w 714690"/>
              <a:gd name="connsiteY1" fmla="*/ 1319878 h 1627788"/>
              <a:gd name="connsiteX2" fmla="*/ 671804 w 714690"/>
              <a:gd name="connsiteY2" fmla="*/ 881339 h 1627788"/>
              <a:gd name="connsiteX3" fmla="*/ 709126 w 714690"/>
              <a:gd name="connsiteY3" fmla="*/ 676066 h 1627788"/>
              <a:gd name="connsiteX4" fmla="*/ 606490 w 714690"/>
              <a:gd name="connsiteY4" fmla="*/ 452131 h 1627788"/>
              <a:gd name="connsiteX5" fmla="*/ 475861 w 714690"/>
              <a:gd name="connsiteY5" fmla="*/ 302841 h 1627788"/>
              <a:gd name="connsiteX6" fmla="*/ 419877 w 714690"/>
              <a:gd name="connsiteY6" fmla="*/ 22923 h 1627788"/>
              <a:gd name="connsiteX7" fmla="*/ 410547 w 714690"/>
              <a:gd name="connsiteY7" fmla="*/ 13592 h 1627788"/>
              <a:gd name="connsiteX0" fmla="*/ 0 w 716071"/>
              <a:gd name="connsiteY0" fmla="*/ 1627788 h 1627788"/>
              <a:gd name="connsiteX1" fmla="*/ 391886 w 716071"/>
              <a:gd name="connsiteY1" fmla="*/ 1291886 h 1627788"/>
              <a:gd name="connsiteX2" fmla="*/ 671804 w 716071"/>
              <a:gd name="connsiteY2" fmla="*/ 881339 h 1627788"/>
              <a:gd name="connsiteX3" fmla="*/ 709126 w 716071"/>
              <a:gd name="connsiteY3" fmla="*/ 676066 h 1627788"/>
              <a:gd name="connsiteX4" fmla="*/ 606490 w 716071"/>
              <a:gd name="connsiteY4" fmla="*/ 452131 h 1627788"/>
              <a:gd name="connsiteX5" fmla="*/ 475861 w 716071"/>
              <a:gd name="connsiteY5" fmla="*/ 302841 h 1627788"/>
              <a:gd name="connsiteX6" fmla="*/ 419877 w 716071"/>
              <a:gd name="connsiteY6" fmla="*/ 22923 h 1627788"/>
              <a:gd name="connsiteX7" fmla="*/ 410547 w 716071"/>
              <a:gd name="connsiteY7" fmla="*/ 13592 h 1627788"/>
              <a:gd name="connsiteX0" fmla="*/ 0 w 716071"/>
              <a:gd name="connsiteY0" fmla="*/ 1627788 h 1627788"/>
              <a:gd name="connsiteX1" fmla="*/ 233265 w 716071"/>
              <a:gd name="connsiteY1" fmla="*/ 1459837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16071"/>
              <a:gd name="connsiteY0" fmla="*/ 1627788 h 1627788"/>
              <a:gd name="connsiteX1" fmla="*/ 186612 w 716071"/>
              <a:gd name="connsiteY1" fmla="*/ 1394523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44063"/>
              <a:gd name="connsiteY0" fmla="*/ 1618457 h 1618457"/>
              <a:gd name="connsiteX1" fmla="*/ 214604 w 744063"/>
              <a:gd name="connsiteY1" fmla="*/ 1394523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44063"/>
              <a:gd name="connsiteY0" fmla="*/ 1618457 h 1618457"/>
              <a:gd name="connsiteX1" fmla="*/ 223748 w 744063"/>
              <a:gd name="connsiteY1" fmla="*/ 1458531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62351"/>
              <a:gd name="connsiteY0" fmla="*/ 1682465 h 1682465"/>
              <a:gd name="connsiteX1" fmla="*/ 242036 w 762351"/>
              <a:gd name="connsiteY1" fmla="*/ 1458531 h 1682465"/>
              <a:gd name="connsiteX2" fmla="*/ 438166 w 762351"/>
              <a:gd name="connsiteY2" fmla="*/ 1291886 h 1682465"/>
              <a:gd name="connsiteX3" fmla="*/ 718084 w 762351"/>
              <a:gd name="connsiteY3" fmla="*/ 881339 h 1682465"/>
              <a:gd name="connsiteX4" fmla="*/ 755406 w 762351"/>
              <a:gd name="connsiteY4" fmla="*/ 676066 h 1682465"/>
              <a:gd name="connsiteX5" fmla="*/ 652770 w 762351"/>
              <a:gd name="connsiteY5" fmla="*/ 452131 h 1682465"/>
              <a:gd name="connsiteX6" fmla="*/ 522141 w 762351"/>
              <a:gd name="connsiteY6" fmla="*/ 302841 h 1682465"/>
              <a:gd name="connsiteX7" fmla="*/ 466157 w 762351"/>
              <a:gd name="connsiteY7" fmla="*/ 22923 h 1682465"/>
              <a:gd name="connsiteX8" fmla="*/ 456827 w 762351"/>
              <a:gd name="connsiteY8" fmla="*/ 13592 h 1682465"/>
              <a:gd name="connsiteX0" fmla="*/ 0 w 808071"/>
              <a:gd name="connsiteY0" fmla="*/ 1682465 h 1682465"/>
              <a:gd name="connsiteX1" fmla="*/ 287756 w 808071"/>
              <a:gd name="connsiteY1" fmla="*/ 1458531 h 1682465"/>
              <a:gd name="connsiteX2" fmla="*/ 483886 w 808071"/>
              <a:gd name="connsiteY2" fmla="*/ 1291886 h 1682465"/>
              <a:gd name="connsiteX3" fmla="*/ 763804 w 808071"/>
              <a:gd name="connsiteY3" fmla="*/ 881339 h 1682465"/>
              <a:gd name="connsiteX4" fmla="*/ 801126 w 808071"/>
              <a:gd name="connsiteY4" fmla="*/ 676066 h 1682465"/>
              <a:gd name="connsiteX5" fmla="*/ 698490 w 808071"/>
              <a:gd name="connsiteY5" fmla="*/ 452131 h 1682465"/>
              <a:gd name="connsiteX6" fmla="*/ 567861 w 808071"/>
              <a:gd name="connsiteY6" fmla="*/ 302841 h 1682465"/>
              <a:gd name="connsiteX7" fmla="*/ 511877 w 808071"/>
              <a:gd name="connsiteY7" fmla="*/ 22923 h 1682465"/>
              <a:gd name="connsiteX8" fmla="*/ 502547 w 808071"/>
              <a:gd name="connsiteY8" fmla="*/ 13592 h 1682465"/>
              <a:gd name="connsiteX0" fmla="*/ 0 w 866662"/>
              <a:gd name="connsiteY0" fmla="*/ 1682465 h 1682465"/>
              <a:gd name="connsiteX1" fmla="*/ 287756 w 866662"/>
              <a:gd name="connsiteY1" fmla="*/ 1458531 h 1682465"/>
              <a:gd name="connsiteX2" fmla="*/ 483886 w 866662"/>
              <a:gd name="connsiteY2" fmla="*/ 1291886 h 1682465"/>
              <a:gd name="connsiteX3" fmla="*/ 763804 w 866662"/>
              <a:gd name="connsiteY3" fmla="*/ 881339 h 1682465"/>
              <a:gd name="connsiteX4" fmla="*/ 865134 w 866662"/>
              <a:gd name="connsiteY4" fmla="*/ 676066 h 1682465"/>
              <a:gd name="connsiteX5" fmla="*/ 698490 w 866662"/>
              <a:gd name="connsiteY5" fmla="*/ 452131 h 1682465"/>
              <a:gd name="connsiteX6" fmla="*/ 567861 w 866662"/>
              <a:gd name="connsiteY6" fmla="*/ 302841 h 1682465"/>
              <a:gd name="connsiteX7" fmla="*/ 511877 w 866662"/>
              <a:gd name="connsiteY7" fmla="*/ 22923 h 1682465"/>
              <a:gd name="connsiteX8" fmla="*/ 502547 w 866662"/>
              <a:gd name="connsiteY8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6763"/>
              <a:gd name="connsiteY0" fmla="*/ 1682465 h 1682465"/>
              <a:gd name="connsiteX1" fmla="*/ 287756 w 866763"/>
              <a:gd name="connsiteY1" fmla="*/ 1458531 h 1682465"/>
              <a:gd name="connsiteX2" fmla="*/ 483886 w 866763"/>
              <a:gd name="connsiteY2" fmla="*/ 1291886 h 1682465"/>
              <a:gd name="connsiteX3" fmla="*/ 763804 w 866763"/>
              <a:gd name="connsiteY3" fmla="*/ 881339 h 1682465"/>
              <a:gd name="connsiteX4" fmla="*/ 865134 w 866763"/>
              <a:gd name="connsiteY4" fmla="*/ 676066 h 1682465"/>
              <a:gd name="connsiteX5" fmla="*/ 817362 w 866763"/>
              <a:gd name="connsiteY5" fmla="*/ 406411 h 1682465"/>
              <a:gd name="connsiteX6" fmla="*/ 701390 w 866763"/>
              <a:gd name="connsiteY6" fmla="*/ 228569 h 1682465"/>
              <a:gd name="connsiteX7" fmla="*/ 567861 w 866763"/>
              <a:gd name="connsiteY7" fmla="*/ 302841 h 1682465"/>
              <a:gd name="connsiteX8" fmla="*/ 511877 w 866763"/>
              <a:gd name="connsiteY8" fmla="*/ 22923 h 1682465"/>
              <a:gd name="connsiteX9" fmla="*/ 502547 w 866763"/>
              <a:gd name="connsiteY9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7018"/>
              <a:gd name="connsiteY0" fmla="*/ 1682465 h 1682465"/>
              <a:gd name="connsiteX1" fmla="*/ 287756 w 867018"/>
              <a:gd name="connsiteY1" fmla="*/ 1458531 h 1682465"/>
              <a:gd name="connsiteX2" fmla="*/ 483886 w 867018"/>
              <a:gd name="connsiteY2" fmla="*/ 1291886 h 1682465"/>
              <a:gd name="connsiteX3" fmla="*/ 763804 w 867018"/>
              <a:gd name="connsiteY3" fmla="*/ 881339 h 1682465"/>
              <a:gd name="connsiteX4" fmla="*/ 865134 w 867018"/>
              <a:gd name="connsiteY4" fmla="*/ 676066 h 1682465"/>
              <a:gd name="connsiteX5" fmla="*/ 817362 w 867018"/>
              <a:gd name="connsiteY5" fmla="*/ 406411 h 1682465"/>
              <a:gd name="connsiteX6" fmla="*/ 668445 w 867018"/>
              <a:gd name="connsiteY6" fmla="*/ 229689 h 1682465"/>
              <a:gd name="connsiteX7" fmla="*/ 511877 w 867018"/>
              <a:gd name="connsiteY7" fmla="*/ 22923 h 1682465"/>
              <a:gd name="connsiteX8" fmla="*/ 502547 w 867018"/>
              <a:gd name="connsiteY8" fmla="*/ 13592 h 1682465"/>
              <a:gd name="connsiteX0" fmla="*/ 0 w 867018"/>
              <a:gd name="connsiteY0" fmla="*/ 1668873 h 1668873"/>
              <a:gd name="connsiteX1" fmla="*/ 287756 w 867018"/>
              <a:gd name="connsiteY1" fmla="*/ 1444939 h 1668873"/>
              <a:gd name="connsiteX2" fmla="*/ 483886 w 867018"/>
              <a:gd name="connsiteY2" fmla="*/ 1278294 h 1668873"/>
              <a:gd name="connsiteX3" fmla="*/ 763804 w 867018"/>
              <a:gd name="connsiteY3" fmla="*/ 867747 h 1668873"/>
              <a:gd name="connsiteX4" fmla="*/ 865134 w 867018"/>
              <a:gd name="connsiteY4" fmla="*/ 662474 h 1668873"/>
              <a:gd name="connsiteX5" fmla="*/ 817362 w 867018"/>
              <a:gd name="connsiteY5" fmla="*/ 392819 h 1668873"/>
              <a:gd name="connsiteX6" fmla="*/ 668445 w 867018"/>
              <a:gd name="connsiteY6" fmla="*/ 216097 h 1668873"/>
              <a:gd name="connsiteX7" fmla="*/ 466157 w 867018"/>
              <a:gd name="connsiteY7" fmla="*/ 82483 h 1668873"/>
              <a:gd name="connsiteX8" fmla="*/ 502547 w 867018"/>
              <a:gd name="connsiteY8" fmla="*/ 0 h 1668873"/>
              <a:gd name="connsiteX0" fmla="*/ 0 w 867018"/>
              <a:gd name="connsiteY0" fmla="*/ 1586390 h 1586390"/>
              <a:gd name="connsiteX1" fmla="*/ 287756 w 867018"/>
              <a:gd name="connsiteY1" fmla="*/ 1362456 h 1586390"/>
              <a:gd name="connsiteX2" fmla="*/ 483886 w 867018"/>
              <a:gd name="connsiteY2" fmla="*/ 1195811 h 1586390"/>
              <a:gd name="connsiteX3" fmla="*/ 763804 w 867018"/>
              <a:gd name="connsiteY3" fmla="*/ 785264 h 1586390"/>
              <a:gd name="connsiteX4" fmla="*/ 865134 w 867018"/>
              <a:gd name="connsiteY4" fmla="*/ 579991 h 1586390"/>
              <a:gd name="connsiteX5" fmla="*/ 817362 w 867018"/>
              <a:gd name="connsiteY5" fmla="*/ 310336 h 1586390"/>
              <a:gd name="connsiteX6" fmla="*/ 668445 w 867018"/>
              <a:gd name="connsiteY6" fmla="*/ 133614 h 1586390"/>
              <a:gd name="connsiteX7" fmla="*/ 466157 w 867018"/>
              <a:gd name="connsiteY7" fmla="*/ 0 h 1586390"/>
              <a:gd name="connsiteX0" fmla="*/ 0 w 867632"/>
              <a:gd name="connsiteY0" fmla="*/ 1586390 h 1586390"/>
              <a:gd name="connsiteX1" fmla="*/ 287756 w 867632"/>
              <a:gd name="connsiteY1" fmla="*/ 1362456 h 1586390"/>
              <a:gd name="connsiteX2" fmla="*/ 483886 w 867632"/>
              <a:gd name="connsiteY2" fmla="*/ 1195811 h 1586390"/>
              <a:gd name="connsiteX3" fmla="*/ 763804 w 867632"/>
              <a:gd name="connsiteY3" fmla="*/ 785264 h 1586390"/>
              <a:gd name="connsiteX4" fmla="*/ 865134 w 867632"/>
              <a:gd name="connsiteY4" fmla="*/ 579991 h 1586390"/>
              <a:gd name="connsiteX5" fmla="*/ 817362 w 867632"/>
              <a:gd name="connsiteY5" fmla="*/ 310336 h 1586390"/>
              <a:gd name="connsiteX6" fmla="*/ 613581 w 867632"/>
              <a:gd name="connsiteY6" fmla="*/ 206766 h 1586390"/>
              <a:gd name="connsiteX7" fmla="*/ 466157 w 867632"/>
              <a:gd name="connsiteY7" fmla="*/ 0 h 1586390"/>
              <a:gd name="connsiteX0" fmla="*/ 0 w 867632"/>
              <a:gd name="connsiteY0" fmla="*/ 1458374 h 1458374"/>
              <a:gd name="connsiteX1" fmla="*/ 287756 w 867632"/>
              <a:gd name="connsiteY1" fmla="*/ 1234440 h 1458374"/>
              <a:gd name="connsiteX2" fmla="*/ 483886 w 867632"/>
              <a:gd name="connsiteY2" fmla="*/ 1067795 h 1458374"/>
              <a:gd name="connsiteX3" fmla="*/ 763804 w 867632"/>
              <a:gd name="connsiteY3" fmla="*/ 657248 h 1458374"/>
              <a:gd name="connsiteX4" fmla="*/ 865134 w 867632"/>
              <a:gd name="connsiteY4" fmla="*/ 451975 h 1458374"/>
              <a:gd name="connsiteX5" fmla="*/ 817362 w 867632"/>
              <a:gd name="connsiteY5" fmla="*/ 182320 h 1458374"/>
              <a:gd name="connsiteX6" fmla="*/ 613581 w 867632"/>
              <a:gd name="connsiteY6" fmla="*/ 78750 h 1458374"/>
              <a:gd name="connsiteX7" fmla="*/ 347285 w 867632"/>
              <a:gd name="connsiteY7" fmla="*/ 0 h 1458374"/>
              <a:gd name="connsiteX0" fmla="*/ 0 w 579876"/>
              <a:gd name="connsiteY0" fmla="*/ 1234440 h 1234440"/>
              <a:gd name="connsiteX1" fmla="*/ 196130 w 579876"/>
              <a:gd name="connsiteY1" fmla="*/ 1067795 h 1234440"/>
              <a:gd name="connsiteX2" fmla="*/ 476048 w 579876"/>
              <a:gd name="connsiteY2" fmla="*/ 657248 h 1234440"/>
              <a:gd name="connsiteX3" fmla="*/ 577378 w 579876"/>
              <a:gd name="connsiteY3" fmla="*/ 451975 h 1234440"/>
              <a:gd name="connsiteX4" fmla="*/ 529606 w 579876"/>
              <a:gd name="connsiteY4" fmla="*/ 182320 h 1234440"/>
              <a:gd name="connsiteX5" fmla="*/ 325825 w 579876"/>
              <a:gd name="connsiteY5" fmla="*/ 78750 h 1234440"/>
              <a:gd name="connsiteX6" fmla="*/ 59529 w 579876"/>
              <a:gd name="connsiteY6" fmla="*/ 0 h 1234440"/>
              <a:gd name="connsiteX0" fmla="*/ 136601 w 520347"/>
              <a:gd name="connsiteY0" fmla="*/ 1067795 h 1067795"/>
              <a:gd name="connsiteX1" fmla="*/ 416519 w 520347"/>
              <a:gd name="connsiteY1" fmla="*/ 657248 h 1067795"/>
              <a:gd name="connsiteX2" fmla="*/ 517849 w 520347"/>
              <a:gd name="connsiteY2" fmla="*/ 451975 h 1067795"/>
              <a:gd name="connsiteX3" fmla="*/ 470077 w 520347"/>
              <a:gd name="connsiteY3" fmla="*/ 182320 h 1067795"/>
              <a:gd name="connsiteX4" fmla="*/ 266296 w 520347"/>
              <a:gd name="connsiteY4" fmla="*/ 78750 h 1067795"/>
              <a:gd name="connsiteX5" fmla="*/ 0 w 520347"/>
              <a:gd name="connsiteY5" fmla="*/ 0 h 1067795"/>
              <a:gd name="connsiteX0" fmla="*/ 416519 w 520347"/>
              <a:gd name="connsiteY0" fmla="*/ 657248 h 657248"/>
              <a:gd name="connsiteX1" fmla="*/ 517849 w 520347"/>
              <a:gd name="connsiteY1" fmla="*/ 451975 h 657248"/>
              <a:gd name="connsiteX2" fmla="*/ 470077 w 520347"/>
              <a:gd name="connsiteY2" fmla="*/ 182320 h 657248"/>
              <a:gd name="connsiteX3" fmla="*/ 266296 w 520347"/>
              <a:gd name="connsiteY3" fmla="*/ 78750 h 657248"/>
              <a:gd name="connsiteX4" fmla="*/ 0 w 520347"/>
              <a:gd name="connsiteY4" fmla="*/ 0 h 657248"/>
              <a:gd name="connsiteX0" fmla="*/ 517849 w 520347"/>
              <a:gd name="connsiteY0" fmla="*/ 451975 h 451975"/>
              <a:gd name="connsiteX1" fmla="*/ 470077 w 520347"/>
              <a:gd name="connsiteY1" fmla="*/ 182320 h 451975"/>
              <a:gd name="connsiteX2" fmla="*/ 266296 w 520347"/>
              <a:gd name="connsiteY2" fmla="*/ 78750 h 451975"/>
              <a:gd name="connsiteX3" fmla="*/ 0 w 520347"/>
              <a:gd name="connsiteY3" fmla="*/ 0 h 451975"/>
              <a:gd name="connsiteX0" fmla="*/ 481273 w 492499"/>
              <a:gd name="connsiteY0" fmla="*/ 442831 h 442831"/>
              <a:gd name="connsiteX1" fmla="*/ 470077 w 492499"/>
              <a:gd name="connsiteY1" fmla="*/ 182320 h 442831"/>
              <a:gd name="connsiteX2" fmla="*/ 266296 w 492499"/>
              <a:gd name="connsiteY2" fmla="*/ 78750 h 442831"/>
              <a:gd name="connsiteX3" fmla="*/ 0 w 492499"/>
              <a:gd name="connsiteY3" fmla="*/ 0 h 442831"/>
              <a:gd name="connsiteX0" fmla="*/ 499561 w 504524"/>
              <a:gd name="connsiteY0" fmla="*/ 433687 h 433687"/>
              <a:gd name="connsiteX1" fmla="*/ 470077 w 504524"/>
              <a:gd name="connsiteY1" fmla="*/ 182320 h 433687"/>
              <a:gd name="connsiteX2" fmla="*/ 266296 w 504524"/>
              <a:gd name="connsiteY2" fmla="*/ 78750 h 433687"/>
              <a:gd name="connsiteX3" fmla="*/ 0 w 504524"/>
              <a:gd name="connsiteY3" fmla="*/ 0 h 433687"/>
              <a:gd name="connsiteX0" fmla="*/ 504323 w 509286"/>
              <a:gd name="connsiteY0" fmla="*/ 428924 h 428924"/>
              <a:gd name="connsiteX1" fmla="*/ 474839 w 509286"/>
              <a:gd name="connsiteY1" fmla="*/ 177557 h 428924"/>
              <a:gd name="connsiteX2" fmla="*/ 271058 w 509286"/>
              <a:gd name="connsiteY2" fmla="*/ 73987 h 428924"/>
              <a:gd name="connsiteX3" fmla="*/ 0 w 509286"/>
              <a:gd name="connsiteY3" fmla="*/ 0 h 428924"/>
              <a:gd name="connsiteX0" fmla="*/ 518610 w 521451"/>
              <a:gd name="connsiteY0" fmla="*/ 428924 h 428924"/>
              <a:gd name="connsiteX1" fmla="*/ 474839 w 521451"/>
              <a:gd name="connsiteY1" fmla="*/ 177557 h 428924"/>
              <a:gd name="connsiteX2" fmla="*/ 271058 w 521451"/>
              <a:gd name="connsiteY2" fmla="*/ 73987 h 428924"/>
              <a:gd name="connsiteX3" fmla="*/ 0 w 521451"/>
              <a:gd name="connsiteY3" fmla="*/ 0 h 428924"/>
              <a:gd name="connsiteX0" fmla="*/ 518610 w 522947"/>
              <a:gd name="connsiteY0" fmla="*/ 428924 h 428924"/>
              <a:gd name="connsiteX1" fmla="*/ 484364 w 522947"/>
              <a:gd name="connsiteY1" fmla="*/ 168032 h 428924"/>
              <a:gd name="connsiteX2" fmla="*/ 271058 w 522947"/>
              <a:gd name="connsiteY2" fmla="*/ 73987 h 428924"/>
              <a:gd name="connsiteX3" fmla="*/ 0 w 522947"/>
              <a:gd name="connsiteY3" fmla="*/ 0 h 428924"/>
              <a:gd name="connsiteX0" fmla="*/ 499560 w 503897"/>
              <a:gd name="connsiteY0" fmla="*/ 443211 h 443211"/>
              <a:gd name="connsiteX1" fmla="*/ 465314 w 503897"/>
              <a:gd name="connsiteY1" fmla="*/ 182319 h 443211"/>
              <a:gd name="connsiteX2" fmla="*/ 252008 w 503897"/>
              <a:gd name="connsiteY2" fmla="*/ 88274 h 443211"/>
              <a:gd name="connsiteX3" fmla="*/ 0 w 503897"/>
              <a:gd name="connsiteY3" fmla="*/ 0 h 443211"/>
              <a:gd name="connsiteX0" fmla="*/ 504322 w 508659"/>
              <a:gd name="connsiteY0" fmla="*/ 414636 h 414636"/>
              <a:gd name="connsiteX1" fmla="*/ 470076 w 508659"/>
              <a:gd name="connsiteY1" fmla="*/ 153744 h 414636"/>
              <a:gd name="connsiteX2" fmla="*/ 256770 w 508659"/>
              <a:gd name="connsiteY2" fmla="*/ 59699 h 414636"/>
              <a:gd name="connsiteX3" fmla="*/ 0 w 508659"/>
              <a:gd name="connsiteY3" fmla="*/ 0 h 414636"/>
              <a:gd name="connsiteX0" fmla="*/ 504322 w 508113"/>
              <a:gd name="connsiteY0" fmla="*/ 414636 h 414636"/>
              <a:gd name="connsiteX1" fmla="*/ 470076 w 508113"/>
              <a:gd name="connsiteY1" fmla="*/ 153744 h 414636"/>
              <a:gd name="connsiteX2" fmla="*/ 275820 w 508113"/>
              <a:gd name="connsiteY2" fmla="*/ 59699 h 414636"/>
              <a:gd name="connsiteX3" fmla="*/ 0 w 508113"/>
              <a:gd name="connsiteY3" fmla="*/ 0 h 414636"/>
              <a:gd name="connsiteX0" fmla="*/ 504322 w 508113"/>
              <a:gd name="connsiteY0" fmla="*/ 447973 h 447973"/>
              <a:gd name="connsiteX1" fmla="*/ 470076 w 508113"/>
              <a:gd name="connsiteY1" fmla="*/ 153744 h 447973"/>
              <a:gd name="connsiteX2" fmla="*/ 275820 w 508113"/>
              <a:gd name="connsiteY2" fmla="*/ 59699 h 447973"/>
              <a:gd name="connsiteX3" fmla="*/ 0 w 508113"/>
              <a:gd name="connsiteY3" fmla="*/ 0 h 447973"/>
              <a:gd name="connsiteX0" fmla="*/ 504322 w 508113"/>
              <a:gd name="connsiteY0" fmla="*/ 433686 h 433686"/>
              <a:gd name="connsiteX1" fmla="*/ 470076 w 508113"/>
              <a:gd name="connsiteY1" fmla="*/ 139457 h 433686"/>
              <a:gd name="connsiteX2" fmla="*/ 275820 w 508113"/>
              <a:gd name="connsiteY2" fmla="*/ 45412 h 433686"/>
              <a:gd name="connsiteX3" fmla="*/ 0 w 508113"/>
              <a:gd name="connsiteY3" fmla="*/ 0 h 433686"/>
              <a:gd name="connsiteX0" fmla="*/ 504322 w 504360"/>
              <a:gd name="connsiteY0" fmla="*/ 433686 h 433686"/>
              <a:gd name="connsiteX1" fmla="*/ 500528 w 504360"/>
              <a:gd name="connsiteY1" fmla="*/ 305993 h 433686"/>
              <a:gd name="connsiteX2" fmla="*/ 470076 w 504360"/>
              <a:gd name="connsiteY2" fmla="*/ 139457 h 433686"/>
              <a:gd name="connsiteX3" fmla="*/ 275820 w 504360"/>
              <a:gd name="connsiteY3" fmla="*/ 45412 h 433686"/>
              <a:gd name="connsiteX4" fmla="*/ 0 w 504360"/>
              <a:gd name="connsiteY4" fmla="*/ 0 h 433686"/>
              <a:gd name="connsiteX0" fmla="*/ 489250 w 501667"/>
              <a:gd name="connsiteY0" fmla="*/ 438711 h 438711"/>
              <a:gd name="connsiteX1" fmla="*/ 500528 w 501667"/>
              <a:gd name="connsiteY1" fmla="*/ 305993 h 438711"/>
              <a:gd name="connsiteX2" fmla="*/ 470076 w 501667"/>
              <a:gd name="connsiteY2" fmla="*/ 139457 h 438711"/>
              <a:gd name="connsiteX3" fmla="*/ 275820 w 501667"/>
              <a:gd name="connsiteY3" fmla="*/ 45412 h 438711"/>
              <a:gd name="connsiteX4" fmla="*/ 0 w 501667"/>
              <a:gd name="connsiteY4" fmla="*/ 0 h 438711"/>
              <a:gd name="connsiteX0" fmla="*/ 489250 w 496991"/>
              <a:gd name="connsiteY0" fmla="*/ 438711 h 438711"/>
              <a:gd name="connsiteX1" fmla="*/ 495503 w 496991"/>
              <a:gd name="connsiteY1" fmla="*/ 316042 h 438711"/>
              <a:gd name="connsiteX2" fmla="*/ 470076 w 496991"/>
              <a:gd name="connsiteY2" fmla="*/ 139457 h 438711"/>
              <a:gd name="connsiteX3" fmla="*/ 275820 w 496991"/>
              <a:gd name="connsiteY3" fmla="*/ 45412 h 438711"/>
              <a:gd name="connsiteX4" fmla="*/ 0 w 496991"/>
              <a:gd name="connsiteY4" fmla="*/ 0 h 438711"/>
              <a:gd name="connsiteX0" fmla="*/ 489250 w 516269"/>
              <a:gd name="connsiteY0" fmla="*/ 438711 h 438711"/>
              <a:gd name="connsiteX1" fmla="*/ 515600 w 516269"/>
              <a:gd name="connsiteY1" fmla="*/ 316042 h 438711"/>
              <a:gd name="connsiteX2" fmla="*/ 470076 w 516269"/>
              <a:gd name="connsiteY2" fmla="*/ 139457 h 438711"/>
              <a:gd name="connsiteX3" fmla="*/ 275820 w 516269"/>
              <a:gd name="connsiteY3" fmla="*/ 45412 h 438711"/>
              <a:gd name="connsiteX4" fmla="*/ 0 w 516269"/>
              <a:gd name="connsiteY4" fmla="*/ 0 h 438711"/>
              <a:gd name="connsiteX0" fmla="*/ 489250 w 496991"/>
              <a:gd name="connsiteY0" fmla="*/ 438711 h 438711"/>
              <a:gd name="connsiteX1" fmla="*/ 495503 w 496991"/>
              <a:gd name="connsiteY1" fmla="*/ 290921 h 438711"/>
              <a:gd name="connsiteX2" fmla="*/ 470076 w 496991"/>
              <a:gd name="connsiteY2" fmla="*/ 139457 h 438711"/>
              <a:gd name="connsiteX3" fmla="*/ 275820 w 496991"/>
              <a:gd name="connsiteY3" fmla="*/ 45412 h 438711"/>
              <a:gd name="connsiteX4" fmla="*/ 0 w 496991"/>
              <a:gd name="connsiteY4" fmla="*/ 0 h 438711"/>
              <a:gd name="connsiteX0" fmla="*/ 489250 w 521212"/>
              <a:gd name="connsiteY0" fmla="*/ 438711 h 438711"/>
              <a:gd name="connsiteX1" fmla="*/ 520624 w 521212"/>
              <a:gd name="connsiteY1" fmla="*/ 300970 h 438711"/>
              <a:gd name="connsiteX2" fmla="*/ 470076 w 521212"/>
              <a:gd name="connsiteY2" fmla="*/ 139457 h 438711"/>
              <a:gd name="connsiteX3" fmla="*/ 275820 w 521212"/>
              <a:gd name="connsiteY3" fmla="*/ 45412 h 438711"/>
              <a:gd name="connsiteX4" fmla="*/ 0 w 521212"/>
              <a:gd name="connsiteY4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70076 w 501666"/>
              <a:gd name="connsiteY2" fmla="*/ 139457 h 438711"/>
              <a:gd name="connsiteX3" fmla="*/ 275820 w 501666"/>
              <a:gd name="connsiteY3" fmla="*/ 45412 h 438711"/>
              <a:gd name="connsiteX4" fmla="*/ 0 w 501666"/>
              <a:gd name="connsiteY4" fmla="*/ 0 h 438711"/>
              <a:gd name="connsiteX0" fmla="*/ 489250 w 502245"/>
              <a:gd name="connsiteY0" fmla="*/ 438711 h 438711"/>
              <a:gd name="connsiteX1" fmla="*/ 500527 w 502245"/>
              <a:gd name="connsiteY1" fmla="*/ 280873 h 438711"/>
              <a:gd name="connsiteX2" fmla="*/ 480125 w 502245"/>
              <a:gd name="connsiteY2" fmla="*/ 154530 h 438711"/>
              <a:gd name="connsiteX3" fmla="*/ 275820 w 502245"/>
              <a:gd name="connsiteY3" fmla="*/ 45412 h 438711"/>
              <a:gd name="connsiteX4" fmla="*/ 0 w 502245"/>
              <a:gd name="connsiteY4" fmla="*/ 0 h 438711"/>
              <a:gd name="connsiteX0" fmla="*/ 489250 w 502245"/>
              <a:gd name="connsiteY0" fmla="*/ 438711 h 438711"/>
              <a:gd name="connsiteX1" fmla="*/ 500527 w 502245"/>
              <a:gd name="connsiteY1" fmla="*/ 280873 h 438711"/>
              <a:gd name="connsiteX2" fmla="*/ 480125 w 502245"/>
              <a:gd name="connsiteY2" fmla="*/ 179650 h 438711"/>
              <a:gd name="connsiteX3" fmla="*/ 275820 w 502245"/>
              <a:gd name="connsiteY3" fmla="*/ 45412 h 438711"/>
              <a:gd name="connsiteX4" fmla="*/ 0 w 502245"/>
              <a:gd name="connsiteY4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80125 w 501666"/>
              <a:gd name="connsiteY2" fmla="*/ 179650 h 438711"/>
              <a:gd name="connsiteX3" fmla="*/ 430190 w 501666"/>
              <a:gd name="connsiteY3" fmla="*/ 140195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80125 w 501666"/>
              <a:gd name="connsiteY2" fmla="*/ 179650 h 438711"/>
              <a:gd name="connsiteX3" fmla="*/ 460335 w 501666"/>
              <a:gd name="connsiteY3" fmla="*/ 115074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80125 w 501666"/>
              <a:gd name="connsiteY2" fmla="*/ 179650 h 438711"/>
              <a:gd name="connsiteX3" fmla="*/ 425166 w 501666"/>
              <a:gd name="connsiteY3" fmla="*/ 115074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65053 w 501666"/>
              <a:gd name="connsiteY2" fmla="*/ 184674 h 438711"/>
              <a:gd name="connsiteX3" fmla="*/ 425166 w 501666"/>
              <a:gd name="connsiteY3" fmla="*/ 115074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65053 w 501666"/>
              <a:gd name="connsiteY2" fmla="*/ 184674 h 438711"/>
              <a:gd name="connsiteX3" fmla="*/ 410093 w 501666"/>
              <a:gd name="connsiteY3" fmla="*/ 115074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65053 w 501666"/>
              <a:gd name="connsiteY2" fmla="*/ 184674 h 438711"/>
              <a:gd name="connsiteX3" fmla="*/ 410093 w 501666"/>
              <a:gd name="connsiteY3" fmla="*/ 115074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75101 w 501666"/>
              <a:gd name="connsiteY2" fmla="*/ 179650 h 438711"/>
              <a:gd name="connsiteX3" fmla="*/ 410093 w 501666"/>
              <a:gd name="connsiteY3" fmla="*/ 115074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75101 w 501666"/>
              <a:gd name="connsiteY2" fmla="*/ 179650 h 438711"/>
              <a:gd name="connsiteX3" fmla="*/ 410093 w 501666"/>
              <a:gd name="connsiteY3" fmla="*/ 105026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13662"/>
              <a:gd name="connsiteY0" fmla="*/ 438711 h 438711"/>
              <a:gd name="connsiteX1" fmla="*/ 512940 w 513662"/>
              <a:gd name="connsiteY1" fmla="*/ 289148 h 438711"/>
              <a:gd name="connsiteX2" fmla="*/ 475101 w 513662"/>
              <a:gd name="connsiteY2" fmla="*/ 179650 h 438711"/>
              <a:gd name="connsiteX3" fmla="*/ 410093 w 513662"/>
              <a:gd name="connsiteY3" fmla="*/ 105026 h 438711"/>
              <a:gd name="connsiteX4" fmla="*/ 275820 w 513662"/>
              <a:gd name="connsiteY4" fmla="*/ 45412 h 438711"/>
              <a:gd name="connsiteX5" fmla="*/ 0 w 513662"/>
              <a:gd name="connsiteY5" fmla="*/ 0 h 438711"/>
              <a:gd name="connsiteX0" fmla="*/ 489250 w 513662"/>
              <a:gd name="connsiteY0" fmla="*/ 438711 h 438711"/>
              <a:gd name="connsiteX1" fmla="*/ 512940 w 513662"/>
              <a:gd name="connsiteY1" fmla="*/ 289148 h 438711"/>
              <a:gd name="connsiteX2" fmla="*/ 479239 w 513662"/>
              <a:gd name="connsiteY2" fmla="*/ 167237 h 438711"/>
              <a:gd name="connsiteX3" fmla="*/ 410093 w 513662"/>
              <a:gd name="connsiteY3" fmla="*/ 105026 h 438711"/>
              <a:gd name="connsiteX4" fmla="*/ 275820 w 513662"/>
              <a:gd name="connsiteY4" fmla="*/ 45412 h 438711"/>
              <a:gd name="connsiteX5" fmla="*/ 0 w 513662"/>
              <a:gd name="connsiteY5" fmla="*/ 0 h 438711"/>
              <a:gd name="connsiteX0" fmla="*/ 489250 w 513662"/>
              <a:gd name="connsiteY0" fmla="*/ 438711 h 438711"/>
              <a:gd name="connsiteX1" fmla="*/ 512940 w 513662"/>
              <a:gd name="connsiteY1" fmla="*/ 289148 h 438711"/>
              <a:gd name="connsiteX2" fmla="*/ 479239 w 513662"/>
              <a:gd name="connsiteY2" fmla="*/ 167237 h 438711"/>
              <a:gd name="connsiteX3" fmla="*/ 422505 w 513662"/>
              <a:gd name="connsiteY3" fmla="*/ 96751 h 438711"/>
              <a:gd name="connsiteX4" fmla="*/ 275820 w 513662"/>
              <a:gd name="connsiteY4" fmla="*/ 45412 h 438711"/>
              <a:gd name="connsiteX5" fmla="*/ 0 w 513662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79239 w 501666"/>
              <a:gd name="connsiteY2" fmla="*/ 167237 h 438711"/>
              <a:gd name="connsiteX3" fmla="*/ 422505 w 501666"/>
              <a:gd name="connsiteY3" fmla="*/ 96751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62689 w 501666"/>
              <a:gd name="connsiteY2" fmla="*/ 167237 h 438711"/>
              <a:gd name="connsiteX3" fmla="*/ 422505 w 501666"/>
              <a:gd name="connsiteY3" fmla="*/ 96751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01666"/>
              <a:gd name="connsiteY0" fmla="*/ 438711 h 438711"/>
              <a:gd name="connsiteX1" fmla="*/ 500527 w 501666"/>
              <a:gd name="connsiteY1" fmla="*/ 280873 h 438711"/>
              <a:gd name="connsiteX2" fmla="*/ 462689 w 501666"/>
              <a:gd name="connsiteY2" fmla="*/ 167237 h 438711"/>
              <a:gd name="connsiteX3" fmla="*/ 401817 w 501666"/>
              <a:gd name="connsiteY3" fmla="*/ 96751 h 438711"/>
              <a:gd name="connsiteX4" fmla="*/ 275820 w 501666"/>
              <a:gd name="connsiteY4" fmla="*/ 45412 h 438711"/>
              <a:gd name="connsiteX5" fmla="*/ 0 w 501666"/>
              <a:gd name="connsiteY5" fmla="*/ 0 h 438711"/>
              <a:gd name="connsiteX0" fmla="*/ 489250 w 513662"/>
              <a:gd name="connsiteY0" fmla="*/ 438711 h 438711"/>
              <a:gd name="connsiteX1" fmla="*/ 512940 w 513662"/>
              <a:gd name="connsiteY1" fmla="*/ 293286 h 438711"/>
              <a:gd name="connsiteX2" fmla="*/ 462689 w 513662"/>
              <a:gd name="connsiteY2" fmla="*/ 167237 h 438711"/>
              <a:gd name="connsiteX3" fmla="*/ 401817 w 513662"/>
              <a:gd name="connsiteY3" fmla="*/ 96751 h 438711"/>
              <a:gd name="connsiteX4" fmla="*/ 275820 w 513662"/>
              <a:gd name="connsiteY4" fmla="*/ 45412 h 438711"/>
              <a:gd name="connsiteX5" fmla="*/ 0 w 513662"/>
              <a:gd name="connsiteY5" fmla="*/ 0 h 438711"/>
              <a:gd name="connsiteX0" fmla="*/ 489250 w 513662"/>
              <a:gd name="connsiteY0" fmla="*/ 438711 h 438711"/>
              <a:gd name="connsiteX1" fmla="*/ 512940 w 513662"/>
              <a:gd name="connsiteY1" fmla="*/ 293286 h 438711"/>
              <a:gd name="connsiteX2" fmla="*/ 475101 w 513662"/>
              <a:gd name="connsiteY2" fmla="*/ 179649 h 438711"/>
              <a:gd name="connsiteX3" fmla="*/ 401817 w 513662"/>
              <a:gd name="connsiteY3" fmla="*/ 96751 h 438711"/>
              <a:gd name="connsiteX4" fmla="*/ 275820 w 513662"/>
              <a:gd name="connsiteY4" fmla="*/ 45412 h 438711"/>
              <a:gd name="connsiteX5" fmla="*/ 0 w 513662"/>
              <a:gd name="connsiteY5" fmla="*/ 0 h 438711"/>
              <a:gd name="connsiteX0" fmla="*/ 489250 w 513662"/>
              <a:gd name="connsiteY0" fmla="*/ 438711 h 438711"/>
              <a:gd name="connsiteX1" fmla="*/ 512940 w 513662"/>
              <a:gd name="connsiteY1" fmla="*/ 293286 h 438711"/>
              <a:gd name="connsiteX2" fmla="*/ 475101 w 513662"/>
              <a:gd name="connsiteY2" fmla="*/ 179649 h 438711"/>
              <a:gd name="connsiteX3" fmla="*/ 414230 w 513662"/>
              <a:gd name="connsiteY3" fmla="*/ 105027 h 438711"/>
              <a:gd name="connsiteX4" fmla="*/ 275820 w 513662"/>
              <a:gd name="connsiteY4" fmla="*/ 45412 h 438711"/>
              <a:gd name="connsiteX5" fmla="*/ 0 w 513662"/>
              <a:gd name="connsiteY5" fmla="*/ 0 h 438711"/>
              <a:gd name="connsiteX0" fmla="*/ 489250 w 501667"/>
              <a:gd name="connsiteY0" fmla="*/ 438711 h 438711"/>
              <a:gd name="connsiteX1" fmla="*/ 500528 w 501667"/>
              <a:gd name="connsiteY1" fmla="*/ 289148 h 438711"/>
              <a:gd name="connsiteX2" fmla="*/ 475101 w 501667"/>
              <a:gd name="connsiteY2" fmla="*/ 179649 h 438711"/>
              <a:gd name="connsiteX3" fmla="*/ 414230 w 501667"/>
              <a:gd name="connsiteY3" fmla="*/ 105027 h 438711"/>
              <a:gd name="connsiteX4" fmla="*/ 275820 w 501667"/>
              <a:gd name="connsiteY4" fmla="*/ 45412 h 438711"/>
              <a:gd name="connsiteX5" fmla="*/ 0 w 501667"/>
              <a:gd name="connsiteY5" fmla="*/ 0 h 438711"/>
              <a:gd name="connsiteX0" fmla="*/ 489250 w 500795"/>
              <a:gd name="connsiteY0" fmla="*/ 438711 h 438711"/>
              <a:gd name="connsiteX1" fmla="*/ 488481 w 500795"/>
              <a:gd name="connsiteY1" fmla="*/ 355052 h 438711"/>
              <a:gd name="connsiteX2" fmla="*/ 500528 w 500795"/>
              <a:gd name="connsiteY2" fmla="*/ 289148 h 438711"/>
              <a:gd name="connsiteX3" fmla="*/ 475101 w 500795"/>
              <a:gd name="connsiteY3" fmla="*/ 179649 h 438711"/>
              <a:gd name="connsiteX4" fmla="*/ 414230 w 500795"/>
              <a:gd name="connsiteY4" fmla="*/ 105027 h 438711"/>
              <a:gd name="connsiteX5" fmla="*/ 275820 w 500795"/>
              <a:gd name="connsiteY5" fmla="*/ 45412 h 438711"/>
              <a:gd name="connsiteX6" fmla="*/ 0 w 500795"/>
              <a:gd name="connsiteY6" fmla="*/ 0 h 438711"/>
              <a:gd name="connsiteX0" fmla="*/ 489250 w 504871"/>
              <a:gd name="connsiteY0" fmla="*/ 438711 h 438711"/>
              <a:gd name="connsiteX1" fmla="*/ 488481 w 504871"/>
              <a:gd name="connsiteY1" fmla="*/ 355052 h 438711"/>
              <a:gd name="connsiteX2" fmla="*/ 504665 w 504871"/>
              <a:gd name="connsiteY2" fmla="*/ 289148 h 438711"/>
              <a:gd name="connsiteX3" fmla="*/ 475101 w 504871"/>
              <a:gd name="connsiteY3" fmla="*/ 179649 h 438711"/>
              <a:gd name="connsiteX4" fmla="*/ 414230 w 504871"/>
              <a:gd name="connsiteY4" fmla="*/ 105027 h 438711"/>
              <a:gd name="connsiteX5" fmla="*/ 275820 w 504871"/>
              <a:gd name="connsiteY5" fmla="*/ 45412 h 438711"/>
              <a:gd name="connsiteX6" fmla="*/ 0 w 504871"/>
              <a:gd name="connsiteY6" fmla="*/ 0 h 438711"/>
              <a:gd name="connsiteX0" fmla="*/ 489250 w 521730"/>
              <a:gd name="connsiteY0" fmla="*/ 438711 h 438711"/>
              <a:gd name="connsiteX1" fmla="*/ 521582 w 521730"/>
              <a:gd name="connsiteY1" fmla="*/ 363327 h 438711"/>
              <a:gd name="connsiteX2" fmla="*/ 504665 w 521730"/>
              <a:gd name="connsiteY2" fmla="*/ 289148 h 438711"/>
              <a:gd name="connsiteX3" fmla="*/ 475101 w 521730"/>
              <a:gd name="connsiteY3" fmla="*/ 179649 h 438711"/>
              <a:gd name="connsiteX4" fmla="*/ 414230 w 521730"/>
              <a:gd name="connsiteY4" fmla="*/ 105027 h 438711"/>
              <a:gd name="connsiteX5" fmla="*/ 275820 w 521730"/>
              <a:gd name="connsiteY5" fmla="*/ 45412 h 438711"/>
              <a:gd name="connsiteX6" fmla="*/ 0 w 521730"/>
              <a:gd name="connsiteY6" fmla="*/ 0 h 438711"/>
              <a:gd name="connsiteX0" fmla="*/ 489250 w 506393"/>
              <a:gd name="connsiteY0" fmla="*/ 438711 h 438711"/>
              <a:gd name="connsiteX1" fmla="*/ 505032 w 506393"/>
              <a:gd name="connsiteY1" fmla="*/ 363327 h 438711"/>
              <a:gd name="connsiteX2" fmla="*/ 504665 w 506393"/>
              <a:gd name="connsiteY2" fmla="*/ 289148 h 438711"/>
              <a:gd name="connsiteX3" fmla="*/ 475101 w 506393"/>
              <a:gd name="connsiteY3" fmla="*/ 179649 h 438711"/>
              <a:gd name="connsiteX4" fmla="*/ 414230 w 506393"/>
              <a:gd name="connsiteY4" fmla="*/ 105027 h 438711"/>
              <a:gd name="connsiteX5" fmla="*/ 275820 w 506393"/>
              <a:gd name="connsiteY5" fmla="*/ 45412 h 438711"/>
              <a:gd name="connsiteX6" fmla="*/ 0 w 506393"/>
              <a:gd name="connsiteY6" fmla="*/ 0 h 43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393" h="438711">
                <a:moveTo>
                  <a:pt x="489250" y="438711"/>
                </a:moveTo>
                <a:cubicBezTo>
                  <a:pt x="489122" y="424768"/>
                  <a:pt x="503152" y="388254"/>
                  <a:pt x="505032" y="363327"/>
                </a:cubicBezTo>
                <a:cubicBezTo>
                  <a:pt x="506912" y="338400"/>
                  <a:pt x="506895" y="318382"/>
                  <a:pt x="504665" y="289148"/>
                </a:cubicBezTo>
                <a:cubicBezTo>
                  <a:pt x="502435" y="259914"/>
                  <a:pt x="490173" y="210336"/>
                  <a:pt x="475101" y="179649"/>
                </a:cubicBezTo>
                <a:cubicBezTo>
                  <a:pt x="460029" y="148962"/>
                  <a:pt x="448281" y="127400"/>
                  <a:pt x="414230" y="105027"/>
                </a:cubicBezTo>
                <a:cubicBezTo>
                  <a:pt x="380179" y="82654"/>
                  <a:pt x="344858" y="62917"/>
                  <a:pt x="275820" y="45412"/>
                </a:cubicBezTo>
                <a:cubicBezTo>
                  <a:pt x="206782" y="27908"/>
                  <a:pt x="131466" y="8014"/>
                  <a:pt x="0" y="0"/>
                </a:cubicBezTo>
              </a:path>
            </a:pathLst>
          </a:custGeom>
          <a:noFill/>
          <a:ln w="508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 52"/>
          <p:cNvSpPr/>
          <p:nvPr/>
        </p:nvSpPr>
        <p:spPr>
          <a:xfrm>
            <a:off x="1963845" y="3414848"/>
            <a:ext cx="544291" cy="838313"/>
          </a:xfrm>
          <a:custGeom>
            <a:avLst/>
            <a:gdLst>
              <a:gd name="connsiteX0" fmla="*/ 0 w 714690"/>
              <a:gd name="connsiteY0" fmla="*/ 1627788 h 1627788"/>
              <a:gd name="connsiteX1" fmla="*/ 429208 w 714690"/>
              <a:gd name="connsiteY1" fmla="*/ 1319878 h 1627788"/>
              <a:gd name="connsiteX2" fmla="*/ 671804 w 714690"/>
              <a:gd name="connsiteY2" fmla="*/ 881339 h 1627788"/>
              <a:gd name="connsiteX3" fmla="*/ 709126 w 714690"/>
              <a:gd name="connsiteY3" fmla="*/ 676066 h 1627788"/>
              <a:gd name="connsiteX4" fmla="*/ 606490 w 714690"/>
              <a:gd name="connsiteY4" fmla="*/ 452131 h 1627788"/>
              <a:gd name="connsiteX5" fmla="*/ 475861 w 714690"/>
              <a:gd name="connsiteY5" fmla="*/ 302841 h 1627788"/>
              <a:gd name="connsiteX6" fmla="*/ 419877 w 714690"/>
              <a:gd name="connsiteY6" fmla="*/ 22923 h 1627788"/>
              <a:gd name="connsiteX7" fmla="*/ 410547 w 714690"/>
              <a:gd name="connsiteY7" fmla="*/ 13592 h 1627788"/>
              <a:gd name="connsiteX0" fmla="*/ 0 w 716071"/>
              <a:gd name="connsiteY0" fmla="*/ 1627788 h 1627788"/>
              <a:gd name="connsiteX1" fmla="*/ 391886 w 716071"/>
              <a:gd name="connsiteY1" fmla="*/ 1291886 h 1627788"/>
              <a:gd name="connsiteX2" fmla="*/ 671804 w 716071"/>
              <a:gd name="connsiteY2" fmla="*/ 881339 h 1627788"/>
              <a:gd name="connsiteX3" fmla="*/ 709126 w 716071"/>
              <a:gd name="connsiteY3" fmla="*/ 676066 h 1627788"/>
              <a:gd name="connsiteX4" fmla="*/ 606490 w 716071"/>
              <a:gd name="connsiteY4" fmla="*/ 452131 h 1627788"/>
              <a:gd name="connsiteX5" fmla="*/ 475861 w 716071"/>
              <a:gd name="connsiteY5" fmla="*/ 302841 h 1627788"/>
              <a:gd name="connsiteX6" fmla="*/ 419877 w 716071"/>
              <a:gd name="connsiteY6" fmla="*/ 22923 h 1627788"/>
              <a:gd name="connsiteX7" fmla="*/ 410547 w 716071"/>
              <a:gd name="connsiteY7" fmla="*/ 13592 h 1627788"/>
              <a:gd name="connsiteX0" fmla="*/ 0 w 716071"/>
              <a:gd name="connsiteY0" fmla="*/ 1627788 h 1627788"/>
              <a:gd name="connsiteX1" fmla="*/ 233265 w 716071"/>
              <a:gd name="connsiteY1" fmla="*/ 1459837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16071"/>
              <a:gd name="connsiteY0" fmla="*/ 1627788 h 1627788"/>
              <a:gd name="connsiteX1" fmla="*/ 186612 w 716071"/>
              <a:gd name="connsiteY1" fmla="*/ 1394523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44063"/>
              <a:gd name="connsiteY0" fmla="*/ 1618457 h 1618457"/>
              <a:gd name="connsiteX1" fmla="*/ 214604 w 744063"/>
              <a:gd name="connsiteY1" fmla="*/ 1394523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44063"/>
              <a:gd name="connsiteY0" fmla="*/ 1618457 h 1618457"/>
              <a:gd name="connsiteX1" fmla="*/ 223748 w 744063"/>
              <a:gd name="connsiteY1" fmla="*/ 1458531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62351"/>
              <a:gd name="connsiteY0" fmla="*/ 1682465 h 1682465"/>
              <a:gd name="connsiteX1" fmla="*/ 242036 w 762351"/>
              <a:gd name="connsiteY1" fmla="*/ 1458531 h 1682465"/>
              <a:gd name="connsiteX2" fmla="*/ 438166 w 762351"/>
              <a:gd name="connsiteY2" fmla="*/ 1291886 h 1682465"/>
              <a:gd name="connsiteX3" fmla="*/ 718084 w 762351"/>
              <a:gd name="connsiteY3" fmla="*/ 881339 h 1682465"/>
              <a:gd name="connsiteX4" fmla="*/ 755406 w 762351"/>
              <a:gd name="connsiteY4" fmla="*/ 676066 h 1682465"/>
              <a:gd name="connsiteX5" fmla="*/ 652770 w 762351"/>
              <a:gd name="connsiteY5" fmla="*/ 452131 h 1682465"/>
              <a:gd name="connsiteX6" fmla="*/ 522141 w 762351"/>
              <a:gd name="connsiteY6" fmla="*/ 302841 h 1682465"/>
              <a:gd name="connsiteX7" fmla="*/ 466157 w 762351"/>
              <a:gd name="connsiteY7" fmla="*/ 22923 h 1682465"/>
              <a:gd name="connsiteX8" fmla="*/ 456827 w 762351"/>
              <a:gd name="connsiteY8" fmla="*/ 13592 h 1682465"/>
              <a:gd name="connsiteX0" fmla="*/ 0 w 808071"/>
              <a:gd name="connsiteY0" fmla="*/ 1682465 h 1682465"/>
              <a:gd name="connsiteX1" fmla="*/ 287756 w 808071"/>
              <a:gd name="connsiteY1" fmla="*/ 1458531 h 1682465"/>
              <a:gd name="connsiteX2" fmla="*/ 483886 w 808071"/>
              <a:gd name="connsiteY2" fmla="*/ 1291886 h 1682465"/>
              <a:gd name="connsiteX3" fmla="*/ 763804 w 808071"/>
              <a:gd name="connsiteY3" fmla="*/ 881339 h 1682465"/>
              <a:gd name="connsiteX4" fmla="*/ 801126 w 808071"/>
              <a:gd name="connsiteY4" fmla="*/ 676066 h 1682465"/>
              <a:gd name="connsiteX5" fmla="*/ 698490 w 808071"/>
              <a:gd name="connsiteY5" fmla="*/ 452131 h 1682465"/>
              <a:gd name="connsiteX6" fmla="*/ 567861 w 808071"/>
              <a:gd name="connsiteY6" fmla="*/ 302841 h 1682465"/>
              <a:gd name="connsiteX7" fmla="*/ 511877 w 808071"/>
              <a:gd name="connsiteY7" fmla="*/ 22923 h 1682465"/>
              <a:gd name="connsiteX8" fmla="*/ 502547 w 808071"/>
              <a:gd name="connsiteY8" fmla="*/ 13592 h 1682465"/>
              <a:gd name="connsiteX0" fmla="*/ 0 w 866662"/>
              <a:gd name="connsiteY0" fmla="*/ 1682465 h 1682465"/>
              <a:gd name="connsiteX1" fmla="*/ 287756 w 866662"/>
              <a:gd name="connsiteY1" fmla="*/ 1458531 h 1682465"/>
              <a:gd name="connsiteX2" fmla="*/ 483886 w 866662"/>
              <a:gd name="connsiteY2" fmla="*/ 1291886 h 1682465"/>
              <a:gd name="connsiteX3" fmla="*/ 763804 w 866662"/>
              <a:gd name="connsiteY3" fmla="*/ 881339 h 1682465"/>
              <a:gd name="connsiteX4" fmla="*/ 865134 w 866662"/>
              <a:gd name="connsiteY4" fmla="*/ 676066 h 1682465"/>
              <a:gd name="connsiteX5" fmla="*/ 698490 w 866662"/>
              <a:gd name="connsiteY5" fmla="*/ 452131 h 1682465"/>
              <a:gd name="connsiteX6" fmla="*/ 567861 w 866662"/>
              <a:gd name="connsiteY6" fmla="*/ 302841 h 1682465"/>
              <a:gd name="connsiteX7" fmla="*/ 511877 w 866662"/>
              <a:gd name="connsiteY7" fmla="*/ 22923 h 1682465"/>
              <a:gd name="connsiteX8" fmla="*/ 502547 w 866662"/>
              <a:gd name="connsiteY8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6763"/>
              <a:gd name="connsiteY0" fmla="*/ 1682465 h 1682465"/>
              <a:gd name="connsiteX1" fmla="*/ 287756 w 866763"/>
              <a:gd name="connsiteY1" fmla="*/ 1458531 h 1682465"/>
              <a:gd name="connsiteX2" fmla="*/ 483886 w 866763"/>
              <a:gd name="connsiteY2" fmla="*/ 1291886 h 1682465"/>
              <a:gd name="connsiteX3" fmla="*/ 763804 w 866763"/>
              <a:gd name="connsiteY3" fmla="*/ 881339 h 1682465"/>
              <a:gd name="connsiteX4" fmla="*/ 865134 w 866763"/>
              <a:gd name="connsiteY4" fmla="*/ 676066 h 1682465"/>
              <a:gd name="connsiteX5" fmla="*/ 817362 w 866763"/>
              <a:gd name="connsiteY5" fmla="*/ 406411 h 1682465"/>
              <a:gd name="connsiteX6" fmla="*/ 701390 w 866763"/>
              <a:gd name="connsiteY6" fmla="*/ 228569 h 1682465"/>
              <a:gd name="connsiteX7" fmla="*/ 567861 w 866763"/>
              <a:gd name="connsiteY7" fmla="*/ 302841 h 1682465"/>
              <a:gd name="connsiteX8" fmla="*/ 511877 w 866763"/>
              <a:gd name="connsiteY8" fmla="*/ 22923 h 1682465"/>
              <a:gd name="connsiteX9" fmla="*/ 502547 w 866763"/>
              <a:gd name="connsiteY9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7018"/>
              <a:gd name="connsiteY0" fmla="*/ 1682465 h 1682465"/>
              <a:gd name="connsiteX1" fmla="*/ 287756 w 867018"/>
              <a:gd name="connsiteY1" fmla="*/ 1458531 h 1682465"/>
              <a:gd name="connsiteX2" fmla="*/ 483886 w 867018"/>
              <a:gd name="connsiteY2" fmla="*/ 1291886 h 1682465"/>
              <a:gd name="connsiteX3" fmla="*/ 763804 w 867018"/>
              <a:gd name="connsiteY3" fmla="*/ 881339 h 1682465"/>
              <a:gd name="connsiteX4" fmla="*/ 865134 w 867018"/>
              <a:gd name="connsiteY4" fmla="*/ 676066 h 1682465"/>
              <a:gd name="connsiteX5" fmla="*/ 817362 w 867018"/>
              <a:gd name="connsiteY5" fmla="*/ 406411 h 1682465"/>
              <a:gd name="connsiteX6" fmla="*/ 668445 w 867018"/>
              <a:gd name="connsiteY6" fmla="*/ 229689 h 1682465"/>
              <a:gd name="connsiteX7" fmla="*/ 511877 w 867018"/>
              <a:gd name="connsiteY7" fmla="*/ 22923 h 1682465"/>
              <a:gd name="connsiteX8" fmla="*/ 502547 w 867018"/>
              <a:gd name="connsiteY8" fmla="*/ 13592 h 1682465"/>
              <a:gd name="connsiteX0" fmla="*/ 0 w 867018"/>
              <a:gd name="connsiteY0" fmla="*/ 1668873 h 1668873"/>
              <a:gd name="connsiteX1" fmla="*/ 287756 w 867018"/>
              <a:gd name="connsiteY1" fmla="*/ 1444939 h 1668873"/>
              <a:gd name="connsiteX2" fmla="*/ 483886 w 867018"/>
              <a:gd name="connsiteY2" fmla="*/ 1278294 h 1668873"/>
              <a:gd name="connsiteX3" fmla="*/ 763804 w 867018"/>
              <a:gd name="connsiteY3" fmla="*/ 867747 h 1668873"/>
              <a:gd name="connsiteX4" fmla="*/ 865134 w 867018"/>
              <a:gd name="connsiteY4" fmla="*/ 662474 h 1668873"/>
              <a:gd name="connsiteX5" fmla="*/ 817362 w 867018"/>
              <a:gd name="connsiteY5" fmla="*/ 392819 h 1668873"/>
              <a:gd name="connsiteX6" fmla="*/ 668445 w 867018"/>
              <a:gd name="connsiteY6" fmla="*/ 216097 h 1668873"/>
              <a:gd name="connsiteX7" fmla="*/ 466157 w 867018"/>
              <a:gd name="connsiteY7" fmla="*/ 82483 h 1668873"/>
              <a:gd name="connsiteX8" fmla="*/ 502547 w 867018"/>
              <a:gd name="connsiteY8" fmla="*/ 0 h 1668873"/>
              <a:gd name="connsiteX0" fmla="*/ 0 w 867018"/>
              <a:gd name="connsiteY0" fmla="*/ 1586390 h 1586390"/>
              <a:gd name="connsiteX1" fmla="*/ 287756 w 867018"/>
              <a:gd name="connsiteY1" fmla="*/ 1362456 h 1586390"/>
              <a:gd name="connsiteX2" fmla="*/ 483886 w 867018"/>
              <a:gd name="connsiteY2" fmla="*/ 1195811 h 1586390"/>
              <a:gd name="connsiteX3" fmla="*/ 763804 w 867018"/>
              <a:gd name="connsiteY3" fmla="*/ 785264 h 1586390"/>
              <a:gd name="connsiteX4" fmla="*/ 865134 w 867018"/>
              <a:gd name="connsiteY4" fmla="*/ 579991 h 1586390"/>
              <a:gd name="connsiteX5" fmla="*/ 817362 w 867018"/>
              <a:gd name="connsiteY5" fmla="*/ 310336 h 1586390"/>
              <a:gd name="connsiteX6" fmla="*/ 668445 w 867018"/>
              <a:gd name="connsiteY6" fmla="*/ 133614 h 1586390"/>
              <a:gd name="connsiteX7" fmla="*/ 466157 w 867018"/>
              <a:gd name="connsiteY7" fmla="*/ 0 h 1586390"/>
              <a:gd name="connsiteX0" fmla="*/ 0 w 867632"/>
              <a:gd name="connsiteY0" fmla="*/ 1586390 h 1586390"/>
              <a:gd name="connsiteX1" fmla="*/ 287756 w 867632"/>
              <a:gd name="connsiteY1" fmla="*/ 1362456 h 1586390"/>
              <a:gd name="connsiteX2" fmla="*/ 483886 w 867632"/>
              <a:gd name="connsiteY2" fmla="*/ 1195811 h 1586390"/>
              <a:gd name="connsiteX3" fmla="*/ 763804 w 867632"/>
              <a:gd name="connsiteY3" fmla="*/ 785264 h 1586390"/>
              <a:gd name="connsiteX4" fmla="*/ 865134 w 867632"/>
              <a:gd name="connsiteY4" fmla="*/ 579991 h 1586390"/>
              <a:gd name="connsiteX5" fmla="*/ 817362 w 867632"/>
              <a:gd name="connsiteY5" fmla="*/ 310336 h 1586390"/>
              <a:gd name="connsiteX6" fmla="*/ 613581 w 867632"/>
              <a:gd name="connsiteY6" fmla="*/ 206766 h 1586390"/>
              <a:gd name="connsiteX7" fmla="*/ 466157 w 867632"/>
              <a:gd name="connsiteY7" fmla="*/ 0 h 1586390"/>
              <a:gd name="connsiteX0" fmla="*/ 0 w 867632"/>
              <a:gd name="connsiteY0" fmla="*/ 1458374 h 1458374"/>
              <a:gd name="connsiteX1" fmla="*/ 287756 w 867632"/>
              <a:gd name="connsiteY1" fmla="*/ 1234440 h 1458374"/>
              <a:gd name="connsiteX2" fmla="*/ 483886 w 867632"/>
              <a:gd name="connsiteY2" fmla="*/ 1067795 h 1458374"/>
              <a:gd name="connsiteX3" fmla="*/ 763804 w 867632"/>
              <a:gd name="connsiteY3" fmla="*/ 657248 h 1458374"/>
              <a:gd name="connsiteX4" fmla="*/ 865134 w 867632"/>
              <a:gd name="connsiteY4" fmla="*/ 451975 h 1458374"/>
              <a:gd name="connsiteX5" fmla="*/ 817362 w 867632"/>
              <a:gd name="connsiteY5" fmla="*/ 182320 h 1458374"/>
              <a:gd name="connsiteX6" fmla="*/ 613581 w 867632"/>
              <a:gd name="connsiteY6" fmla="*/ 78750 h 1458374"/>
              <a:gd name="connsiteX7" fmla="*/ 347285 w 867632"/>
              <a:gd name="connsiteY7" fmla="*/ 0 h 1458374"/>
              <a:gd name="connsiteX0" fmla="*/ 0 w 579876"/>
              <a:gd name="connsiteY0" fmla="*/ 1234440 h 1234440"/>
              <a:gd name="connsiteX1" fmla="*/ 196130 w 579876"/>
              <a:gd name="connsiteY1" fmla="*/ 1067795 h 1234440"/>
              <a:gd name="connsiteX2" fmla="*/ 476048 w 579876"/>
              <a:gd name="connsiteY2" fmla="*/ 657248 h 1234440"/>
              <a:gd name="connsiteX3" fmla="*/ 577378 w 579876"/>
              <a:gd name="connsiteY3" fmla="*/ 451975 h 1234440"/>
              <a:gd name="connsiteX4" fmla="*/ 529606 w 579876"/>
              <a:gd name="connsiteY4" fmla="*/ 182320 h 1234440"/>
              <a:gd name="connsiteX5" fmla="*/ 325825 w 579876"/>
              <a:gd name="connsiteY5" fmla="*/ 78750 h 1234440"/>
              <a:gd name="connsiteX6" fmla="*/ 59529 w 579876"/>
              <a:gd name="connsiteY6" fmla="*/ 0 h 1234440"/>
              <a:gd name="connsiteX0" fmla="*/ 136601 w 520347"/>
              <a:gd name="connsiteY0" fmla="*/ 1067795 h 1067795"/>
              <a:gd name="connsiteX1" fmla="*/ 416519 w 520347"/>
              <a:gd name="connsiteY1" fmla="*/ 657248 h 1067795"/>
              <a:gd name="connsiteX2" fmla="*/ 517849 w 520347"/>
              <a:gd name="connsiteY2" fmla="*/ 451975 h 1067795"/>
              <a:gd name="connsiteX3" fmla="*/ 470077 w 520347"/>
              <a:gd name="connsiteY3" fmla="*/ 182320 h 1067795"/>
              <a:gd name="connsiteX4" fmla="*/ 266296 w 520347"/>
              <a:gd name="connsiteY4" fmla="*/ 78750 h 1067795"/>
              <a:gd name="connsiteX5" fmla="*/ 0 w 520347"/>
              <a:gd name="connsiteY5" fmla="*/ 0 h 1067795"/>
              <a:gd name="connsiteX0" fmla="*/ 246329 w 520347"/>
              <a:gd name="connsiteY0" fmla="*/ 839195 h 839195"/>
              <a:gd name="connsiteX1" fmla="*/ 416519 w 520347"/>
              <a:gd name="connsiteY1" fmla="*/ 657248 h 839195"/>
              <a:gd name="connsiteX2" fmla="*/ 517849 w 520347"/>
              <a:gd name="connsiteY2" fmla="*/ 451975 h 839195"/>
              <a:gd name="connsiteX3" fmla="*/ 470077 w 520347"/>
              <a:gd name="connsiteY3" fmla="*/ 182320 h 839195"/>
              <a:gd name="connsiteX4" fmla="*/ 266296 w 520347"/>
              <a:gd name="connsiteY4" fmla="*/ 78750 h 839195"/>
              <a:gd name="connsiteX5" fmla="*/ 0 w 520347"/>
              <a:gd name="connsiteY5" fmla="*/ 0 h 839195"/>
              <a:gd name="connsiteX0" fmla="*/ 246329 w 520347"/>
              <a:gd name="connsiteY0" fmla="*/ 866627 h 866627"/>
              <a:gd name="connsiteX1" fmla="*/ 416519 w 520347"/>
              <a:gd name="connsiteY1" fmla="*/ 657248 h 866627"/>
              <a:gd name="connsiteX2" fmla="*/ 517849 w 520347"/>
              <a:gd name="connsiteY2" fmla="*/ 451975 h 866627"/>
              <a:gd name="connsiteX3" fmla="*/ 470077 w 520347"/>
              <a:gd name="connsiteY3" fmla="*/ 182320 h 866627"/>
              <a:gd name="connsiteX4" fmla="*/ 266296 w 520347"/>
              <a:gd name="connsiteY4" fmla="*/ 78750 h 866627"/>
              <a:gd name="connsiteX5" fmla="*/ 0 w 520347"/>
              <a:gd name="connsiteY5" fmla="*/ 0 h 866627"/>
              <a:gd name="connsiteX0" fmla="*/ 241567 w 515585"/>
              <a:gd name="connsiteY0" fmla="*/ 833289 h 833289"/>
              <a:gd name="connsiteX1" fmla="*/ 411757 w 515585"/>
              <a:gd name="connsiteY1" fmla="*/ 623910 h 833289"/>
              <a:gd name="connsiteX2" fmla="*/ 513087 w 515585"/>
              <a:gd name="connsiteY2" fmla="*/ 418637 h 833289"/>
              <a:gd name="connsiteX3" fmla="*/ 465315 w 515585"/>
              <a:gd name="connsiteY3" fmla="*/ 148982 h 833289"/>
              <a:gd name="connsiteX4" fmla="*/ 261534 w 515585"/>
              <a:gd name="connsiteY4" fmla="*/ 45412 h 833289"/>
              <a:gd name="connsiteX5" fmla="*/ 0 w 515585"/>
              <a:gd name="connsiteY5" fmla="*/ 0 h 833289"/>
              <a:gd name="connsiteX0" fmla="*/ 241567 w 511005"/>
              <a:gd name="connsiteY0" fmla="*/ 833289 h 833289"/>
              <a:gd name="connsiteX1" fmla="*/ 411757 w 511005"/>
              <a:gd name="connsiteY1" fmla="*/ 623910 h 833289"/>
              <a:gd name="connsiteX2" fmla="*/ 508063 w 511005"/>
              <a:gd name="connsiteY2" fmla="*/ 403564 h 833289"/>
              <a:gd name="connsiteX3" fmla="*/ 465315 w 511005"/>
              <a:gd name="connsiteY3" fmla="*/ 148982 h 833289"/>
              <a:gd name="connsiteX4" fmla="*/ 261534 w 511005"/>
              <a:gd name="connsiteY4" fmla="*/ 45412 h 833289"/>
              <a:gd name="connsiteX5" fmla="*/ 0 w 511005"/>
              <a:gd name="connsiteY5" fmla="*/ 0 h 833289"/>
              <a:gd name="connsiteX0" fmla="*/ 241567 w 509122"/>
              <a:gd name="connsiteY0" fmla="*/ 833289 h 833289"/>
              <a:gd name="connsiteX1" fmla="*/ 411757 w 509122"/>
              <a:gd name="connsiteY1" fmla="*/ 623910 h 833289"/>
              <a:gd name="connsiteX2" fmla="*/ 508063 w 509122"/>
              <a:gd name="connsiteY2" fmla="*/ 403564 h 833289"/>
              <a:gd name="connsiteX3" fmla="*/ 450242 w 509122"/>
              <a:gd name="connsiteY3" fmla="*/ 154007 h 833289"/>
              <a:gd name="connsiteX4" fmla="*/ 261534 w 509122"/>
              <a:gd name="connsiteY4" fmla="*/ 45412 h 833289"/>
              <a:gd name="connsiteX5" fmla="*/ 0 w 509122"/>
              <a:gd name="connsiteY5" fmla="*/ 0 h 833289"/>
              <a:gd name="connsiteX0" fmla="*/ 241567 w 509122"/>
              <a:gd name="connsiteY0" fmla="*/ 833289 h 833289"/>
              <a:gd name="connsiteX1" fmla="*/ 411757 w 509122"/>
              <a:gd name="connsiteY1" fmla="*/ 623910 h 833289"/>
              <a:gd name="connsiteX2" fmla="*/ 508063 w 509122"/>
              <a:gd name="connsiteY2" fmla="*/ 403564 h 833289"/>
              <a:gd name="connsiteX3" fmla="*/ 450242 w 509122"/>
              <a:gd name="connsiteY3" fmla="*/ 154007 h 833289"/>
              <a:gd name="connsiteX4" fmla="*/ 261534 w 509122"/>
              <a:gd name="connsiteY4" fmla="*/ 45412 h 833289"/>
              <a:gd name="connsiteX5" fmla="*/ 0 w 509122"/>
              <a:gd name="connsiteY5" fmla="*/ 0 h 833289"/>
              <a:gd name="connsiteX0" fmla="*/ 266688 w 534243"/>
              <a:gd name="connsiteY0" fmla="*/ 838313 h 838313"/>
              <a:gd name="connsiteX1" fmla="*/ 436878 w 534243"/>
              <a:gd name="connsiteY1" fmla="*/ 628934 h 838313"/>
              <a:gd name="connsiteX2" fmla="*/ 533184 w 534243"/>
              <a:gd name="connsiteY2" fmla="*/ 408588 h 838313"/>
              <a:gd name="connsiteX3" fmla="*/ 475363 w 534243"/>
              <a:gd name="connsiteY3" fmla="*/ 159031 h 838313"/>
              <a:gd name="connsiteX4" fmla="*/ 286655 w 534243"/>
              <a:gd name="connsiteY4" fmla="*/ 50436 h 838313"/>
              <a:gd name="connsiteX5" fmla="*/ 0 w 534243"/>
              <a:gd name="connsiteY5" fmla="*/ 0 h 838313"/>
              <a:gd name="connsiteX0" fmla="*/ 276736 w 544291"/>
              <a:gd name="connsiteY0" fmla="*/ 838313 h 838313"/>
              <a:gd name="connsiteX1" fmla="*/ 446926 w 544291"/>
              <a:gd name="connsiteY1" fmla="*/ 628934 h 838313"/>
              <a:gd name="connsiteX2" fmla="*/ 543232 w 544291"/>
              <a:gd name="connsiteY2" fmla="*/ 408588 h 838313"/>
              <a:gd name="connsiteX3" fmla="*/ 485411 w 544291"/>
              <a:gd name="connsiteY3" fmla="*/ 159031 h 838313"/>
              <a:gd name="connsiteX4" fmla="*/ 296703 w 544291"/>
              <a:gd name="connsiteY4" fmla="*/ 50436 h 838313"/>
              <a:gd name="connsiteX5" fmla="*/ 0 w 544291"/>
              <a:gd name="connsiteY5" fmla="*/ 0 h 83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291" h="838313">
                <a:moveTo>
                  <a:pt x="276736" y="838313"/>
                </a:moveTo>
                <a:cubicBezTo>
                  <a:pt x="356077" y="742114"/>
                  <a:pt x="402510" y="700555"/>
                  <a:pt x="446926" y="628934"/>
                </a:cubicBezTo>
                <a:cubicBezTo>
                  <a:pt x="491342" y="557313"/>
                  <a:pt x="536818" y="486905"/>
                  <a:pt x="543232" y="408588"/>
                </a:cubicBezTo>
                <a:cubicBezTo>
                  <a:pt x="549646" y="330271"/>
                  <a:pt x="526499" y="218723"/>
                  <a:pt x="485411" y="159031"/>
                </a:cubicBezTo>
                <a:cubicBezTo>
                  <a:pt x="444323" y="99339"/>
                  <a:pt x="377605" y="76941"/>
                  <a:pt x="296703" y="50436"/>
                </a:cubicBezTo>
                <a:cubicBezTo>
                  <a:pt x="215801" y="23931"/>
                  <a:pt x="131466" y="23087"/>
                  <a:pt x="0" y="0"/>
                </a:cubicBezTo>
              </a:path>
            </a:pathLst>
          </a:custGeom>
          <a:noFill/>
          <a:ln w="508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 53"/>
          <p:cNvSpPr/>
          <p:nvPr/>
        </p:nvSpPr>
        <p:spPr>
          <a:xfrm>
            <a:off x="2114739" y="3396115"/>
            <a:ext cx="442312" cy="766804"/>
          </a:xfrm>
          <a:custGeom>
            <a:avLst/>
            <a:gdLst>
              <a:gd name="connsiteX0" fmla="*/ 0 w 714690"/>
              <a:gd name="connsiteY0" fmla="*/ 1627788 h 1627788"/>
              <a:gd name="connsiteX1" fmla="*/ 429208 w 714690"/>
              <a:gd name="connsiteY1" fmla="*/ 1319878 h 1627788"/>
              <a:gd name="connsiteX2" fmla="*/ 671804 w 714690"/>
              <a:gd name="connsiteY2" fmla="*/ 881339 h 1627788"/>
              <a:gd name="connsiteX3" fmla="*/ 709126 w 714690"/>
              <a:gd name="connsiteY3" fmla="*/ 676066 h 1627788"/>
              <a:gd name="connsiteX4" fmla="*/ 606490 w 714690"/>
              <a:gd name="connsiteY4" fmla="*/ 452131 h 1627788"/>
              <a:gd name="connsiteX5" fmla="*/ 475861 w 714690"/>
              <a:gd name="connsiteY5" fmla="*/ 302841 h 1627788"/>
              <a:gd name="connsiteX6" fmla="*/ 419877 w 714690"/>
              <a:gd name="connsiteY6" fmla="*/ 22923 h 1627788"/>
              <a:gd name="connsiteX7" fmla="*/ 410547 w 714690"/>
              <a:gd name="connsiteY7" fmla="*/ 13592 h 1627788"/>
              <a:gd name="connsiteX0" fmla="*/ 0 w 716071"/>
              <a:gd name="connsiteY0" fmla="*/ 1627788 h 1627788"/>
              <a:gd name="connsiteX1" fmla="*/ 391886 w 716071"/>
              <a:gd name="connsiteY1" fmla="*/ 1291886 h 1627788"/>
              <a:gd name="connsiteX2" fmla="*/ 671804 w 716071"/>
              <a:gd name="connsiteY2" fmla="*/ 881339 h 1627788"/>
              <a:gd name="connsiteX3" fmla="*/ 709126 w 716071"/>
              <a:gd name="connsiteY3" fmla="*/ 676066 h 1627788"/>
              <a:gd name="connsiteX4" fmla="*/ 606490 w 716071"/>
              <a:gd name="connsiteY4" fmla="*/ 452131 h 1627788"/>
              <a:gd name="connsiteX5" fmla="*/ 475861 w 716071"/>
              <a:gd name="connsiteY5" fmla="*/ 302841 h 1627788"/>
              <a:gd name="connsiteX6" fmla="*/ 419877 w 716071"/>
              <a:gd name="connsiteY6" fmla="*/ 22923 h 1627788"/>
              <a:gd name="connsiteX7" fmla="*/ 410547 w 716071"/>
              <a:gd name="connsiteY7" fmla="*/ 13592 h 1627788"/>
              <a:gd name="connsiteX0" fmla="*/ 0 w 716071"/>
              <a:gd name="connsiteY0" fmla="*/ 1627788 h 1627788"/>
              <a:gd name="connsiteX1" fmla="*/ 233265 w 716071"/>
              <a:gd name="connsiteY1" fmla="*/ 1459837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16071"/>
              <a:gd name="connsiteY0" fmla="*/ 1627788 h 1627788"/>
              <a:gd name="connsiteX1" fmla="*/ 186612 w 716071"/>
              <a:gd name="connsiteY1" fmla="*/ 1394523 h 1627788"/>
              <a:gd name="connsiteX2" fmla="*/ 391886 w 716071"/>
              <a:gd name="connsiteY2" fmla="*/ 1291886 h 1627788"/>
              <a:gd name="connsiteX3" fmla="*/ 671804 w 716071"/>
              <a:gd name="connsiteY3" fmla="*/ 881339 h 1627788"/>
              <a:gd name="connsiteX4" fmla="*/ 709126 w 716071"/>
              <a:gd name="connsiteY4" fmla="*/ 676066 h 1627788"/>
              <a:gd name="connsiteX5" fmla="*/ 606490 w 716071"/>
              <a:gd name="connsiteY5" fmla="*/ 452131 h 1627788"/>
              <a:gd name="connsiteX6" fmla="*/ 475861 w 716071"/>
              <a:gd name="connsiteY6" fmla="*/ 302841 h 1627788"/>
              <a:gd name="connsiteX7" fmla="*/ 419877 w 716071"/>
              <a:gd name="connsiteY7" fmla="*/ 22923 h 1627788"/>
              <a:gd name="connsiteX8" fmla="*/ 410547 w 716071"/>
              <a:gd name="connsiteY8" fmla="*/ 13592 h 1627788"/>
              <a:gd name="connsiteX0" fmla="*/ 0 w 744063"/>
              <a:gd name="connsiteY0" fmla="*/ 1618457 h 1618457"/>
              <a:gd name="connsiteX1" fmla="*/ 214604 w 744063"/>
              <a:gd name="connsiteY1" fmla="*/ 1394523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44063"/>
              <a:gd name="connsiteY0" fmla="*/ 1618457 h 1618457"/>
              <a:gd name="connsiteX1" fmla="*/ 223748 w 744063"/>
              <a:gd name="connsiteY1" fmla="*/ 1458531 h 1618457"/>
              <a:gd name="connsiteX2" fmla="*/ 419878 w 744063"/>
              <a:gd name="connsiteY2" fmla="*/ 1291886 h 1618457"/>
              <a:gd name="connsiteX3" fmla="*/ 699796 w 744063"/>
              <a:gd name="connsiteY3" fmla="*/ 881339 h 1618457"/>
              <a:gd name="connsiteX4" fmla="*/ 737118 w 744063"/>
              <a:gd name="connsiteY4" fmla="*/ 676066 h 1618457"/>
              <a:gd name="connsiteX5" fmla="*/ 634482 w 744063"/>
              <a:gd name="connsiteY5" fmla="*/ 452131 h 1618457"/>
              <a:gd name="connsiteX6" fmla="*/ 503853 w 744063"/>
              <a:gd name="connsiteY6" fmla="*/ 302841 h 1618457"/>
              <a:gd name="connsiteX7" fmla="*/ 447869 w 744063"/>
              <a:gd name="connsiteY7" fmla="*/ 22923 h 1618457"/>
              <a:gd name="connsiteX8" fmla="*/ 438539 w 744063"/>
              <a:gd name="connsiteY8" fmla="*/ 13592 h 1618457"/>
              <a:gd name="connsiteX0" fmla="*/ 0 w 762351"/>
              <a:gd name="connsiteY0" fmla="*/ 1682465 h 1682465"/>
              <a:gd name="connsiteX1" fmla="*/ 242036 w 762351"/>
              <a:gd name="connsiteY1" fmla="*/ 1458531 h 1682465"/>
              <a:gd name="connsiteX2" fmla="*/ 438166 w 762351"/>
              <a:gd name="connsiteY2" fmla="*/ 1291886 h 1682465"/>
              <a:gd name="connsiteX3" fmla="*/ 718084 w 762351"/>
              <a:gd name="connsiteY3" fmla="*/ 881339 h 1682465"/>
              <a:gd name="connsiteX4" fmla="*/ 755406 w 762351"/>
              <a:gd name="connsiteY4" fmla="*/ 676066 h 1682465"/>
              <a:gd name="connsiteX5" fmla="*/ 652770 w 762351"/>
              <a:gd name="connsiteY5" fmla="*/ 452131 h 1682465"/>
              <a:gd name="connsiteX6" fmla="*/ 522141 w 762351"/>
              <a:gd name="connsiteY6" fmla="*/ 302841 h 1682465"/>
              <a:gd name="connsiteX7" fmla="*/ 466157 w 762351"/>
              <a:gd name="connsiteY7" fmla="*/ 22923 h 1682465"/>
              <a:gd name="connsiteX8" fmla="*/ 456827 w 762351"/>
              <a:gd name="connsiteY8" fmla="*/ 13592 h 1682465"/>
              <a:gd name="connsiteX0" fmla="*/ 0 w 808071"/>
              <a:gd name="connsiteY0" fmla="*/ 1682465 h 1682465"/>
              <a:gd name="connsiteX1" fmla="*/ 287756 w 808071"/>
              <a:gd name="connsiteY1" fmla="*/ 1458531 h 1682465"/>
              <a:gd name="connsiteX2" fmla="*/ 483886 w 808071"/>
              <a:gd name="connsiteY2" fmla="*/ 1291886 h 1682465"/>
              <a:gd name="connsiteX3" fmla="*/ 763804 w 808071"/>
              <a:gd name="connsiteY3" fmla="*/ 881339 h 1682465"/>
              <a:gd name="connsiteX4" fmla="*/ 801126 w 808071"/>
              <a:gd name="connsiteY4" fmla="*/ 676066 h 1682465"/>
              <a:gd name="connsiteX5" fmla="*/ 698490 w 808071"/>
              <a:gd name="connsiteY5" fmla="*/ 452131 h 1682465"/>
              <a:gd name="connsiteX6" fmla="*/ 567861 w 808071"/>
              <a:gd name="connsiteY6" fmla="*/ 302841 h 1682465"/>
              <a:gd name="connsiteX7" fmla="*/ 511877 w 808071"/>
              <a:gd name="connsiteY7" fmla="*/ 22923 h 1682465"/>
              <a:gd name="connsiteX8" fmla="*/ 502547 w 808071"/>
              <a:gd name="connsiteY8" fmla="*/ 13592 h 1682465"/>
              <a:gd name="connsiteX0" fmla="*/ 0 w 866662"/>
              <a:gd name="connsiteY0" fmla="*/ 1682465 h 1682465"/>
              <a:gd name="connsiteX1" fmla="*/ 287756 w 866662"/>
              <a:gd name="connsiteY1" fmla="*/ 1458531 h 1682465"/>
              <a:gd name="connsiteX2" fmla="*/ 483886 w 866662"/>
              <a:gd name="connsiteY2" fmla="*/ 1291886 h 1682465"/>
              <a:gd name="connsiteX3" fmla="*/ 763804 w 866662"/>
              <a:gd name="connsiteY3" fmla="*/ 881339 h 1682465"/>
              <a:gd name="connsiteX4" fmla="*/ 865134 w 866662"/>
              <a:gd name="connsiteY4" fmla="*/ 676066 h 1682465"/>
              <a:gd name="connsiteX5" fmla="*/ 698490 w 866662"/>
              <a:gd name="connsiteY5" fmla="*/ 452131 h 1682465"/>
              <a:gd name="connsiteX6" fmla="*/ 567861 w 866662"/>
              <a:gd name="connsiteY6" fmla="*/ 302841 h 1682465"/>
              <a:gd name="connsiteX7" fmla="*/ 511877 w 866662"/>
              <a:gd name="connsiteY7" fmla="*/ 22923 h 1682465"/>
              <a:gd name="connsiteX8" fmla="*/ 502547 w 866662"/>
              <a:gd name="connsiteY8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6763"/>
              <a:gd name="connsiteY0" fmla="*/ 1682465 h 1682465"/>
              <a:gd name="connsiteX1" fmla="*/ 287756 w 866763"/>
              <a:gd name="connsiteY1" fmla="*/ 1458531 h 1682465"/>
              <a:gd name="connsiteX2" fmla="*/ 483886 w 866763"/>
              <a:gd name="connsiteY2" fmla="*/ 1291886 h 1682465"/>
              <a:gd name="connsiteX3" fmla="*/ 763804 w 866763"/>
              <a:gd name="connsiteY3" fmla="*/ 881339 h 1682465"/>
              <a:gd name="connsiteX4" fmla="*/ 865134 w 866763"/>
              <a:gd name="connsiteY4" fmla="*/ 676066 h 1682465"/>
              <a:gd name="connsiteX5" fmla="*/ 817362 w 866763"/>
              <a:gd name="connsiteY5" fmla="*/ 406411 h 1682465"/>
              <a:gd name="connsiteX6" fmla="*/ 701390 w 866763"/>
              <a:gd name="connsiteY6" fmla="*/ 228569 h 1682465"/>
              <a:gd name="connsiteX7" fmla="*/ 567861 w 866763"/>
              <a:gd name="connsiteY7" fmla="*/ 302841 h 1682465"/>
              <a:gd name="connsiteX8" fmla="*/ 511877 w 866763"/>
              <a:gd name="connsiteY8" fmla="*/ 22923 h 1682465"/>
              <a:gd name="connsiteX9" fmla="*/ 502547 w 866763"/>
              <a:gd name="connsiteY9" fmla="*/ 13592 h 1682465"/>
              <a:gd name="connsiteX0" fmla="*/ 0 w 868421"/>
              <a:gd name="connsiteY0" fmla="*/ 1682465 h 1682465"/>
              <a:gd name="connsiteX1" fmla="*/ 287756 w 868421"/>
              <a:gd name="connsiteY1" fmla="*/ 1458531 h 1682465"/>
              <a:gd name="connsiteX2" fmla="*/ 483886 w 868421"/>
              <a:gd name="connsiteY2" fmla="*/ 1291886 h 1682465"/>
              <a:gd name="connsiteX3" fmla="*/ 763804 w 868421"/>
              <a:gd name="connsiteY3" fmla="*/ 881339 h 1682465"/>
              <a:gd name="connsiteX4" fmla="*/ 865134 w 868421"/>
              <a:gd name="connsiteY4" fmla="*/ 676066 h 1682465"/>
              <a:gd name="connsiteX5" fmla="*/ 817362 w 868421"/>
              <a:gd name="connsiteY5" fmla="*/ 406411 h 1682465"/>
              <a:gd name="connsiteX6" fmla="*/ 567861 w 868421"/>
              <a:gd name="connsiteY6" fmla="*/ 302841 h 1682465"/>
              <a:gd name="connsiteX7" fmla="*/ 511877 w 868421"/>
              <a:gd name="connsiteY7" fmla="*/ 22923 h 1682465"/>
              <a:gd name="connsiteX8" fmla="*/ 502547 w 868421"/>
              <a:gd name="connsiteY8" fmla="*/ 13592 h 1682465"/>
              <a:gd name="connsiteX0" fmla="*/ 0 w 867018"/>
              <a:gd name="connsiteY0" fmla="*/ 1682465 h 1682465"/>
              <a:gd name="connsiteX1" fmla="*/ 287756 w 867018"/>
              <a:gd name="connsiteY1" fmla="*/ 1458531 h 1682465"/>
              <a:gd name="connsiteX2" fmla="*/ 483886 w 867018"/>
              <a:gd name="connsiteY2" fmla="*/ 1291886 h 1682465"/>
              <a:gd name="connsiteX3" fmla="*/ 763804 w 867018"/>
              <a:gd name="connsiteY3" fmla="*/ 881339 h 1682465"/>
              <a:gd name="connsiteX4" fmla="*/ 865134 w 867018"/>
              <a:gd name="connsiteY4" fmla="*/ 676066 h 1682465"/>
              <a:gd name="connsiteX5" fmla="*/ 817362 w 867018"/>
              <a:gd name="connsiteY5" fmla="*/ 406411 h 1682465"/>
              <a:gd name="connsiteX6" fmla="*/ 668445 w 867018"/>
              <a:gd name="connsiteY6" fmla="*/ 229689 h 1682465"/>
              <a:gd name="connsiteX7" fmla="*/ 511877 w 867018"/>
              <a:gd name="connsiteY7" fmla="*/ 22923 h 1682465"/>
              <a:gd name="connsiteX8" fmla="*/ 502547 w 867018"/>
              <a:gd name="connsiteY8" fmla="*/ 13592 h 1682465"/>
              <a:gd name="connsiteX0" fmla="*/ 0 w 867018"/>
              <a:gd name="connsiteY0" fmla="*/ 1668873 h 1668873"/>
              <a:gd name="connsiteX1" fmla="*/ 287756 w 867018"/>
              <a:gd name="connsiteY1" fmla="*/ 1444939 h 1668873"/>
              <a:gd name="connsiteX2" fmla="*/ 483886 w 867018"/>
              <a:gd name="connsiteY2" fmla="*/ 1278294 h 1668873"/>
              <a:gd name="connsiteX3" fmla="*/ 763804 w 867018"/>
              <a:gd name="connsiteY3" fmla="*/ 867747 h 1668873"/>
              <a:gd name="connsiteX4" fmla="*/ 865134 w 867018"/>
              <a:gd name="connsiteY4" fmla="*/ 662474 h 1668873"/>
              <a:gd name="connsiteX5" fmla="*/ 817362 w 867018"/>
              <a:gd name="connsiteY5" fmla="*/ 392819 h 1668873"/>
              <a:gd name="connsiteX6" fmla="*/ 668445 w 867018"/>
              <a:gd name="connsiteY6" fmla="*/ 216097 h 1668873"/>
              <a:gd name="connsiteX7" fmla="*/ 466157 w 867018"/>
              <a:gd name="connsiteY7" fmla="*/ 82483 h 1668873"/>
              <a:gd name="connsiteX8" fmla="*/ 502547 w 867018"/>
              <a:gd name="connsiteY8" fmla="*/ 0 h 1668873"/>
              <a:gd name="connsiteX0" fmla="*/ 0 w 867018"/>
              <a:gd name="connsiteY0" fmla="*/ 1586390 h 1586390"/>
              <a:gd name="connsiteX1" fmla="*/ 287756 w 867018"/>
              <a:gd name="connsiteY1" fmla="*/ 1362456 h 1586390"/>
              <a:gd name="connsiteX2" fmla="*/ 483886 w 867018"/>
              <a:gd name="connsiteY2" fmla="*/ 1195811 h 1586390"/>
              <a:gd name="connsiteX3" fmla="*/ 763804 w 867018"/>
              <a:gd name="connsiteY3" fmla="*/ 785264 h 1586390"/>
              <a:gd name="connsiteX4" fmla="*/ 865134 w 867018"/>
              <a:gd name="connsiteY4" fmla="*/ 579991 h 1586390"/>
              <a:gd name="connsiteX5" fmla="*/ 817362 w 867018"/>
              <a:gd name="connsiteY5" fmla="*/ 310336 h 1586390"/>
              <a:gd name="connsiteX6" fmla="*/ 668445 w 867018"/>
              <a:gd name="connsiteY6" fmla="*/ 133614 h 1586390"/>
              <a:gd name="connsiteX7" fmla="*/ 466157 w 867018"/>
              <a:gd name="connsiteY7" fmla="*/ 0 h 1586390"/>
              <a:gd name="connsiteX0" fmla="*/ 0 w 867632"/>
              <a:gd name="connsiteY0" fmla="*/ 1586390 h 1586390"/>
              <a:gd name="connsiteX1" fmla="*/ 287756 w 867632"/>
              <a:gd name="connsiteY1" fmla="*/ 1362456 h 1586390"/>
              <a:gd name="connsiteX2" fmla="*/ 483886 w 867632"/>
              <a:gd name="connsiteY2" fmla="*/ 1195811 h 1586390"/>
              <a:gd name="connsiteX3" fmla="*/ 763804 w 867632"/>
              <a:gd name="connsiteY3" fmla="*/ 785264 h 1586390"/>
              <a:gd name="connsiteX4" fmla="*/ 865134 w 867632"/>
              <a:gd name="connsiteY4" fmla="*/ 579991 h 1586390"/>
              <a:gd name="connsiteX5" fmla="*/ 817362 w 867632"/>
              <a:gd name="connsiteY5" fmla="*/ 310336 h 1586390"/>
              <a:gd name="connsiteX6" fmla="*/ 613581 w 867632"/>
              <a:gd name="connsiteY6" fmla="*/ 206766 h 1586390"/>
              <a:gd name="connsiteX7" fmla="*/ 466157 w 867632"/>
              <a:gd name="connsiteY7" fmla="*/ 0 h 1586390"/>
              <a:gd name="connsiteX0" fmla="*/ 0 w 867632"/>
              <a:gd name="connsiteY0" fmla="*/ 1458374 h 1458374"/>
              <a:gd name="connsiteX1" fmla="*/ 287756 w 867632"/>
              <a:gd name="connsiteY1" fmla="*/ 1234440 h 1458374"/>
              <a:gd name="connsiteX2" fmla="*/ 483886 w 867632"/>
              <a:gd name="connsiteY2" fmla="*/ 1067795 h 1458374"/>
              <a:gd name="connsiteX3" fmla="*/ 763804 w 867632"/>
              <a:gd name="connsiteY3" fmla="*/ 657248 h 1458374"/>
              <a:gd name="connsiteX4" fmla="*/ 865134 w 867632"/>
              <a:gd name="connsiteY4" fmla="*/ 451975 h 1458374"/>
              <a:gd name="connsiteX5" fmla="*/ 817362 w 867632"/>
              <a:gd name="connsiteY5" fmla="*/ 182320 h 1458374"/>
              <a:gd name="connsiteX6" fmla="*/ 613581 w 867632"/>
              <a:gd name="connsiteY6" fmla="*/ 78750 h 1458374"/>
              <a:gd name="connsiteX7" fmla="*/ 347285 w 867632"/>
              <a:gd name="connsiteY7" fmla="*/ 0 h 1458374"/>
              <a:gd name="connsiteX0" fmla="*/ 0 w 579876"/>
              <a:gd name="connsiteY0" fmla="*/ 1234440 h 1234440"/>
              <a:gd name="connsiteX1" fmla="*/ 196130 w 579876"/>
              <a:gd name="connsiteY1" fmla="*/ 1067795 h 1234440"/>
              <a:gd name="connsiteX2" fmla="*/ 476048 w 579876"/>
              <a:gd name="connsiteY2" fmla="*/ 657248 h 1234440"/>
              <a:gd name="connsiteX3" fmla="*/ 577378 w 579876"/>
              <a:gd name="connsiteY3" fmla="*/ 451975 h 1234440"/>
              <a:gd name="connsiteX4" fmla="*/ 529606 w 579876"/>
              <a:gd name="connsiteY4" fmla="*/ 182320 h 1234440"/>
              <a:gd name="connsiteX5" fmla="*/ 325825 w 579876"/>
              <a:gd name="connsiteY5" fmla="*/ 78750 h 1234440"/>
              <a:gd name="connsiteX6" fmla="*/ 59529 w 579876"/>
              <a:gd name="connsiteY6" fmla="*/ 0 h 1234440"/>
              <a:gd name="connsiteX0" fmla="*/ 136601 w 520347"/>
              <a:gd name="connsiteY0" fmla="*/ 1067795 h 1067795"/>
              <a:gd name="connsiteX1" fmla="*/ 416519 w 520347"/>
              <a:gd name="connsiteY1" fmla="*/ 657248 h 1067795"/>
              <a:gd name="connsiteX2" fmla="*/ 517849 w 520347"/>
              <a:gd name="connsiteY2" fmla="*/ 451975 h 1067795"/>
              <a:gd name="connsiteX3" fmla="*/ 470077 w 520347"/>
              <a:gd name="connsiteY3" fmla="*/ 182320 h 1067795"/>
              <a:gd name="connsiteX4" fmla="*/ 266296 w 520347"/>
              <a:gd name="connsiteY4" fmla="*/ 78750 h 1067795"/>
              <a:gd name="connsiteX5" fmla="*/ 0 w 520347"/>
              <a:gd name="connsiteY5" fmla="*/ 0 h 1067795"/>
              <a:gd name="connsiteX0" fmla="*/ 246329 w 520347"/>
              <a:gd name="connsiteY0" fmla="*/ 839195 h 839195"/>
              <a:gd name="connsiteX1" fmla="*/ 416519 w 520347"/>
              <a:gd name="connsiteY1" fmla="*/ 657248 h 839195"/>
              <a:gd name="connsiteX2" fmla="*/ 517849 w 520347"/>
              <a:gd name="connsiteY2" fmla="*/ 451975 h 839195"/>
              <a:gd name="connsiteX3" fmla="*/ 470077 w 520347"/>
              <a:gd name="connsiteY3" fmla="*/ 182320 h 839195"/>
              <a:gd name="connsiteX4" fmla="*/ 266296 w 520347"/>
              <a:gd name="connsiteY4" fmla="*/ 78750 h 839195"/>
              <a:gd name="connsiteX5" fmla="*/ 0 w 520347"/>
              <a:gd name="connsiteY5" fmla="*/ 0 h 839195"/>
              <a:gd name="connsiteX0" fmla="*/ 246329 w 520347"/>
              <a:gd name="connsiteY0" fmla="*/ 866627 h 866627"/>
              <a:gd name="connsiteX1" fmla="*/ 416519 w 520347"/>
              <a:gd name="connsiteY1" fmla="*/ 657248 h 866627"/>
              <a:gd name="connsiteX2" fmla="*/ 517849 w 520347"/>
              <a:gd name="connsiteY2" fmla="*/ 451975 h 866627"/>
              <a:gd name="connsiteX3" fmla="*/ 470077 w 520347"/>
              <a:gd name="connsiteY3" fmla="*/ 182320 h 866627"/>
              <a:gd name="connsiteX4" fmla="*/ 266296 w 520347"/>
              <a:gd name="connsiteY4" fmla="*/ 78750 h 866627"/>
              <a:gd name="connsiteX5" fmla="*/ 0 w 520347"/>
              <a:gd name="connsiteY5" fmla="*/ 0 h 866627"/>
              <a:gd name="connsiteX0" fmla="*/ 319481 w 520347"/>
              <a:gd name="connsiteY0" fmla="*/ 775187 h 775187"/>
              <a:gd name="connsiteX1" fmla="*/ 416519 w 520347"/>
              <a:gd name="connsiteY1" fmla="*/ 657248 h 775187"/>
              <a:gd name="connsiteX2" fmla="*/ 517849 w 520347"/>
              <a:gd name="connsiteY2" fmla="*/ 451975 h 775187"/>
              <a:gd name="connsiteX3" fmla="*/ 470077 w 520347"/>
              <a:gd name="connsiteY3" fmla="*/ 182320 h 775187"/>
              <a:gd name="connsiteX4" fmla="*/ 266296 w 520347"/>
              <a:gd name="connsiteY4" fmla="*/ 78750 h 775187"/>
              <a:gd name="connsiteX5" fmla="*/ 0 w 520347"/>
              <a:gd name="connsiteY5" fmla="*/ 0 h 775187"/>
              <a:gd name="connsiteX0" fmla="*/ 209753 w 410619"/>
              <a:gd name="connsiteY0" fmla="*/ 747755 h 747755"/>
              <a:gd name="connsiteX1" fmla="*/ 306791 w 410619"/>
              <a:gd name="connsiteY1" fmla="*/ 629816 h 747755"/>
              <a:gd name="connsiteX2" fmla="*/ 408121 w 410619"/>
              <a:gd name="connsiteY2" fmla="*/ 424543 h 747755"/>
              <a:gd name="connsiteX3" fmla="*/ 360349 w 410619"/>
              <a:gd name="connsiteY3" fmla="*/ 154888 h 747755"/>
              <a:gd name="connsiteX4" fmla="*/ 156568 w 410619"/>
              <a:gd name="connsiteY4" fmla="*/ 51318 h 747755"/>
              <a:gd name="connsiteX5" fmla="*/ 0 w 410619"/>
              <a:gd name="connsiteY5" fmla="*/ 0 h 747755"/>
              <a:gd name="connsiteX0" fmla="*/ 209753 w 398016"/>
              <a:gd name="connsiteY0" fmla="*/ 747755 h 747755"/>
              <a:gd name="connsiteX1" fmla="*/ 306791 w 398016"/>
              <a:gd name="connsiteY1" fmla="*/ 629816 h 747755"/>
              <a:gd name="connsiteX2" fmla="*/ 393833 w 398016"/>
              <a:gd name="connsiteY2" fmla="*/ 410255 h 747755"/>
              <a:gd name="connsiteX3" fmla="*/ 360349 w 398016"/>
              <a:gd name="connsiteY3" fmla="*/ 154888 h 747755"/>
              <a:gd name="connsiteX4" fmla="*/ 156568 w 398016"/>
              <a:gd name="connsiteY4" fmla="*/ 51318 h 747755"/>
              <a:gd name="connsiteX5" fmla="*/ 0 w 398016"/>
              <a:gd name="connsiteY5" fmla="*/ 0 h 747755"/>
              <a:gd name="connsiteX0" fmla="*/ 209753 w 393849"/>
              <a:gd name="connsiteY0" fmla="*/ 747755 h 747755"/>
              <a:gd name="connsiteX1" fmla="*/ 306791 w 393849"/>
              <a:gd name="connsiteY1" fmla="*/ 629816 h 747755"/>
              <a:gd name="connsiteX2" fmla="*/ 393833 w 393849"/>
              <a:gd name="connsiteY2" fmla="*/ 410255 h 747755"/>
              <a:gd name="connsiteX3" fmla="*/ 312724 w 393849"/>
              <a:gd name="connsiteY3" fmla="*/ 159651 h 747755"/>
              <a:gd name="connsiteX4" fmla="*/ 156568 w 393849"/>
              <a:gd name="connsiteY4" fmla="*/ 51318 h 747755"/>
              <a:gd name="connsiteX5" fmla="*/ 0 w 393849"/>
              <a:gd name="connsiteY5" fmla="*/ 0 h 747755"/>
              <a:gd name="connsiteX0" fmla="*/ 209753 w 374809"/>
              <a:gd name="connsiteY0" fmla="*/ 747755 h 747755"/>
              <a:gd name="connsiteX1" fmla="*/ 306791 w 374809"/>
              <a:gd name="connsiteY1" fmla="*/ 629816 h 747755"/>
              <a:gd name="connsiteX2" fmla="*/ 374783 w 374809"/>
              <a:gd name="connsiteY2" fmla="*/ 405492 h 747755"/>
              <a:gd name="connsiteX3" fmla="*/ 312724 w 374809"/>
              <a:gd name="connsiteY3" fmla="*/ 159651 h 747755"/>
              <a:gd name="connsiteX4" fmla="*/ 156568 w 374809"/>
              <a:gd name="connsiteY4" fmla="*/ 51318 h 747755"/>
              <a:gd name="connsiteX5" fmla="*/ 0 w 374809"/>
              <a:gd name="connsiteY5" fmla="*/ 0 h 747755"/>
              <a:gd name="connsiteX0" fmla="*/ 247853 w 412909"/>
              <a:gd name="connsiteY0" fmla="*/ 757280 h 757280"/>
              <a:gd name="connsiteX1" fmla="*/ 344891 w 412909"/>
              <a:gd name="connsiteY1" fmla="*/ 639341 h 757280"/>
              <a:gd name="connsiteX2" fmla="*/ 412883 w 412909"/>
              <a:gd name="connsiteY2" fmla="*/ 415017 h 757280"/>
              <a:gd name="connsiteX3" fmla="*/ 350824 w 412909"/>
              <a:gd name="connsiteY3" fmla="*/ 169176 h 757280"/>
              <a:gd name="connsiteX4" fmla="*/ 194668 w 412909"/>
              <a:gd name="connsiteY4" fmla="*/ 60843 h 757280"/>
              <a:gd name="connsiteX5" fmla="*/ 0 w 412909"/>
              <a:gd name="connsiteY5" fmla="*/ 0 h 757280"/>
              <a:gd name="connsiteX0" fmla="*/ 276428 w 441484"/>
              <a:gd name="connsiteY0" fmla="*/ 723942 h 723942"/>
              <a:gd name="connsiteX1" fmla="*/ 373466 w 441484"/>
              <a:gd name="connsiteY1" fmla="*/ 606003 h 723942"/>
              <a:gd name="connsiteX2" fmla="*/ 441458 w 441484"/>
              <a:gd name="connsiteY2" fmla="*/ 381679 h 723942"/>
              <a:gd name="connsiteX3" fmla="*/ 379399 w 441484"/>
              <a:gd name="connsiteY3" fmla="*/ 135838 h 723942"/>
              <a:gd name="connsiteX4" fmla="*/ 223243 w 441484"/>
              <a:gd name="connsiteY4" fmla="*/ 27505 h 723942"/>
              <a:gd name="connsiteX5" fmla="*/ 0 w 441484"/>
              <a:gd name="connsiteY5" fmla="*/ 0 h 723942"/>
              <a:gd name="connsiteX0" fmla="*/ 262141 w 427197"/>
              <a:gd name="connsiteY0" fmla="*/ 747754 h 747754"/>
              <a:gd name="connsiteX1" fmla="*/ 359179 w 427197"/>
              <a:gd name="connsiteY1" fmla="*/ 629815 h 747754"/>
              <a:gd name="connsiteX2" fmla="*/ 427171 w 427197"/>
              <a:gd name="connsiteY2" fmla="*/ 405491 h 747754"/>
              <a:gd name="connsiteX3" fmla="*/ 365112 w 427197"/>
              <a:gd name="connsiteY3" fmla="*/ 159650 h 747754"/>
              <a:gd name="connsiteX4" fmla="*/ 208956 w 427197"/>
              <a:gd name="connsiteY4" fmla="*/ 51317 h 747754"/>
              <a:gd name="connsiteX5" fmla="*/ 0 w 427197"/>
              <a:gd name="connsiteY5" fmla="*/ 0 h 747754"/>
              <a:gd name="connsiteX0" fmla="*/ 262141 w 462353"/>
              <a:gd name="connsiteY0" fmla="*/ 747754 h 747754"/>
              <a:gd name="connsiteX1" fmla="*/ 359179 w 462353"/>
              <a:gd name="connsiteY1" fmla="*/ 629815 h 747754"/>
              <a:gd name="connsiteX2" fmla="*/ 462341 w 462353"/>
              <a:gd name="connsiteY2" fmla="*/ 405491 h 747754"/>
              <a:gd name="connsiteX3" fmla="*/ 365112 w 462353"/>
              <a:gd name="connsiteY3" fmla="*/ 159650 h 747754"/>
              <a:gd name="connsiteX4" fmla="*/ 208956 w 462353"/>
              <a:gd name="connsiteY4" fmla="*/ 51317 h 747754"/>
              <a:gd name="connsiteX5" fmla="*/ 0 w 462353"/>
              <a:gd name="connsiteY5" fmla="*/ 0 h 747754"/>
              <a:gd name="connsiteX0" fmla="*/ 262141 w 442262"/>
              <a:gd name="connsiteY0" fmla="*/ 747754 h 747754"/>
              <a:gd name="connsiteX1" fmla="*/ 359179 w 442262"/>
              <a:gd name="connsiteY1" fmla="*/ 629815 h 747754"/>
              <a:gd name="connsiteX2" fmla="*/ 442244 w 442262"/>
              <a:gd name="connsiteY2" fmla="*/ 410515 h 747754"/>
              <a:gd name="connsiteX3" fmla="*/ 365112 w 442262"/>
              <a:gd name="connsiteY3" fmla="*/ 159650 h 747754"/>
              <a:gd name="connsiteX4" fmla="*/ 208956 w 442262"/>
              <a:gd name="connsiteY4" fmla="*/ 51317 h 747754"/>
              <a:gd name="connsiteX5" fmla="*/ 0 w 442262"/>
              <a:gd name="connsiteY5" fmla="*/ 0 h 747754"/>
              <a:gd name="connsiteX0" fmla="*/ 262141 w 442775"/>
              <a:gd name="connsiteY0" fmla="*/ 747754 h 747754"/>
              <a:gd name="connsiteX1" fmla="*/ 359179 w 442775"/>
              <a:gd name="connsiteY1" fmla="*/ 629815 h 747754"/>
              <a:gd name="connsiteX2" fmla="*/ 442244 w 442775"/>
              <a:gd name="connsiteY2" fmla="*/ 410515 h 747754"/>
              <a:gd name="connsiteX3" fmla="*/ 385209 w 442775"/>
              <a:gd name="connsiteY3" fmla="*/ 149602 h 747754"/>
              <a:gd name="connsiteX4" fmla="*/ 208956 w 442775"/>
              <a:gd name="connsiteY4" fmla="*/ 51317 h 747754"/>
              <a:gd name="connsiteX5" fmla="*/ 0 w 442775"/>
              <a:gd name="connsiteY5" fmla="*/ 0 h 747754"/>
              <a:gd name="connsiteX0" fmla="*/ 262141 w 442312"/>
              <a:gd name="connsiteY0" fmla="*/ 747754 h 747754"/>
              <a:gd name="connsiteX1" fmla="*/ 359179 w 442312"/>
              <a:gd name="connsiteY1" fmla="*/ 629815 h 747754"/>
              <a:gd name="connsiteX2" fmla="*/ 442244 w 442312"/>
              <a:gd name="connsiteY2" fmla="*/ 410515 h 747754"/>
              <a:gd name="connsiteX3" fmla="*/ 370136 w 442312"/>
              <a:gd name="connsiteY3" fmla="*/ 154626 h 747754"/>
              <a:gd name="connsiteX4" fmla="*/ 208956 w 442312"/>
              <a:gd name="connsiteY4" fmla="*/ 51317 h 747754"/>
              <a:gd name="connsiteX5" fmla="*/ 0 w 442312"/>
              <a:gd name="connsiteY5" fmla="*/ 0 h 747754"/>
              <a:gd name="connsiteX0" fmla="*/ 262141 w 442312"/>
              <a:gd name="connsiteY0" fmla="*/ 747754 h 747754"/>
              <a:gd name="connsiteX1" fmla="*/ 359179 w 442312"/>
              <a:gd name="connsiteY1" fmla="*/ 629815 h 747754"/>
              <a:gd name="connsiteX2" fmla="*/ 442244 w 442312"/>
              <a:gd name="connsiteY2" fmla="*/ 410515 h 747754"/>
              <a:gd name="connsiteX3" fmla="*/ 370136 w 442312"/>
              <a:gd name="connsiteY3" fmla="*/ 154626 h 747754"/>
              <a:gd name="connsiteX4" fmla="*/ 208956 w 442312"/>
              <a:gd name="connsiteY4" fmla="*/ 51317 h 747754"/>
              <a:gd name="connsiteX5" fmla="*/ 0 w 442312"/>
              <a:gd name="connsiteY5" fmla="*/ 0 h 747754"/>
              <a:gd name="connsiteX0" fmla="*/ 262141 w 442312"/>
              <a:gd name="connsiteY0" fmla="*/ 766804 h 766804"/>
              <a:gd name="connsiteX1" fmla="*/ 359179 w 442312"/>
              <a:gd name="connsiteY1" fmla="*/ 629815 h 766804"/>
              <a:gd name="connsiteX2" fmla="*/ 442244 w 442312"/>
              <a:gd name="connsiteY2" fmla="*/ 410515 h 766804"/>
              <a:gd name="connsiteX3" fmla="*/ 370136 w 442312"/>
              <a:gd name="connsiteY3" fmla="*/ 154626 h 766804"/>
              <a:gd name="connsiteX4" fmla="*/ 208956 w 442312"/>
              <a:gd name="connsiteY4" fmla="*/ 51317 h 766804"/>
              <a:gd name="connsiteX5" fmla="*/ 0 w 442312"/>
              <a:gd name="connsiteY5" fmla="*/ 0 h 76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312" h="766804">
                <a:moveTo>
                  <a:pt x="262141" y="766804"/>
                </a:moveTo>
                <a:cubicBezTo>
                  <a:pt x="341482" y="670605"/>
                  <a:pt x="329162" y="689197"/>
                  <a:pt x="359179" y="629815"/>
                </a:cubicBezTo>
                <a:cubicBezTo>
                  <a:pt x="389196" y="570433"/>
                  <a:pt x="440418" y="489713"/>
                  <a:pt x="442244" y="410515"/>
                </a:cubicBezTo>
                <a:cubicBezTo>
                  <a:pt x="444070" y="331317"/>
                  <a:pt x="409017" y="214492"/>
                  <a:pt x="370136" y="154626"/>
                </a:cubicBezTo>
                <a:cubicBezTo>
                  <a:pt x="331255" y="94760"/>
                  <a:pt x="270645" y="77088"/>
                  <a:pt x="208956" y="51317"/>
                </a:cubicBezTo>
                <a:cubicBezTo>
                  <a:pt x="147267" y="25546"/>
                  <a:pt x="106346" y="13039"/>
                  <a:pt x="0" y="0"/>
                </a:cubicBezTo>
              </a:path>
            </a:pathLst>
          </a:custGeom>
          <a:noFill/>
          <a:ln w="50800">
            <a:solidFill>
              <a:srgbClr val="1100F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 rot="2820876">
            <a:off x="1954316" y="3349547"/>
            <a:ext cx="814636" cy="517771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56298" y="2402045"/>
            <a:ext cx="1475340" cy="461665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Favored Region for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Mesovortex Genesis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029968" y="2880360"/>
            <a:ext cx="178373" cy="380999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099816" y="1206359"/>
            <a:ext cx="2942026" cy="2190750"/>
            <a:chOff x="3099816" y="1009650"/>
            <a:chExt cx="2942026" cy="21907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816" y="1009650"/>
              <a:ext cx="2933700" cy="219075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319272" y="1009650"/>
              <a:ext cx="251293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0-3 km Bulk Shear/MLCAPE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92040" y="2923401"/>
              <a:ext cx="1149802" cy="276999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SPC Meso Page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2400" y="1490472"/>
            <a:ext cx="105189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0.5° SRM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66176" y="1490472"/>
            <a:ext cx="72167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0.5° Z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Ingredients Method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96801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3" grpId="0" animBg="1"/>
      <p:bldP spid="54" grpId="0" animBg="1"/>
      <p:bldP spid="2" grpId="0" animBg="1"/>
      <p:bldP spid="5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Tornadic Debris Signatures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possible, have multiple people looking for TDSs during an event.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at least one person look again after an event. 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Additionally, make sure you are using </a:t>
            </a:r>
            <a:r>
              <a:rPr lang="en-US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 CC data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within AWIPS.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not the default! 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 TWIP team will be sending out a memo on this shortly.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2400" y="481052"/>
            <a:ext cx="126896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Pro Tip</a:t>
            </a:r>
          </a:p>
        </p:txBody>
      </p:sp>
      <p:sp>
        <p:nvSpPr>
          <p:cNvPr id="5" name="Litebulb"/>
          <p:cNvSpPr>
            <a:spLocks noEditPoints="1" noChangeArrowheads="1"/>
          </p:cNvSpPr>
          <p:nvPr/>
        </p:nvSpPr>
        <p:spPr bwMode="auto">
          <a:xfrm>
            <a:off x="8117559" y="859909"/>
            <a:ext cx="578643" cy="9382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887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 Raw CC in AWIPS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8901" y="1341576"/>
            <a:ext cx="6906197" cy="55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205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0505 to 0523 UTC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Might The SRM Inbounds Represent on the 1.8° to 2.4° Tilts Between Big Cabin and Vinita?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819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appears to match the 2009 Atkins/Laurent research.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Recall the conceptual model where the parcels descend right along or just behind the UDCZ.</a:t>
            </a:r>
          </a:p>
        </p:txBody>
      </p:sp>
    </p:spTree>
    <p:extLst>
      <p:ext uri="{BB962C8B-B14F-4D97-AF65-F5344CB8AC3E}">
        <p14:creationId xmlns:p14="http://schemas.microsoft.com/office/powerpoint/2010/main" xmlns="" val="13468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5333" y="1353200"/>
            <a:ext cx="4333334" cy="5200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Atkins Conceptual Model</a:t>
            </a:r>
          </a:p>
        </p:txBody>
      </p:sp>
    </p:spTree>
    <p:extLst>
      <p:ext uri="{BB962C8B-B14F-4D97-AF65-F5344CB8AC3E}">
        <p14:creationId xmlns:p14="http://schemas.microsoft.com/office/powerpoint/2010/main" xmlns="" val="75309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0524 UTC</a:t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The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/Possible TDS In Relation To The Precipitation/Updraft Cores?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990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into the reflectivity.</a:t>
            </a:r>
          </a:p>
        </p:txBody>
      </p:sp>
    </p:spTree>
    <p:extLst>
      <p:ext uri="{BB962C8B-B14F-4D97-AF65-F5344CB8AC3E}">
        <p14:creationId xmlns:p14="http://schemas.microsoft.com/office/powerpoint/2010/main" xmlns="" val="13468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8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0524 UTC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This Immediate Portion of the Line Balanced or Slightly Shear Dominant?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581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Probably slightly shear dominant.</a:t>
            </a:r>
          </a:p>
        </p:txBody>
      </p:sp>
    </p:spTree>
    <p:extLst>
      <p:ext uri="{BB962C8B-B14F-4D97-AF65-F5344CB8AC3E}">
        <p14:creationId xmlns:p14="http://schemas.microsoft.com/office/powerpoint/2010/main" xmlns="" val="3692972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0550 UTC</a:t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Odds of “Seeing”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Mesovortex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Genesis At This Point Along The Bow Echo?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429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Odds are not good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40nm, the radar beam is beginning to overshoot the typical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mesovortex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genesis region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may see </a:t>
            </a:r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mesovorticies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beyond 40nm – they oftentimes rapidly grow upwards</a:t>
            </a:r>
          </a:p>
        </p:txBody>
      </p:sp>
    </p:spTree>
    <p:extLst>
      <p:ext uri="{BB962C8B-B14F-4D97-AF65-F5344CB8AC3E}">
        <p14:creationId xmlns:p14="http://schemas.microsoft.com/office/powerpoint/2010/main" xmlns="" val="847057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4799"/>
            <a:ext cx="9144000" cy="62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23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054" y="304799"/>
            <a:ext cx="8483892" cy="62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87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Closing Comments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1905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will be available on SLU web site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will be available to bring back to your respective offices</a:t>
            </a:r>
          </a:p>
          <a:p>
            <a:pPr lvl="1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43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09600" y="1295942"/>
            <a:ext cx="7824762" cy="4342858"/>
            <a:chOff x="796506" y="1219200"/>
            <a:chExt cx="7824762" cy="434285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506" y="1219200"/>
              <a:ext cx="7824762" cy="4342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1837944" y="3136200"/>
              <a:ext cx="783822" cy="1283400"/>
            </a:xfrm>
            <a:custGeom>
              <a:avLst/>
              <a:gdLst>
                <a:gd name="connsiteX0" fmla="*/ 494522 w 789019"/>
                <a:gd name="connsiteY0" fmla="*/ 0 h 1315617"/>
                <a:gd name="connsiteX1" fmla="*/ 718457 w 789019"/>
                <a:gd name="connsiteY1" fmla="*/ 167951 h 1315617"/>
                <a:gd name="connsiteX2" fmla="*/ 783771 w 789019"/>
                <a:gd name="connsiteY2" fmla="*/ 345233 h 1315617"/>
                <a:gd name="connsiteX3" fmla="*/ 774440 w 789019"/>
                <a:gd name="connsiteY3" fmla="*/ 541176 h 1315617"/>
                <a:gd name="connsiteX4" fmla="*/ 690465 w 789019"/>
                <a:gd name="connsiteY4" fmla="*/ 727788 h 1315617"/>
                <a:gd name="connsiteX5" fmla="*/ 550506 w 789019"/>
                <a:gd name="connsiteY5" fmla="*/ 905070 h 1315617"/>
                <a:gd name="connsiteX6" fmla="*/ 205273 w 789019"/>
                <a:gd name="connsiteY6" fmla="*/ 1138335 h 1315617"/>
                <a:gd name="connsiteX7" fmla="*/ 0 w 789019"/>
                <a:gd name="connsiteY7" fmla="*/ 1315617 h 1315617"/>
                <a:gd name="connsiteX0" fmla="*/ 494522 w 789019"/>
                <a:gd name="connsiteY0" fmla="*/ 0 h 1315617"/>
                <a:gd name="connsiteX1" fmla="*/ 718457 w 789019"/>
                <a:gd name="connsiteY1" fmla="*/ 167951 h 1315617"/>
                <a:gd name="connsiteX2" fmla="*/ 783771 w 789019"/>
                <a:gd name="connsiteY2" fmla="*/ 345233 h 1315617"/>
                <a:gd name="connsiteX3" fmla="*/ 774440 w 789019"/>
                <a:gd name="connsiteY3" fmla="*/ 541176 h 1315617"/>
                <a:gd name="connsiteX4" fmla="*/ 690465 w 789019"/>
                <a:gd name="connsiteY4" fmla="*/ 727788 h 1315617"/>
                <a:gd name="connsiteX5" fmla="*/ 550506 w 789019"/>
                <a:gd name="connsiteY5" fmla="*/ 895739 h 1315617"/>
                <a:gd name="connsiteX6" fmla="*/ 205273 w 789019"/>
                <a:gd name="connsiteY6" fmla="*/ 1138335 h 1315617"/>
                <a:gd name="connsiteX7" fmla="*/ 0 w 789019"/>
                <a:gd name="connsiteY7" fmla="*/ 1315617 h 1315617"/>
                <a:gd name="connsiteX0" fmla="*/ 494522 w 790381"/>
                <a:gd name="connsiteY0" fmla="*/ 0 h 1315617"/>
                <a:gd name="connsiteX1" fmla="*/ 718457 w 790381"/>
                <a:gd name="connsiteY1" fmla="*/ 167951 h 1315617"/>
                <a:gd name="connsiteX2" fmla="*/ 783771 w 790381"/>
                <a:gd name="connsiteY2" fmla="*/ 345233 h 1315617"/>
                <a:gd name="connsiteX3" fmla="*/ 774440 w 790381"/>
                <a:gd name="connsiteY3" fmla="*/ 541176 h 1315617"/>
                <a:gd name="connsiteX4" fmla="*/ 662473 w 790381"/>
                <a:gd name="connsiteY4" fmla="*/ 699796 h 1315617"/>
                <a:gd name="connsiteX5" fmla="*/ 550506 w 790381"/>
                <a:gd name="connsiteY5" fmla="*/ 895739 h 1315617"/>
                <a:gd name="connsiteX6" fmla="*/ 205273 w 790381"/>
                <a:gd name="connsiteY6" fmla="*/ 1138335 h 1315617"/>
                <a:gd name="connsiteX7" fmla="*/ 0 w 790381"/>
                <a:gd name="connsiteY7" fmla="*/ 1315617 h 1315617"/>
                <a:gd name="connsiteX0" fmla="*/ 494522 w 783818"/>
                <a:gd name="connsiteY0" fmla="*/ 0 h 1315617"/>
                <a:gd name="connsiteX1" fmla="*/ 718457 w 783818"/>
                <a:gd name="connsiteY1" fmla="*/ 167951 h 1315617"/>
                <a:gd name="connsiteX2" fmla="*/ 783771 w 783818"/>
                <a:gd name="connsiteY2" fmla="*/ 345233 h 1315617"/>
                <a:gd name="connsiteX3" fmla="*/ 727787 w 783818"/>
                <a:gd name="connsiteY3" fmla="*/ 522514 h 1315617"/>
                <a:gd name="connsiteX4" fmla="*/ 662473 w 783818"/>
                <a:gd name="connsiteY4" fmla="*/ 699796 h 1315617"/>
                <a:gd name="connsiteX5" fmla="*/ 550506 w 783818"/>
                <a:gd name="connsiteY5" fmla="*/ 895739 h 1315617"/>
                <a:gd name="connsiteX6" fmla="*/ 205273 w 783818"/>
                <a:gd name="connsiteY6" fmla="*/ 1138335 h 1315617"/>
                <a:gd name="connsiteX7" fmla="*/ 0 w 783818"/>
                <a:gd name="connsiteY7" fmla="*/ 1315617 h 1315617"/>
                <a:gd name="connsiteX0" fmla="*/ 494522 w 783818"/>
                <a:gd name="connsiteY0" fmla="*/ 0 h 1315617"/>
                <a:gd name="connsiteX1" fmla="*/ 718457 w 783818"/>
                <a:gd name="connsiteY1" fmla="*/ 167951 h 1315617"/>
                <a:gd name="connsiteX2" fmla="*/ 783771 w 783818"/>
                <a:gd name="connsiteY2" fmla="*/ 345233 h 1315617"/>
                <a:gd name="connsiteX3" fmla="*/ 727787 w 783818"/>
                <a:gd name="connsiteY3" fmla="*/ 522514 h 1315617"/>
                <a:gd name="connsiteX4" fmla="*/ 662473 w 783818"/>
                <a:gd name="connsiteY4" fmla="*/ 699796 h 1315617"/>
                <a:gd name="connsiteX5" fmla="*/ 531845 w 783818"/>
                <a:gd name="connsiteY5" fmla="*/ 858417 h 1315617"/>
                <a:gd name="connsiteX6" fmla="*/ 205273 w 783818"/>
                <a:gd name="connsiteY6" fmla="*/ 1138335 h 1315617"/>
                <a:gd name="connsiteX7" fmla="*/ 0 w 783818"/>
                <a:gd name="connsiteY7" fmla="*/ 1315617 h 1315617"/>
                <a:gd name="connsiteX0" fmla="*/ 494522 w 783822"/>
                <a:gd name="connsiteY0" fmla="*/ 0 h 1315617"/>
                <a:gd name="connsiteX1" fmla="*/ 718457 w 783822"/>
                <a:gd name="connsiteY1" fmla="*/ 167951 h 1315617"/>
                <a:gd name="connsiteX2" fmla="*/ 783771 w 783822"/>
                <a:gd name="connsiteY2" fmla="*/ 345233 h 1315617"/>
                <a:gd name="connsiteX3" fmla="*/ 727787 w 783822"/>
                <a:gd name="connsiteY3" fmla="*/ 522514 h 1315617"/>
                <a:gd name="connsiteX4" fmla="*/ 643812 w 783822"/>
                <a:gd name="connsiteY4" fmla="*/ 671804 h 1315617"/>
                <a:gd name="connsiteX5" fmla="*/ 531845 w 783822"/>
                <a:gd name="connsiteY5" fmla="*/ 858417 h 1315617"/>
                <a:gd name="connsiteX6" fmla="*/ 205273 w 783822"/>
                <a:gd name="connsiteY6" fmla="*/ 1138335 h 1315617"/>
                <a:gd name="connsiteX7" fmla="*/ 0 w 783822"/>
                <a:gd name="connsiteY7" fmla="*/ 1315617 h 1315617"/>
                <a:gd name="connsiteX0" fmla="*/ 438539 w 783822"/>
                <a:gd name="connsiteY0" fmla="*/ 0 h 1203650"/>
                <a:gd name="connsiteX1" fmla="*/ 718457 w 783822"/>
                <a:gd name="connsiteY1" fmla="*/ 55984 h 1203650"/>
                <a:gd name="connsiteX2" fmla="*/ 783771 w 783822"/>
                <a:gd name="connsiteY2" fmla="*/ 233266 h 1203650"/>
                <a:gd name="connsiteX3" fmla="*/ 727787 w 783822"/>
                <a:gd name="connsiteY3" fmla="*/ 410547 h 1203650"/>
                <a:gd name="connsiteX4" fmla="*/ 643812 w 783822"/>
                <a:gd name="connsiteY4" fmla="*/ 559837 h 1203650"/>
                <a:gd name="connsiteX5" fmla="*/ 531845 w 783822"/>
                <a:gd name="connsiteY5" fmla="*/ 746450 h 1203650"/>
                <a:gd name="connsiteX6" fmla="*/ 205273 w 783822"/>
                <a:gd name="connsiteY6" fmla="*/ 1026368 h 1203650"/>
                <a:gd name="connsiteX7" fmla="*/ 0 w 783822"/>
                <a:gd name="connsiteY7" fmla="*/ 1203650 h 1203650"/>
                <a:gd name="connsiteX0" fmla="*/ 410548 w 783822"/>
                <a:gd name="connsiteY0" fmla="*/ 0 h 1231642"/>
                <a:gd name="connsiteX1" fmla="*/ 718457 w 783822"/>
                <a:gd name="connsiteY1" fmla="*/ 83976 h 1231642"/>
                <a:gd name="connsiteX2" fmla="*/ 783771 w 783822"/>
                <a:gd name="connsiteY2" fmla="*/ 261258 h 1231642"/>
                <a:gd name="connsiteX3" fmla="*/ 727787 w 783822"/>
                <a:gd name="connsiteY3" fmla="*/ 438539 h 1231642"/>
                <a:gd name="connsiteX4" fmla="*/ 643812 w 783822"/>
                <a:gd name="connsiteY4" fmla="*/ 587829 h 1231642"/>
                <a:gd name="connsiteX5" fmla="*/ 531845 w 783822"/>
                <a:gd name="connsiteY5" fmla="*/ 774442 h 1231642"/>
                <a:gd name="connsiteX6" fmla="*/ 205273 w 783822"/>
                <a:gd name="connsiteY6" fmla="*/ 1054360 h 1231642"/>
                <a:gd name="connsiteX7" fmla="*/ 0 w 783822"/>
                <a:gd name="connsiteY7" fmla="*/ 1231642 h 1231642"/>
                <a:gd name="connsiteX0" fmla="*/ 436427 w 783822"/>
                <a:gd name="connsiteY0" fmla="*/ 0 h 1283400"/>
                <a:gd name="connsiteX1" fmla="*/ 718457 w 783822"/>
                <a:gd name="connsiteY1" fmla="*/ 135734 h 1283400"/>
                <a:gd name="connsiteX2" fmla="*/ 783771 w 783822"/>
                <a:gd name="connsiteY2" fmla="*/ 313016 h 1283400"/>
                <a:gd name="connsiteX3" fmla="*/ 727787 w 783822"/>
                <a:gd name="connsiteY3" fmla="*/ 490297 h 1283400"/>
                <a:gd name="connsiteX4" fmla="*/ 643812 w 783822"/>
                <a:gd name="connsiteY4" fmla="*/ 639587 h 1283400"/>
                <a:gd name="connsiteX5" fmla="*/ 531845 w 783822"/>
                <a:gd name="connsiteY5" fmla="*/ 826200 h 1283400"/>
                <a:gd name="connsiteX6" fmla="*/ 205273 w 783822"/>
                <a:gd name="connsiteY6" fmla="*/ 1106118 h 1283400"/>
                <a:gd name="connsiteX7" fmla="*/ 0 w 783822"/>
                <a:gd name="connsiteY7" fmla="*/ 1283400 h 12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3822" h="1283400">
                  <a:moveTo>
                    <a:pt x="436427" y="0"/>
                  </a:moveTo>
                  <a:cubicBezTo>
                    <a:pt x="524290" y="55206"/>
                    <a:pt x="660566" y="83565"/>
                    <a:pt x="718457" y="135734"/>
                  </a:cubicBezTo>
                  <a:cubicBezTo>
                    <a:pt x="776348" y="187903"/>
                    <a:pt x="782216" y="253922"/>
                    <a:pt x="783771" y="313016"/>
                  </a:cubicBezTo>
                  <a:cubicBezTo>
                    <a:pt x="785326" y="372110"/>
                    <a:pt x="751113" y="435869"/>
                    <a:pt x="727787" y="490297"/>
                  </a:cubicBezTo>
                  <a:cubicBezTo>
                    <a:pt x="704461" y="544725"/>
                    <a:pt x="676469" y="583603"/>
                    <a:pt x="643812" y="639587"/>
                  </a:cubicBezTo>
                  <a:cubicBezTo>
                    <a:pt x="611155" y="695571"/>
                    <a:pt x="604935" y="748445"/>
                    <a:pt x="531845" y="826200"/>
                  </a:cubicBezTo>
                  <a:cubicBezTo>
                    <a:pt x="458755" y="903955"/>
                    <a:pt x="293914" y="1029918"/>
                    <a:pt x="205273" y="1106118"/>
                  </a:cubicBezTo>
                  <a:cubicBezTo>
                    <a:pt x="116632" y="1182318"/>
                    <a:pt x="37322" y="1253853"/>
                    <a:pt x="0" y="128340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53343" y="5040868"/>
              <a:ext cx="655949" cy="338554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UDCZ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1962700" y="4388498"/>
              <a:ext cx="347471" cy="62126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0"/>
              <a:endCxn id="14" idx="2"/>
            </p:cNvCxnSpPr>
            <p:nvPr/>
          </p:nvCxnSpPr>
          <p:spPr>
            <a:xfrm>
              <a:off x="4708887" y="1219200"/>
              <a:ext cx="0" cy="434285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Warning Decision Guidance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Scenarios for Considering a Tornado Warning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While a few confidence builders being present is often worthy of considering a Tornado Warning, confidence should further increase as confidence builders and/or “nudgers” continue to increase.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53712" y="1295942"/>
            <a:ext cx="0" cy="43428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32688" y="2181803"/>
            <a:ext cx="7101180" cy="2885759"/>
            <a:chOff x="1128420" y="2116384"/>
            <a:chExt cx="7101180" cy="2885759"/>
          </a:xfrm>
        </p:grpSpPr>
        <p:sp>
          <p:nvSpPr>
            <p:cNvPr id="20" name="Notched Right Arrow 19"/>
            <p:cNvSpPr/>
            <p:nvPr/>
          </p:nvSpPr>
          <p:spPr>
            <a:xfrm rot="2722981">
              <a:off x="1621476" y="2882240"/>
              <a:ext cx="496161" cy="252312"/>
            </a:xfrm>
            <a:prstGeom prst="notched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Notched Right Arrow 20"/>
            <p:cNvSpPr/>
            <p:nvPr/>
          </p:nvSpPr>
          <p:spPr>
            <a:xfrm rot="15673327">
              <a:off x="2429057" y="3795871"/>
              <a:ext cx="496161" cy="252312"/>
            </a:xfrm>
            <a:prstGeom prst="notch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81845" y="4478923"/>
              <a:ext cx="1692515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Enhanced Surge</a:t>
              </a:r>
            </a:p>
            <a:p>
              <a:pPr algn="ctr"/>
              <a:r>
                <a:rPr lang="en-US" sz="1400" b="1" dirty="0"/>
                <a:t>from Descending RIJ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6477000" y="3505200"/>
              <a:ext cx="465700" cy="933843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5" idx="2"/>
            </p:cNvCxnSpPr>
            <p:nvPr/>
          </p:nvCxnSpPr>
          <p:spPr>
            <a:xfrm flipH="1">
              <a:off x="2612622" y="2454938"/>
              <a:ext cx="429877" cy="8186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478819" y="2116384"/>
              <a:ext cx="1127360" cy="33855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Entry Point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28420" y="2458119"/>
              <a:ext cx="489236" cy="338554"/>
            </a:xfrm>
            <a:prstGeom prst="rect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RIN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68880" y="4233446"/>
              <a:ext cx="468398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FIN</a:t>
              </a:r>
            </a:p>
          </p:txBody>
        </p:sp>
        <p:sp>
          <p:nvSpPr>
            <p:cNvPr id="28" name="Isosceles Triangle 27"/>
            <p:cNvSpPr/>
            <p:nvPr/>
          </p:nvSpPr>
          <p:spPr>
            <a:xfrm rot="10800000">
              <a:off x="7619999" y="2871213"/>
              <a:ext cx="609601" cy="481586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38290" y="2807208"/>
              <a:ext cx="5469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EF-1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382471" y="5257800"/>
            <a:ext cx="105189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0.5° SRM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" y="5258826"/>
            <a:ext cx="72167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0.5° Z</a:t>
            </a:r>
          </a:p>
        </p:txBody>
      </p:sp>
      <p:sp>
        <p:nvSpPr>
          <p:cNvPr id="2" name="Freeform 1"/>
          <p:cNvSpPr/>
          <p:nvPr/>
        </p:nvSpPr>
        <p:spPr>
          <a:xfrm>
            <a:off x="636104" y="1614115"/>
            <a:ext cx="1510748" cy="1995777"/>
          </a:xfrm>
          <a:custGeom>
            <a:avLst/>
            <a:gdLst>
              <a:gd name="connsiteX0" fmla="*/ 1510748 w 1510748"/>
              <a:gd name="connsiteY0" fmla="*/ 572494 h 1995777"/>
              <a:gd name="connsiteX1" fmla="*/ 1375576 w 1510748"/>
              <a:gd name="connsiteY1" fmla="*/ 985962 h 1995777"/>
              <a:gd name="connsiteX2" fmla="*/ 1304014 w 1510748"/>
              <a:gd name="connsiteY2" fmla="*/ 1288111 h 1995777"/>
              <a:gd name="connsiteX3" fmla="*/ 1311966 w 1510748"/>
              <a:gd name="connsiteY3" fmla="*/ 1510748 h 1995777"/>
              <a:gd name="connsiteX4" fmla="*/ 1359673 w 1510748"/>
              <a:gd name="connsiteY4" fmla="*/ 1733384 h 1995777"/>
              <a:gd name="connsiteX5" fmla="*/ 1152939 w 1510748"/>
              <a:gd name="connsiteY5" fmla="*/ 1844702 h 1995777"/>
              <a:gd name="connsiteX6" fmla="*/ 1065475 w 1510748"/>
              <a:gd name="connsiteY6" fmla="*/ 1693628 h 1995777"/>
              <a:gd name="connsiteX7" fmla="*/ 898498 w 1510748"/>
              <a:gd name="connsiteY7" fmla="*/ 1630017 h 1995777"/>
              <a:gd name="connsiteX8" fmla="*/ 707666 w 1510748"/>
              <a:gd name="connsiteY8" fmla="*/ 1669774 h 1995777"/>
              <a:gd name="connsiteX9" fmla="*/ 532738 w 1510748"/>
              <a:gd name="connsiteY9" fmla="*/ 1789043 h 1995777"/>
              <a:gd name="connsiteX10" fmla="*/ 349858 w 1510748"/>
              <a:gd name="connsiteY10" fmla="*/ 1932167 h 1995777"/>
              <a:gd name="connsiteX11" fmla="*/ 135173 w 1510748"/>
              <a:gd name="connsiteY11" fmla="*/ 1995777 h 1995777"/>
              <a:gd name="connsiteX12" fmla="*/ 0 w 1510748"/>
              <a:gd name="connsiteY12" fmla="*/ 1900362 h 1995777"/>
              <a:gd name="connsiteX13" fmla="*/ 127221 w 1510748"/>
              <a:gd name="connsiteY13" fmla="*/ 1606163 h 1995777"/>
              <a:gd name="connsiteX14" fmla="*/ 238539 w 1510748"/>
              <a:gd name="connsiteY14" fmla="*/ 1423283 h 1995777"/>
              <a:gd name="connsiteX15" fmla="*/ 159026 w 1510748"/>
              <a:gd name="connsiteY15" fmla="*/ 1105231 h 1995777"/>
              <a:gd name="connsiteX16" fmla="*/ 23854 w 1510748"/>
              <a:gd name="connsiteY16" fmla="*/ 890546 h 1995777"/>
              <a:gd name="connsiteX17" fmla="*/ 174929 w 1510748"/>
              <a:gd name="connsiteY17" fmla="*/ 524786 h 1995777"/>
              <a:gd name="connsiteX18" fmla="*/ 429371 w 1510748"/>
              <a:gd name="connsiteY18" fmla="*/ 159026 h 1995777"/>
              <a:gd name="connsiteX19" fmla="*/ 850790 w 1510748"/>
              <a:gd name="connsiteY19" fmla="*/ 0 h 1995777"/>
              <a:gd name="connsiteX20" fmla="*/ 1065475 w 1510748"/>
              <a:gd name="connsiteY20" fmla="*/ 262393 h 1995777"/>
              <a:gd name="connsiteX21" fmla="*/ 1121134 w 1510748"/>
              <a:gd name="connsiteY21" fmla="*/ 500932 h 1995777"/>
              <a:gd name="connsiteX22" fmla="*/ 1343771 w 1510748"/>
              <a:gd name="connsiteY22" fmla="*/ 445273 h 1995777"/>
              <a:gd name="connsiteX23" fmla="*/ 1510748 w 1510748"/>
              <a:gd name="connsiteY23" fmla="*/ 572494 h 199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10748" h="1995777">
                <a:moveTo>
                  <a:pt x="1510748" y="572494"/>
                </a:moveTo>
                <a:lnTo>
                  <a:pt x="1375576" y="985962"/>
                </a:lnTo>
                <a:lnTo>
                  <a:pt x="1304014" y="1288111"/>
                </a:lnTo>
                <a:lnTo>
                  <a:pt x="1311966" y="1510748"/>
                </a:lnTo>
                <a:lnTo>
                  <a:pt x="1359673" y="1733384"/>
                </a:lnTo>
                <a:lnTo>
                  <a:pt x="1152939" y="1844702"/>
                </a:lnTo>
                <a:lnTo>
                  <a:pt x="1065475" y="1693628"/>
                </a:lnTo>
                <a:lnTo>
                  <a:pt x="898498" y="1630017"/>
                </a:lnTo>
                <a:lnTo>
                  <a:pt x="707666" y="1669774"/>
                </a:lnTo>
                <a:lnTo>
                  <a:pt x="532738" y="1789043"/>
                </a:lnTo>
                <a:lnTo>
                  <a:pt x="349858" y="1932167"/>
                </a:lnTo>
                <a:lnTo>
                  <a:pt x="135173" y="1995777"/>
                </a:lnTo>
                <a:lnTo>
                  <a:pt x="0" y="1900362"/>
                </a:lnTo>
                <a:lnTo>
                  <a:pt x="127221" y="1606163"/>
                </a:lnTo>
                <a:lnTo>
                  <a:pt x="238539" y="1423283"/>
                </a:lnTo>
                <a:lnTo>
                  <a:pt x="159026" y="1105231"/>
                </a:lnTo>
                <a:lnTo>
                  <a:pt x="23854" y="890546"/>
                </a:lnTo>
                <a:lnTo>
                  <a:pt x="174929" y="524786"/>
                </a:lnTo>
                <a:lnTo>
                  <a:pt x="429371" y="159026"/>
                </a:lnTo>
                <a:lnTo>
                  <a:pt x="850790" y="0"/>
                </a:lnTo>
                <a:lnTo>
                  <a:pt x="1065475" y="262393"/>
                </a:lnTo>
                <a:lnTo>
                  <a:pt x="1121134" y="500932"/>
                </a:lnTo>
                <a:lnTo>
                  <a:pt x="1343771" y="445273"/>
                </a:lnTo>
                <a:lnTo>
                  <a:pt x="1510748" y="572494"/>
                </a:lnTo>
                <a:close/>
              </a:path>
            </a:pathLst>
          </a:custGeom>
          <a:noFill/>
          <a:ln w="444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828800" y="1414046"/>
            <a:ext cx="1607556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Reflectivity Drop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1066800" y="1752600"/>
            <a:ext cx="762000" cy="59848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766437" y="1752600"/>
            <a:ext cx="62363" cy="105601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9295" y="2971800"/>
            <a:ext cx="2561905" cy="2676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9295" y="2973556"/>
            <a:ext cx="2561905" cy="26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8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Study: Northeast Oklahoma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16-17 May 2015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-Review</a:t>
            </a:r>
          </a:p>
        </p:txBody>
      </p:sp>
    </p:spTree>
    <p:extLst>
      <p:ext uri="{BB962C8B-B14F-4D97-AF65-F5344CB8AC3E}">
        <p14:creationId xmlns:p14="http://schemas.microsoft.com/office/powerpoint/2010/main" xmlns="" val="2373581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81"/>
            <a:ext cx="9144000" cy="6853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7" y="152400"/>
            <a:ext cx="18023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0320 UTC</a:t>
            </a:r>
          </a:p>
        </p:txBody>
      </p:sp>
    </p:spTree>
    <p:extLst>
      <p:ext uri="{BB962C8B-B14F-4D97-AF65-F5344CB8AC3E}">
        <p14:creationId xmlns:p14="http://schemas.microsoft.com/office/powerpoint/2010/main" xmlns="" val="424059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406785" cy="3681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3848" y="0"/>
            <a:ext cx="5400152" cy="3664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5048" y="3176078"/>
            <a:ext cx="5400152" cy="3681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7" y="152400"/>
            <a:ext cx="1268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Categorical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8837" y="152400"/>
            <a:ext cx="1268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3288268"/>
            <a:ext cx="1268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Tornado</a:t>
            </a:r>
          </a:p>
        </p:txBody>
      </p:sp>
    </p:spTree>
    <p:extLst>
      <p:ext uri="{BB962C8B-B14F-4D97-AF65-F5344CB8AC3E}">
        <p14:creationId xmlns:p14="http://schemas.microsoft.com/office/powerpoint/2010/main" xmlns="" val="188228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7" y="17106"/>
            <a:ext cx="5640564" cy="4231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1558" y="2630396"/>
            <a:ext cx="5642442" cy="4227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1558" y="2819400"/>
            <a:ext cx="10704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500mb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37" y="152400"/>
            <a:ext cx="1116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300mb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400" y="459938"/>
            <a:ext cx="3048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300mb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Cyclonic Upper Jet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100kt core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495800"/>
            <a:ext cx="3048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500mb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Shortwave – negative tilt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80kt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 40-50kt spreading over warm sector</a:t>
            </a:r>
          </a:p>
        </p:txBody>
      </p:sp>
    </p:spTree>
    <p:extLst>
      <p:ext uri="{BB962C8B-B14F-4D97-AF65-F5344CB8AC3E}">
        <p14:creationId xmlns:p14="http://schemas.microsoft.com/office/powerpoint/2010/main" xmlns="" val="69401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1335</Words>
  <Application>Microsoft Office PowerPoint</Application>
  <PresentationFormat>On-screen Show (4:3)</PresentationFormat>
  <Paragraphs>258</Paragraphs>
  <Slides>49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Applying the Three-Ingredients Method to the QLCS Warning Process:  An Interactive Case Study</vt:lpstr>
      <vt:lpstr>Three Ingredients Method Schaumann and Przybylinski 2012</vt:lpstr>
      <vt:lpstr>Shear/Cold Pool Balance Locating Balanced/Slightly Shear Dominant Regions</vt:lpstr>
      <vt:lpstr>Slide 4</vt:lpstr>
      <vt:lpstr>Warning Decision Guidance Scenarios for Considering a Tornado Warning</vt:lpstr>
      <vt:lpstr>Case Study: Northeast Oklahoma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Line Normal Component</vt:lpstr>
      <vt:lpstr>Slide 20</vt:lpstr>
      <vt:lpstr>Case Study: Northeast Oklahoma</vt:lpstr>
      <vt:lpstr>KINX 0.5° – 0359 UTC</vt:lpstr>
      <vt:lpstr>What Radar Settings Would Be Optimal At This Point?</vt:lpstr>
      <vt:lpstr>0408 UTC What Is the Typical Level for Mesovortex Genesis?</vt:lpstr>
      <vt:lpstr>Slide 25</vt:lpstr>
      <vt:lpstr>0421 UTC – Apply the Three Ingredients</vt:lpstr>
      <vt:lpstr>Slide 27</vt:lpstr>
      <vt:lpstr>Slide 28</vt:lpstr>
      <vt:lpstr>Bow Echo Color Curve</vt:lpstr>
      <vt:lpstr>Why Focus in the +/- 10 to 40kt Range?</vt:lpstr>
      <vt:lpstr>0429 UTC – Confidence Builder &amp; Nudger Checklist</vt:lpstr>
      <vt:lpstr>Slide 32</vt:lpstr>
      <vt:lpstr>0451 UTC  What Are The Chances of a Spotter Seeing a Mesovortex Tornado and Getting Real-Time Tornado Reports?</vt:lpstr>
      <vt:lpstr>Slide 34</vt:lpstr>
      <vt:lpstr>0507 to 0518 UTC  Why Did Mesovortex Genesis NOT Materialize near Muskogee and Wagoner?</vt:lpstr>
      <vt:lpstr>Line Normal Component</vt:lpstr>
      <vt:lpstr>0512 UTC Sketch a Tornado Warning</vt:lpstr>
      <vt:lpstr>Slide 38</vt:lpstr>
      <vt:lpstr>Slide 39</vt:lpstr>
      <vt:lpstr>Tornadic Debris Signatures</vt:lpstr>
      <vt:lpstr>Finding Raw CC in AWIPS</vt:lpstr>
      <vt:lpstr>0505 to 0523 UTC  What Might The SRM Inbounds Represent on the 1.8° to 2.4° Tilts Between Big Cabin and Vinita?</vt:lpstr>
      <vt:lpstr>Atkins Conceptual Model</vt:lpstr>
      <vt:lpstr>0524 UTC  Where Is The Mesovort/Possible TDS In Relation To The Precipitation/Updraft Cores?</vt:lpstr>
      <vt:lpstr>Slide 45</vt:lpstr>
      <vt:lpstr>0550 UTC  What Are The Odds of “Seeing” Mesovortex Genesis At This Point Along The Bow Echo?</vt:lpstr>
      <vt:lpstr>Slide 47</vt:lpstr>
      <vt:lpstr>Slide 48</vt:lpstr>
      <vt:lpstr>Closing Comments &amp; 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Gagan</dc:creator>
  <cp:lastModifiedBy>Jason</cp:lastModifiedBy>
  <cp:revision>113</cp:revision>
  <dcterms:created xsi:type="dcterms:W3CDTF">2017-03-03T14:06:09Z</dcterms:created>
  <dcterms:modified xsi:type="dcterms:W3CDTF">2017-03-09T02:08:57Z</dcterms:modified>
</cp:coreProperties>
</file>